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11"/>
  </p:handoutMasterIdLst>
  <p:sldIdLst>
    <p:sldId id="257" r:id="rId5"/>
    <p:sldId id="294" r:id="rId6"/>
    <p:sldId id="263" r:id="rId7"/>
    <p:sldId id="262" r:id="rId8"/>
    <p:sldId id="282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B82922-C6D6-AE2F-A8A1-66ABCA815D05}" name="華 秋本" initials="華秋" userId="297fb004fc5de93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C7562E-5A29-4853-97BF-1A59475CF2DE}" v="11" dt="2025-03-11T01:49:53.989"/>
    <p1510:client id="{8AD32DA3-0B5E-4B2D-BA7A-1A5EAD9DE84A}" v="4" dt="2025-03-11T01:21:14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8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秋本　華" userId="153198ee-8046-4d04-ba62-27d984f16bf7" providerId="ADAL" clId="{85C7562E-5A29-4853-97BF-1A59475CF2DE}"/>
    <pc:docChg chg="modSld">
      <pc:chgData name="秋本　華" userId="153198ee-8046-4d04-ba62-27d984f16bf7" providerId="ADAL" clId="{85C7562E-5A29-4853-97BF-1A59475CF2DE}" dt="2025-03-11T01:49:57.171" v="140" actId="1076"/>
      <pc:docMkLst>
        <pc:docMk/>
      </pc:docMkLst>
      <pc:sldChg chg="addSp modSp mod">
        <pc:chgData name="秋本　華" userId="153198ee-8046-4d04-ba62-27d984f16bf7" providerId="ADAL" clId="{85C7562E-5A29-4853-97BF-1A59475CF2DE}" dt="2025-03-11T01:49:57.171" v="140" actId="1076"/>
        <pc:sldMkLst>
          <pc:docMk/>
          <pc:sldMk cId="2717145023" sldId="262"/>
        </pc:sldMkLst>
        <pc:spChg chg="add mod">
          <ac:chgData name="秋本　華" userId="153198ee-8046-4d04-ba62-27d984f16bf7" providerId="ADAL" clId="{85C7562E-5A29-4853-97BF-1A59475CF2DE}" dt="2025-03-11T01:49:57.171" v="140" actId="1076"/>
          <ac:spMkLst>
            <pc:docMk/>
            <pc:sldMk cId="2717145023" sldId="262"/>
            <ac:spMk id="11" creationId="{D5B6CF75-ED8E-96BD-8423-000B2F58478C}"/>
          </ac:spMkLst>
        </pc:spChg>
        <pc:spChg chg="mod ord">
          <ac:chgData name="秋本　華" userId="153198ee-8046-4d04-ba62-27d984f16bf7" providerId="ADAL" clId="{85C7562E-5A29-4853-97BF-1A59475CF2DE}" dt="2025-03-11T01:45:48.086" v="55" actId="1076"/>
          <ac:spMkLst>
            <pc:docMk/>
            <pc:sldMk cId="2717145023" sldId="262"/>
            <ac:spMk id="19" creationId="{CB0CF020-BE4E-1416-606E-2C9E3BD14C08}"/>
          </ac:spMkLst>
        </pc:spChg>
        <pc:picChg chg="add mod">
          <ac:chgData name="秋本　華" userId="153198ee-8046-4d04-ba62-27d984f16bf7" providerId="ADAL" clId="{85C7562E-5A29-4853-97BF-1A59475CF2DE}" dt="2025-03-11T01:45:31.853" v="52" actId="1076"/>
          <ac:picMkLst>
            <pc:docMk/>
            <pc:sldMk cId="2717145023" sldId="262"/>
            <ac:picMk id="3" creationId="{3DD5E75D-D36D-1828-201B-5727A2DABF23}"/>
          </ac:picMkLst>
        </pc:picChg>
        <pc:picChg chg="add mod">
          <ac:chgData name="秋本　華" userId="153198ee-8046-4d04-ba62-27d984f16bf7" providerId="ADAL" clId="{85C7562E-5A29-4853-97BF-1A59475CF2DE}" dt="2025-03-11T01:48:46.754" v="124" actId="1076"/>
          <ac:picMkLst>
            <pc:docMk/>
            <pc:sldMk cId="2717145023" sldId="262"/>
            <ac:picMk id="5" creationId="{F4178C41-C5C6-460A-B0D4-A59116581AE8}"/>
          </ac:picMkLst>
        </pc:picChg>
        <pc:picChg chg="add mod">
          <ac:chgData name="秋本　華" userId="153198ee-8046-4d04-ba62-27d984f16bf7" providerId="ADAL" clId="{85C7562E-5A29-4853-97BF-1A59475CF2DE}" dt="2025-03-11T01:49:00.180" v="125" actId="1076"/>
          <ac:picMkLst>
            <pc:docMk/>
            <pc:sldMk cId="2717145023" sldId="262"/>
            <ac:picMk id="7" creationId="{E23274B2-F689-587A-B269-21E280DEDABB}"/>
          </ac:picMkLst>
        </pc:picChg>
        <pc:picChg chg="add mod">
          <ac:chgData name="秋本　華" userId="153198ee-8046-4d04-ba62-27d984f16bf7" providerId="ADAL" clId="{85C7562E-5A29-4853-97BF-1A59475CF2DE}" dt="2025-03-11T01:45:28.291" v="51" actId="1076"/>
          <ac:picMkLst>
            <pc:docMk/>
            <pc:sldMk cId="2717145023" sldId="262"/>
            <ac:picMk id="9" creationId="{72278EED-46C9-A40C-69E2-C9872E541324}"/>
          </ac:picMkLst>
        </pc:picChg>
      </pc:sldChg>
    </pc:docChg>
  </pc:docChgLst>
  <pc:docChgLst>
    <pc:chgData name="秋本　華" userId="S::s821330001@kpu.ac.jp::153198ee-8046-4d04-ba62-27d984f16bf7" providerId="AD" clId="Web-{8AD32DA3-0B5E-4B2D-BA7A-1A5EAD9DE84A}"/>
    <pc:docChg chg="modSld">
      <pc:chgData name="秋本　華" userId="S::s821330001@kpu.ac.jp::153198ee-8046-4d04-ba62-27d984f16bf7" providerId="AD" clId="Web-{8AD32DA3-0B5E-4B2D-BA7A-1A5EAD9DE84A}" dt="2025-03-11T01:21:14.082" v="3"/>
      <pc:docMkLst>
        <pc:docMk/>
      </pc:docMkLst>
      <pc:sldChg chg="delSp">
        <pc:chgData name="秋本　華" userId="S::s821330001@kpu.ac.jp::153198ee-8046-4d04-ba62-27d984f16bf7" providerId="AD" clId="Web-{8AD32DA3-0B5E-4B2D-BA7A-1A5EAD9DE84A}" dt="2025-03-11T01:21:14.082" v="3"/>
        <pc:sldMkLst>
          <pc:docMk/>
          <pc:sldMk cId="2717145023" sldId="262"/>
        </pc:sldMkLst>
        <pc:picChg chg="del">
          <ac:chgData name="秋本　華" userId="S::s821330001@kpu.ac.jp::153198ee-8046-4d04-ba62-27d984f16bf7" providerId="AD" clId="Web-{8AD32DA3-0B5E-4B2D-BA7A-1A5EAD9DE84A}" dt="2025-03-11T01:21:12.285" v="2"/>
          <ac:picMkLst>
            <pc:docMk/>
            <pc:sldMk cId="2717145023" sldId="262"/>
            <ac:picMk id="9" creationId="{79CDF62B-E153-0B9A-352A-0175970CE673}"/>
          </ac:picMkLst>
        </pc:picChg>
        <pc:picChg chg="del">
          <ac:chgData name="秋本　華" userId="S::s821330001@kpu.ac.jp::153198ee-8046-4d04-ba62-27d984f16bf7" providerId="AD" clId="Web-{8AD32DA3-0B5E-4B2D-BA7A-1A5EAD9DE84A}" dt="2025-03-11T01:20:54.456" v="0"/>
          <ac:picMkLst>
            <pc:docMk/>
            <pc:sldMk cId="2717145023" sldId="262"/>
            <ac:picMk id="10" creationId="{1408A2CC-D8D8-CA1B-AC61-30570506C3C5}"/>
          </ac:picMkLst>
        </pc:picChg>
        <pc:picChg chg="del">
          <ac:chgData name="秋本　華" userId="S::s821330001@kpu.ac.jp::153198ee-8046-4d04-ba62-27d984f16bf7" providerId="AD" clId="Web-{8AD32DA3-0B5E-4B2D-BA7A-1A5EAD9DE84A}" dt="2025-03-11T01:21:10.613" v="1"/>
          <ac:picMkLst>
            <pc:docMk/>
            <pc:sldMk cId="2717145023" sldId="262"/>
            <ac:picMk id="11" creationId="{5028209B-33FC-F706-D755-C52BDA5FD9CA}"/>
          </ac:picMkLst>
        </pc:picChg>
        <pc:picChg chg="del">
          <ac:chgData name="秋本　華" userId="S::s821330001@kpu.ac.jp::153198ee-8046-4d04-ba62-27d984f16bf7" providerId="AD" clId="Web-{8AD32DA3-0B5E-4B2D-BA7A-1A5EAD9DE84A}" dt="2025-03-11T01:21:14.082" v="3"/>
          <ac:picMkLst>
            <pc:docMk/>
            <pc:sldMk cId="2717145023" sldId="262"/>
            <ac:picMk id="12" creationId="{E7860840-228B-938A-50B9-A203721E993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8B67A81-6FD7-3976-BC15-144A4B3561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2BCA332-5A19-AB6E-37E0-7641F89A19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4C164D0-20F2-DBEF-0369-C973F98D5C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BE53E-65DE-4792-B99F-057799883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411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BA1A-0B7D-4297-9B20-40B7DF9509E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2A49-75AB-4026-BAFC-0ED46F3E7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59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BA1A-0B7D-4297-9B20-40B7DF9509E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2A49-75AB-4026-BAFC-0ED46F3E7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5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BA1A-0B7D-4297-9B20-40B7DF9509E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2A49-75AB-4026-BAFC-0ED46F3E7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96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BA1A-0B7D-4297-9B20-40B7DF9509E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2A49-75AB-4026-BAFC-0ED46F3E7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91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BA1A-0B7D-4297-9B20-40B7DF9509E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2A49-75AB-4026-BAFC-0ED46F3E7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72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BA1A-0B7D-4297-9B20-40B7DF9509E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2A49-75AB-4026-BAFC-0ED46F3E7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79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BA1A-0B7D-4297-9B20-40B7DF9509E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2A49-75AB-4026-BAFC-0ED46F3E7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1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BA1A-0B7D-4297-9B20-40B7DF9509E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2A49-75AB-4026-BAFC-0ED46F3E7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42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BA1A-0B7D-4297-9B20-40B7DF9509E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2A49-75AB-4026-BAFC-0ED46F3E7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938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BA1A-0B7D-4297-9B20-40B7DF9509E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2A49-75AB-4026-BAFC-0ED46F3E7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66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BA1A-0B7D-4297-9B20-40B7DF9509E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2A49-75AB-4026-BAFC-0ED46F3E7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67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BA1A-0B7D-4297-9B20-40B7DF9509E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F2A49-75AB-4026-BAFC-0ED46F3E7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51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0BEAA6-C3F2-CF2B-50D7-A9351FAC1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444" y="2588716"/>
            <a:ext cx="6171446" cy="1680568"/>
          </a:xfrm>
        </p:spPr>
        <p:txBody>
          <a:bodyPr anchor="ctr">
            <a:noAutofit/>
          </a:bodyPr>
          <a:lstStyle/>
          <a:p>
            <a:pPr algn="l"/>
            <a:r>
              <a:rPr lang="en-US" altLang="ja-JP" sz="4000" dirty="0">
                <a:latin typeface="+mn-lt"/>
                <a:ea typeface="+mn-ea"/>
              </a:rPr>
              <a:t>                     </a:t>
            </a:r>
            <a:r>
              <a:rPr lang="ja-JP" altLang="en-US" sz="4000" dirty="0"/>
              <a:t>　</a:t>
            </a:r>
            <a:br>
              <a:rPr lang="en-US" altLang="ja-JP" sz="4000" dirty="0"/>
            </a:br>
            <a:r>
              <a:rPr lang="ja-JP" altLang="en-US" sz="4000" dirty="0">
                <a:latin typeface="+mn-ea"/>
                <a:ea typeface="+mn-ea"/>
              </a:rPr>
              <a:t>備蓄食品の保管について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3EC0F3-016E-0DFB-796B-0AB4908B794A}"/>
              </a:ext>
            </a:extLst>
          </p:cNvPr>
          <p:cNvSpPr txBox="1"/>
          <p:nvPr/>
        </p:nvSpPr>
        <p:spPr>
          <a:xfrm>
            <a:off x="495572" y="685689"/>
            <a:ext cx="8073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effectLst/>
                <a:latin typeface="+mn-ea"/>
                <a:cs typeface="Times New Roman" panose="02020603050405020304" pitchFamily="18" charset="0"/>
              </a:rPr>
              <a:t>小目標③　災害時への備えに取り組む態度を養う</a:t>
            </a:r>
            <a:endParaRPr lang="ja-JP" altLang="en-US" sz="2000" dirty="0"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34B07E-8C07-85B9-9E2A-CD90174F86A4}"/>
              </a:ext>
            </a:extLst>
          </p:cNvPr>
          <p:cNvSpPr txBox="1"/>
          <p:nvPr/>
        </p:nvSpPr>
        <p:spPr>
          <a:xfrm>
            <a:off x="3195828" y="2377440"/>
            <a:ext cx="2752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latin typeface="+mn-ea"/>
              </a:rPr>
              <a:t>学習８</a:t>
            </a:r>
          </a:p>
        </p:txBody>
      </p:sp>
    </p:spTree>
    <p:extLst>
      <p:ext uri="{BB962C8B-B14F-4D97-AF65-F5344CB8AC3E}">
        <p14:creationId xmlns:p14="http://schemas.microsoft.com/office/powerpoint/2010/main" val="115508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38190" y="2457244"/>
            <a:ext cx="6867619" cy="1325563"/>
          </a:xfrm>
        </p:spPr>
        <p:txBody>
          <a:bodyPr>
            <a:noAutofit/>
          </a:bodyPr>
          <a:lstStyle/>
          <a:p>
            <a:r>
              <a:rPr kumimoji="1" lang="ja-JP" altLang="en-US" sz="4000" dirty="0">
                <a:latin typeface="+mn-lt"/>
              </a:rPr>
              <a:t>　　　　　</a:t>
            </a:r>
            <a:br>
              <a:rPr kumimoji="1" lang="en-US" altLang="ja-JP" sz="4000" dirty="0">
                <a:latin typeface="+mn-lt"/>
              </a:rPr>
            </a:br>
            <a:r>
              <a:rPr lang="ja-JP" altLang="en-US" sz="4000" dirty="0">
                <a:latin typeface="+mn-lt"/>
              </a:rPr>
              <a:t>      </a:t>
            </a:r>
            <a:br>
              <a:rPr kumimoji="1" lang="en-US" altLang="ja-JP" sz="4000" dirty="0"/>
            </a:br>
            <a:r>
              <a:rPr kumimoji="1" lang="ja-JP" altLang="en-US" sz="4000" dirty="0"/>
              <a:t>①</a:t>
            </a:r>
            <a:r>
              <a:rPr lang="ja-JP" altLang="en-US" sz="4000" kern="100" dirty="0">
                <a:latin typeface="+mn-ea"/>
                <a:ea typeface="+mn-ea"/>
                <a:cs typeface="Times New Roman" panose="02020603050405020304" pitchFamily="18" charset="0"/>
              </a:rPr>
              <a:t>備蓄食品の保管場所を知る。</a:t>
            </a:r>
            <a:endParaRPr kumimoji="1" lang="ja-JP" altLang="en-US" sz="4000" dirty="0">
              <a:latin typeface="+mn-ea"/>
              <a:ea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26F13F4-3E42-5786-7CC2-C7D0BC3D9F0E}"/>
              </a:ext>
            </a:extLst>
          </p:cNvPr>
          <p:cNvSpPr txBox="1"/>
          <p:nvPr/>
        </p:nvSpPr>
        <p:spPr>
          <a:xfrm>
            <a:off x="3195828" y="2064626"/>
            <a:ext cx="2752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latin typeface="+mn-ea"/>
              </a:rPr>
              <a:t>学習８</a:t>
            </a:r>
          </a:p>
        </p:txBody>
      </p:sp>
    </p:spTree>
    <p:extLst>
      <p:ext uri="{BB962C8B-B14F-4D97-AF65-F5344CB8AC3E}">
        <p14:creationId xmlns:p14="http://schemas.microsoft.com/office/powerpoint/2010/main" val="135381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C5DFF9-469A-E8FA-127E-ED5FE9FE0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0" y="2766218"/>
            <a:ext cx="5467350" cy="1325563"/>
          </a:xfrm>
          <a:ln w="28575">
            <a:solidFill>
              <a:schemeClr val="tx1"/>
            </a:solidFill>
            <a:prstDash val="dash"/>
          </a:ln>
        </p:spPr>
        <p:txBody>
          <a:bodyPr/>
          <a:lstStyle/>
          <a:p>
            <a:pPr algn="ctr"/>
            <a:r>
              <a:rPr kumimoji="1" lang="ja-JP" altLang="en-US" dirty="0"/>
              <a:t>問題です！</a:t>
            </a:r>
          </a:p>
        </p:txBody>
      </p:sp>
    </p:spTree>
    <p:extLst>
      <p:ext uri="{BB962C8B-B14F-4D97-AF65-F5344CB8AC3E}">
        <p14:creationId xmlns:p14="http://schemas.microsoft.com/office/powerpoint/2010/main" val="45599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本棚のある部屋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DD5E75D-D36D-1828-201B-5727A2DAB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35" y="0"/>
            <a:ext cx="4499123" cy="2530756"/>
          </a:xfrm>
          <a:prstGeom prst="rect">
            <a:avLst/>
          </a:prstGeom>
        </p:spPr>
      </p:pic>
      <p:pic>
        <p:nvPicPr>
          <p:cNvPr id="5" name="図 4" descr="キッチンの一角にある洗面台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4178C41-C5C6-460A-B0D4-A59116581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5" y="4098658"/>
            <a:ext cx="4466224" cy="2512251"/>
          </a:xfrm>
          <a:prstGeom prst="rect">
            <a:avLst/>
          </a:prstGeom>
        </p:spPr>
      </p:pic>
      <p:pic>
        <p:nvPicPr>
          <p:cNvPr id="7" name="図 6" descr="ベッド, 寝室, 部屋, カーテン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23274B2-F689-587A-B269-21E280DED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27" y="4098658"/>
            <a:ext cx="4466224" cy="2512251"/>
          </a:xfrm>
          <a:prstGeom prst="rect">
            <a:avLst/>
          </a:prstGeom>
        </p:spPr>
      </p:pic>
      <p:pic>
        <p:nvPicPr>
          <p:cNvPr id="9" name="図 8" descr="木製床とソファーがあるリビングルー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2278EED-46C9-A40C-69E2-C9872E541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5" y="0"/>
            <a:ext cx="4441338" cy="2498253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B0CF020-BE4E-1416-606E-2C9E3BD14C08}"/>
              </a:ext>
            </a:extLst>
          </p:cNvPr>
          <p:cNvSpPr txBox="1"/>
          <p:nvPr/>
        </p:nvSpPr>
        <p:spPr>
          <a:xfrm>
            <a:off x="0" y="2240912"/>
            <a:ext cx="9144000" cy="224676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kumimoji="1" lang="en-US" altLang="ja-JP" sz="2000" dirty="0"/>
          </a:p>
          <a:p>
            <a:pPr algn="ctr"/>
            <a:r>
              <a:rPr kumimoji="1" lang="ja-JP" altLang="en-US" sz="4800" dirty="0"/>
              <a:t>びちく食品は家の中のどこに</a:t>
            </a:r>
            <a:endParaRPr kumimoji="1" lang="en-US" altLang="ja-JP" sz="4800" dirty="0"/>
          </a:p>
          <a:p>
            <a:r>
              <a:rPr kumimoji="1" lang="ja-JP" altLang="en-US" dirty="0"/>
              <a:t>　　　　　　　</a:t>
            </a:r>
            <a:r>
              <a:rPr kumimoji="1" lang="ja-JP" altLang="en-US" sz="2400" dirty="0"/>
              <a:t>お</a:t>
            </a:r>
            <a:endParaRPr kumimoji="1" lang="en-US" altLang="ja-JP" dirty="0"/>
          </a:p>
          <a:p>
            <a:pPr algn="ctr"/>
            <a:r>
              <a:rPr kumimoji="1" lang="ja-JP" altLang="en-US" sz="4800" dirty="0"/>
              <a:t>置くとよいでしょうか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5B6CF75-ED8E-96BD-8423-000B2F58478C}"/>
              </a:ext>
            </a:extLst>
          </p:cNvPr>
          <p:cNvSpPr txBox="1"/>
          <p:nvPr/>
        </p:nvSpPr>
        <p:spPr>
          <a:xfrm>
            <a:off x="5799752" y="6611779"/>
            <a:ext cx="35886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/>
              <a:t>イラスト出典：みんちりえ（ https://min-chi.material.jp/ ）</a:t>
            </a:r>
          </a:p>
        </p:txBody>
      </p:sp>
    </p:spTree>
    <p:extLst>
      <p:ext uri="{BB962C8B-B14F-4D97-AF65-F5344CB8AC3E}">
        <p14:creationId xmlns:p14="http://schemas.microsoft.com/office/powerpoint/2010/main" val="2717145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287A5C-635F-6082-D5C0-423D64B28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" y="317335"/>
            <a:ext cx="8842248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sz="1800" dirty="0"/>
              <a:t>　　　　　　　　　　　　　　　　　　　　</a:t>
            </a:r>
            <a:r>
              <a:rPr lang="ja-JP" altLang="en-US" sz="1800" dirty="0"/>
              <a:t>　　　　　　　　</a:t>
            </a:r>
            <a:r>
              <a:rPr kumimoji="1" lang="ja-JP" altLang="en-US" sz="1800" dirty="0"/>
              <a:t>　　　　　　　　ひつよう</a:t>
            </a:r>
            <a:br>
              <a:rPr kumimoji="1" lang="en-US" altLang="ja-JP" dirty="0"/>
            </a:br>
            <a:r>
              <a:rPr kumimoji="1" lang="ja-JP" altLang="en-US" dirty="0"/>
              <a:t>こんな時、どこに</a:t>
            </a:r>
            <a:r>
              <a:rPr lang="ja-JP" altLang="en-US" dirty="0"/>
              <a:t>びちく</a:t>
            </a:r>
            <a:r>
              <a:rPr kumimoji="1" lang="ja-JP" altLang="en-US" dirty="0"/>
              <a:t>食品が必要？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0FD1180-46C2-C1F1-9F3F-A83F0DE5EA0F}"/>
              </a:ext>
            </a:extLst>
          </p:cNvPr>
          <p:cNvSpPr txBox="1"/>
          <p:nvPr/>
        </p:nvSpPr>
        <p:spPr>
          <a:xfrm>
            <a:off x="371475" y="1782967"/>
            <a:ext cx="8401050" cy="4524315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①リビングでテレビを見ているとき</a:t>
            </a:r>
            <a:endParaRPr kumimoji="1" lang="en-US" altLang="ja-JP" sz="3600" dirty="0"/>
          </a:p>
          <a:p>
            <a:endParaRPr kumimoji="1" lang="en-US" altLang="ja-JP" sz="3600" dirty="0"/>
          </a:p>
          <a:p>
            <a:r>
              <a:rPr kumimoji="1" lang="ja-JP" altLang="en-US" dirty="0"/>
              <a:t>　　　　　　　　　　　　りょうり</a:t>
            </a:r>
            <a:endParaRPr kumimoji="1" lang="en-US" altLang="ja-JP" dirty="0"/>
          </a:p>
          <a:p>
            <a:r>
              <a:rPr kumimoji="1" lang="ja-JP" altLang="en-US" sz="3600" dirty="0"/>
              <a:t>②キッチンで料理をしているとき</a:t>
            </a:r>
            <a:endParaRPr kumimoji="1" lang="en-US" altLang="ja-JP" sz="3600" dirty="0"/>
          </a:p>
          <a:p>
            <a:endParaRPr kumimoji="1" lang="en-US" altLang="ja-JP" sz="3600" dirty="0"/>
          </a:p>
          <a:p>
            <a:r>
              <a:rPr kumimoji="1" lang="ja-JP" altLang="en-US" sz="3600" dirty="0"/>
              <a:t>③夜、ねているとき</a:t>
            </a:r>
            <a:endParaRPr kumimoji="1" lang="en-US" altLang="ja-JP" sz="3600" dirty="0"/>
          </a:p>
          <a:p>
            <a:endParaRPr kumimoji="1" lang="en-US" altLang="ja-JP" sz="3600" dirty="0"/>
          </a:p>
          <a:p>
            <a:r>
              <a:rPr kumimoji="1" lang="ja-JP" altLang="en-US" dirty="0"/>
              <a:t>　　　　　　　　  　　　　　　　　　　ひつよう</a:t>
            </a:r>
            <a:endParaRPr kumimoji="1" lang="en-US" altLang="ja-JP" dirty="0"/>
          </a:p>
          <a:p>
            <a:r>
              <a:rPr kumimoji="1" lang="ja-JP" altLang="en-US" sz="3600" dirty="0"/>
              <a:t>④すぐにひなんする必要があるとき</a:t>
            </a:r>
          </a:p>
        </p:txBody>
      </p:sp>
    </p:spTree>
    <p:extLst>
      <p:ext uri="{BB962C8B-B14F-4D97-AF65-F5344CB8AC3E}">
        <p14:creationId xmlns:p14="http://schemas.microsoft.com/office/powerpoint/2010/main" val="242352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AA2A73-0E33-2A2C-7A28-F7ADA1C0A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725" y="236538"/>
            <a:ext cx="5500547" cy="1009652"/>
          </a:xfrm>
        </p:spPr>
        <p:txBody>
          <a:bodyPr>
            <a:normAutofit fontScale="90000"/>
          </a:bodyPr>
          <a:lstStyle/>
          <a:p>
            <a:r>
              <a:rPr lang="ja-JP" altLang="en-US" sz="1800" b="1" dirty="0">
                <a:latin typeface="+mn-ea"/>
                <a:ea typeface="+mn-ea"/>
              </a:rPr>
              <a:t>　　　　　　　　　　　　　　　　お</a:t>
            </a:r>
            <a:br>
              <a:rPr lang="en-US" altLang="ja-JP" b="1" dirty="0">
                <a:latin typeface="+mn-ea"/>
                <a:ea typeface="+mn-ea"/>
              </a:rPr>
            </a:br>
            <a:r>
              <a:rPr lang="ja-JP" altLang="en-US" b="1" dirty="0">
                <a:latin typeface="+mn-ea"/>
                <a:ea typeface="+mn-ea"/>
              </a:rPr>
              <a:t>びちく食品</a:t>
            </a:r>
            <a:r>
              <a:rPr kumimoji="1" lang="ja-JP" altLang="en-US" b="1" dirty="0">
                <a:latin typeface="+mn-ea"/>
                <a:ea typeface="+mn-ea"/>
              </a:rPr>
              <a:t>の置き場所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6B5239-6B8E-9AD3-685E-DD2B5846F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99" y="1525181"/>
            <a:ext cx="8763001" cy="4725909"/>
          </a:xfrm>
          <a:ln w="38100">
            <a:noFill/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sz="4000" dirty="0">
                <a:latin typeface="+mn-ea"/>
              </a:rPr>
              <a:t>【</a:t>
            </a:r>
            <a:r>
              <a:rPr kumimoji="1" lang="ja-JP" altLang="en-US" sz="4000" dirty="0">
                <a:latin typeface="+mn-ea"/>
              </a:rPr>
              <a:t>ポイント</a:t>
            </a:r>
            <a:r>
              <a:rPr kumimoji="1" lang="en-US" altLang="ja-JP" sz="4000" dirty="0">
                <a:latin typeface="+mn-ea"/>
              </a:rPr>
              <a:t>】</a:t>
            </a:r>
          </a:p>
          <a:p>
            <a:pPr marL="0" indent="0">
              <a:lnSpc>
                <a:spcPct val="100000"/>
              </a:lnSpc>
              <a:buNone/>
            </a:pPr>
            <a:r>
              <a:rPr kumimoji="1" lang="ja-JP" altLang="en-US" sz="1800" dirty="0">
                <a:latin typeface="+mn-ea"/>
              </a:rPr>
              <a:t>　　</a:t>
            </a:r>
            <a:r>
              <a:rPr kumimoji="1" lang="ja-JP" altLang="en-US" sz="2600" b="1" dirty="0">
                <a:solidFill>
                  <a:srgbClr val="FF0000"/>
                </a:solidFill>
                <a:latin typeface="+mn-ea"/>
              </a:rPr>
              <a:t>ふくすう　　　　　  　  </a:t>
            </a:r>
            <a:r>
              <a:rPr lang="ja-JP" altLang="en-US" sz="2600" dirty="0">
                <a:latin typeface="+mn-ea"/>
              </a:rPr>
              <a:t>お</a:t>
            </a:r>
            <a:endParaRPr kumimoji="1" lang="en-US" altLang="ja-JP" sz="2600" b="1" dirty="0">
              <a:latin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kumimoji="1" lang="ja-JP" altLang="en-US" sz="4500" dirty="0">
                <a:latin typeface="+mn-ea"/>
              </a:rPr>
              <a:t>①</a:t>
            </a:r>
            <a:r>
              <a:rPr kumimoji="1" lang="ja-JP" altLang="en-US" sz="4500" b="1" dirty="0">
                <a:solidFill>
                  <a:srgbClr val="FF0000"/>
                </a:solidFill>
                <a:latin typeface="+mn-ea"/>
              </a:rPr>
              <a:t>複数の場所</a:t>
            </a:r>
            <a:r>
              <a:rPr kumimoji="1" lang="ja-JP" altLang="en-US" sz="4500" dirty="0">
                <a:latin typeface="+mn-ea"/>
              </a:rPr>
              <a:t>に置く</a:t>
            </a:r>
            <a:endParaRPr kumimoji="1" lang="en-US" altLang="ja-JP" sz="4500" dirty="0">
              <a:latin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kumimoji="1" lang="ja-JP" altLang="en-US" sz="1600" dirty="0">
                <a:latin typeface="+mn-ea"/>
              </a:rPr>
              <a:t>　　　　　　　　　　　　　　　　　　　　　　　　</a:t>
            </a:r>
            <a:r>
              <a:rPr kumimoji="1" lang="ja-JP" altLang="en-US" sz="2600" dirty="0">
                <a:latin typeface="+mn-ea"/>
              </a:rPr>
              <a:t>　りょうり</a:t>
            </a:r>
            <a:endParaRPr kumimoji="1" lang="en-US" altLang="ja-JP" sz="2600" dirty="0">
              <a:latin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3800" dirty="0">
                <a:latin typeface="+mn-ea"/>
              </a:rPr>
              <a:t>テレビを見ているとき、料理をしているとき、ねてい</a:t>
            </a:r>
            <a:endParaRPr lang="en-US" altLang="ja-JP" sz="3800" dirty="0">
              <a:latin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3000" dirty="0">
                <a:latin typeface="+mn-ea"/>
              </a:rPr>
              <a:t>　　　　　　　　　</a:t>
            </a:r>
            <a:r>
              <a:rPr lang="ja-JP" altLang="en-US" sz="2600" dirty="0">
                <a:latin typeface="+mn-ea"/>
              </a:rPr>
              <a:t>さいがい</a:t>
            </a:r>
            <a:endParaRPr lang="en-US" altLang="ja-JP" sz="3000" dirty="0">
              <a:latin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4000" dirty="0">
                <a:latin typeface="+mn-ea"/>
              </a:rPr>
              <a:t>るときなどいつ災害が起きても使えるようにするため。</a:t>
            </a:r>
            <a:endParaRPr lang="en-US" altLang="ja-JP" sz="4000" dirty="0">
              <a:latin typeface="+mn-ea"/>
            </a:endParaRPr>
          </a:p>
          <a:p>
            <a:pPr marL="0" indent="0">
              <a:lnSpc>
                <a:spcPct val="100000"/>
              </a:lnSpc>
              <a:buNone/>
            </a:pPr>
            <a:endParaRPr kumimoji="1" lang="en-US" altLang="ja-JP" sz="3000" dirty="0">
              <a:latin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900" dirty="0">
                <a:latin typeface="+mn-ea"/>
              </a:rPr>
              <a:t>　　　　　　　　　　　　　　　　　　　　　　　　　　　　　　　　　　　　　　　　　　　お</a:t>
            </a:r>
            <a:endParaRPr lang="en-US" altLang="ja-JP" sz="1900" dirty="0">
              <a:latin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kumimoji="1" lang="ja-JP" altLang="en-US" sz="4500" dirty="0">
                <a:latin typeface="+mn-ea"/>
              </a:rPr>
              <a:t>②ひじょう時に</a:t>
            </a:r>
            <a:r>
              <a:rPr kumimoji="1" lang="ja-JP" altLang="en-US" sz="4500" b="1" dirty="0">
                <a:solidFill>
                  <a:srgbClr val="FF0000"/>
                </a:solidFill>
                <a:latin typeface="+mn-ea"/>
              </a:rPr>
              <a:t>すぐに持ち出せる場所</a:t>
            </a:r>
            <a:r>
              <a:rPr kumimoji="1" lang="ja-JP" altLang="en-US" sz="4500" dirty="0">
                <a:latin typeface="+mn-ea"/>
              </a:rPr>
              <a:t>に置く</a:t>
            </a:r>
            <a:endParaRPr kumimoji="1" lang="en-US" altLang="ja-JP" sz="4500" dirty="0">
              <a:latin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kumimoji="1" lang="ja-JP" altLang="en-US" sz="3300" dirty="0">
                <a:latin typeface="+mn-ea"/>
              </a:rPr>
              <a:t>　　　　　　　　　　　　</a:t>
            </a:r>
            <a:r>
              <a:rPr kumimoji="1" lang="ja-JP" altLang="en-US" sz="2600" dirty="0">
                <a:latin typeface="+mn-ea"/>
              </a:rPr>
              <a:t>さいがい</a:t>
            </a:r>
            <a:endParaRPr kumimoji="1" lang="en-US" altLang="ja-JP" sz="3300" dirty="0">
              <a:latin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4000" dirty="0">
                <a:latin typeface="+mn-ea"/>
              </a:rPr>
              <a:t>クローゼットなどは、災害時にすぐに取り出しにくい。</a:t>
            </a:r>
            <a:endParaRPr kumimoji="1" lang="en-US" altLang="ja-JP" sz="4000" dirty="0">
              <a:latin typeface="+mn-ea"/>
            </a:endParaRPr>
          </a:p>
        </p:txBody>
      </p:sp>
      <p:pic>
        <p:nvPicPr>
          <p:cNvPr id="1026" name="Picture 2" descr="防災備蓄のイラスト">
            <a:extLst>
              <a:ext uri="{FF2B5EF4-FFF2-40B4-BE49-F238E27FC236}">
                <a16:creationId xmlns:a16="http://schemas.microsoft.com/office/drawing/2014/main" id="{087AB596-6111-AC76-8E6D-ED4C79ABE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0"/>
          <a:stretch/>
        </p:blipFill>
        <p:spPr bwMode="auto">
          <a:xfrm>
            <a:off x="7220740" y="606910"/>
            <a:ext cx="1475203" cy="200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347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4E213684E0F5048895B47E158C205F3" ma:contentTypeVersion="12" ma:contentTypeDescription="新しいドキュメントを作成します。" ma:contentTypeScope="" ma:versionID="f97e12898a72159464ed36bfa169b4f0">
  <xsd:schema xmlns:xsd="http://www.w3.org/2001/XMLSchema" xmlns:xs="http://www.w3.org/2001/XMLSchema" xmlns:p="http://schemas.microsoft.com/office/2006/metadata/properties" xmlns:ns2="9e101f2c-df68-4d5e-b6bc-acaed70d3d34" xmlns:ns3="f34bff1c-3aee-4564-8d40-f35baeba3b13" targetNamespace="http://schemas.microsoft.com/office/2006/metadata/properties" ma:root="true" ma:fieldsID="39ca05189e2682ace285be4623ea275d" ns2:_="" ns3:_="">
    <xsd:import namespace="9e101f2c-df68-4d5e-b6bc-acaed70d3d34"/>
    <xsd:import namespace="f34bff1c-3aee-4564-8d40-f35baeba3b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01f2c-df68-4d5e-b6bc-acaed70d3d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2a7ce101-4326-42d9-b9eb-9612018c93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4bff1c-3aee-4564-8d40-f35baeba3b1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16e46b2-07fb-4273-b35a-3309eac6fd3b}" ma:internalName="TaxCatchAll" ma:showField="CatchAllData" ma:web="f34bff1c-3aee-4564-8d40-f35baeba3b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4bff1c-3aee-4564-8d40-f35baeba3b13" xsi:nil="true"/>
    <lcf76f155ced4ddcb4097134ff3c332f xmlns="9e101f2c-df68-4d5e-b6bc-acaed70d3d3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08AF86-E27B-4BD1-A02B-523AA0245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101f2c-df68-4d5e-b6bc-acaed70d3d34"/>
    <ds:schemaRef ds:uri="f34bff1c-3aee-4564-8d40-f35baeba3b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706803-93E5-4E45-9549-9FF48374E3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8F7053-1C22-441F-9284-6BBE5949C22D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9e101f2c-df68-4d5e-b6bc-acaed70d3d34"/>
    <ds:schemaRef ds:uri="http://purl.org/dc/terms/"/>
    <ds:schemaRef ds:uri="http://www.w3.org/XML/1998/namespace"/>
    <ds:schemaRef ds:uri="http://schemas.openxmlformats.org/package/2006/metadata/core-properties"/>
    <ds:schemaRef ds:uri="f34bff1c-3aee-4564-8d40-f35baeba3b1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626</TotalTime>
  <Words>200</Words>
  <Application>Microsoft Office PowerPoint</Application>
  <PresentationFormat>画面に合わせる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游ゴシック</vt:lpstr>
      <vt:lpstr>Arial</vt:lpstr>
      <vt:lpstr>Calibri</vt:lpstr>
      <vt:lpstr>Calibri Light</vt:lpstr>
      <vt:lpstr>Office テーマ</vt:lpstr>
      <vt:lpstr>                     　 備蓄食品の保管について</vt:lpstr>
      <vt:lpstr>　　　　　        ①備蓄食品の保管場所を知る。</vt:lpstr>
      <vt:lpstr>問題です！</vt:lpstr>
      <vt:lpstr>PowerPoint プレゼンテーション</vt:lpstr>
      <vt:lpstr>　　　　　　　　　　　　　　　　　　　　　　　　　　　　　　　　　　　　ひつよう こんな時、どこにびちく食品が必要？</vt:lpstr>
      <vt:lpstr>　　　　　　　　　　　　　　　　お びちく食品の置き場所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京都府立大学食事科学研究室</dc:creator>
  <cp:keywords>食の防災教育資料集</cp:keywords>
  <cp:lastModifiedBy>秋本　華</cp:lastModifiedBy>
  <cp:revision>24</cp:revision>
  <dcterms:created xsi:type="dcterms:W3CDTF">2022-05-31T04:38:30Z</dcterms:created>
  <dcterms:modified xsi:type="dcterms:W3CDTF">2025-03-11T01:50:00Z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0x01010084E213684E0F5048895B47E158C205F3</vt:lpwstr>
  </property>
  <property fmtid="{D5CDD505-2E9C-101B-9397-08002B2CF9AE}" pid="3" name="MediaServiceImageTags">
    <vt:lpwstr/>
  </property>
</Properties>
</file>