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7" r:id="rId5"/>
    <p:sldId id="289" r:id="rId6"/>
    <p:sldId id="258" r:id="rId7"/>
    <p:sldId id="290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8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D3E5200-7DBB-FA76-B735-E880C34F9B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8EEE8F-8809-D53E-61E4-D63B594A10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E323F6-BFF9-1154-C4D0-01108AE8D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B34B9-B872-4FA4-A3B7-1BB775A0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98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49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8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16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5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7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6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16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7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E176-B877-400C-BD38-02E4E3931C1A}" type="datetimeFigureOut">
              <a:rPr kumimoji="1" lang="ja-JP" altLang="en-US" smtClean="0"/>
              <a:t>2024/12/7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852F-6A66-4611-8787-6A874E062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83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BEAA6-C3F2-CF2B-50D7-A9351FAC1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88" y="2597769"/>
            <a:ext cx="7924800" cy="1680568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4000" dirty="0">
                <a:latin typeface="+mn-lt"/>
                <a:ea typeface="+mn-ea"/>
              </a:rPr>
              <a:t>　　　　　　　</a:t>
            </a:r>
            <a:br>
              <a:rPr lang="en-US" altLang="ja-JP" sz="4000" dirty="0">
                <a:latin typeface="+mn-lt"/>
                <a:ea typeface="+mn-ea"/>
              </a:rPr>
            </a:br>
            <a:r>
              <a:rPr lang="ja-JP" altLang="en-US" sz="1800" dirty="0">
                <a:latin typeface="+mn-lt"/>
                <a:ea typeface="+mn-ea"/>
              </a:rPr>
              <a:t>ひじょうよう　　　　　　　　　　ふくろ　　　　　　　</a:t>
            </a:r>
            <a:r>
              <a:rPr lang="ja-JP" altLang="en-US" sz="4000" dirty="0"/>
              <a:t>　</a:t>
            </a:r>
            <a:br>
              <a:rPr lang="en-US" altLang="ja-JP" sz="4000" dirty="0"/>
            </a:br>
            <a:r>
              <a:rPr lang="ja-JP" altLang="en-US" sz="4000" dirty="0">
                <a:latin typeface="+mn-ea"/>
                <a:ea typeface="+mn-ea"/>
              </a:rPr>
              <a:t>非常用持ち出し袋の中身について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A2AA89-126D-DBBA-6BB7-3F9F3D729509}"/>
              </a:ext>
            </a:extLst>
          </p:cNvPr>
          <p:cNvSpPr txBox="1"/>
          <p:nvPr/>
        </p:nvSpPr>
        <p:spPr>
          <a:xfrm>
            <a:off x="495572" y="685689"/>
            <a:ext cx="8073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effectLst/>
                <a:latin typeface="+mn-ea"/>
                <a:cs typeface="Times New Roman" panose="02020603050405020304" pitchFamily="18" charset="0"/>
              </a:rPr>
              <a:t>小目標③　災害時への備えに取り組む態度を養う</a:t>
            </a:r>
            <a:endParaRPr lang="ja-JP" altLang="en-US" sz="20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392BF8-95E7-536B-D2F0-85A716A00FC0}"/>
              </a:ext>
            </a:extLst>
          </p:cNvPr>
          <p:cNvSpPr txBox="1"/>
          <p:nvPr/>
        </p:nvSpPr>
        <p:spPr>
          <a:xfrm>
            <a:off x="3195828" y="2213048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学習７</a:t>
            </a:r>
          </a:p>
        </p:txBody>
      </p:sp>
    </p:spTree>
    <p:extLst>
      <p:ext uri="{BB962C8B-B14F-4D97-AF65-F5344CB8AC3E}">
        <p14:creationId xmlns:p14="http://schemas.microsoft.com/office/powerpoint/2010/main" val="1155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90FC3F-6FA9-3C11-3D90-AE982D1AF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E67508-4943-C7CB-5365-49B7FF610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Autofit/>
          </a:bodyPr>
          <a:lstStyle/>
          <a:p>
            <a:r>
              <a:rPr kumimoji="1" lang="ja-JP" altLang="en-US" sz="4000" dirty="0">
                <a:latin typeface="+mn-lt"/>
              </a:rPr>
              <a:t>　　　　　　  </a:t>
            </a:r>
            <a:br>
              <a:rPr kumimoji="1" lang="en-US" altLang="ja-JP" sz="4000" dirty="0">
                <a:latin typeface="+mn-lt"/>
              </a:rPr>
            </a:br>
            <a:r>
              <a:rPr kumimoji="1" lang="ja-JP" altLang="en-US" sz="1800" dirty="0">
                <a:latin typeface="+mn-lt"/>
              </a:rPr>
              <a:t>ひじょう　　　　　　　　　　　　ふくろ</a:t>
            </a:r>
            <a:br>
              <a:rPr kumimoji="1" lang="en-US" altLang="ja-JP" sz="4000" dirty="0"/>
            </a:br>
            <a:r>
              <a:rPr lang="ja-JP" altLang="ja-JP" sz="40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非常用</a:t>
            </a:r>
            <a:r>
              <a:rPr lang="ja-JP" altLang="en-US" sz="40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持ち出し</a:t>
            </a:r>
            <a:r>
              <a:rPr lang="ja-JP" altLang="ja-JP" sz="40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袋</a:t>
            </a:r>
            <a:r>
              <a:rPr lang="ja-JP" altLang="en-US" sz="40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の中身を考える</a:t>
            </a:r>
            <a:r>
              <a:rPr lang="ja-JP" altLang="en-US" sz="4000" kern="100" dirty="0">
                <a:latin typeface="+mn-ea"/>
                <a:ea typeface="+mn-ea"/>
                <a:cs typeface="Times New Roman" panose="02020603050405020304" pitchFamily="18" charset="0"/>
              </a:rPr>
              <a:t>。</a:t>
            </a:r>
            <a:endParaRPr kumimoji="1" lang="ja-JP" altLang="en-US" sz="4000" dirty="0"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43CE61-E7E7-9D99-19EB-3CC40E5ED0D5}"/>
              </a:ext>
            </a:extLst>
          </p:cNvPr>
          <p:cNvSpPr txBox="1"/>
          <p:nvPr/>
        </p:nvSpPr>
        <p:spPr>
          <a:xfrm>
            <a:off x="3195828" y="219476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学習７</a:t>
            </a:r>
          </a:p>
        </p:txBody>
      </p:sp>
    </p:spTree>
    <p:extLst>
      <p:ext uri="{BB962C8B-B14F-4D97-AF65-F5344CB8AC3E}">
        <p14:creationId xmlns:p14="http://schemas.microsoft.com/office/powerpoint/2010/main" val="31021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D3F7B9-707A-8053-15F7-E31E8A8C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22" y="2408238"/>
            <a:ext cx="7134755" cy="2041524"/>
          </a:xfrm>
          <a:ln w="28575"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ja-JP" altLang="en-US" b="1" dirty="0">
                <a:latin typeface="+mn-ea"/>
                <a:ea typeface="+mn-ea"/>
              </a:rPr>
              <a:t>ひじょう用持ち出しぶくろの中身を考えてみましょう。</a:t>
            </a:r>
            <a:endParaRPr kumimoji="1" lang="ja-JP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960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658F6DE-790D-685B-6B28-7AD0C2662227}"/>
              </a:ext>
            </a:extLst>
          </p:cNvPr>
          <p:cNvSpPr/>
          <p:nvPr/>
        </p:nvSpPr>
        <p:spPr>
          <a:xfrm>
            <a:off x="106017" y="132523"/>
            <a:ext cx="2262279" cy="7078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考えてみよう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EB14A1-9119-AB97-7BCD-741717EA252C}"/>
              </a:ext>
            </a:extLst>
          </p:cNvPr>
          <p:cNvSpPr txBox="1"/>
          <p:nvPr/>
        </p:nvSpPr>
        <p:spPr>
          <a:xfrm>
            <a:off x="188238" y="908701"/>
            <a:ext cx="8832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あなたは</a:t>
            </a:r>
            <a:r>
              <a:rPr lang="en-US" altLang="ja-JP" sz="2000" kern="100" dirty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人家族です。さいがい時にそなえてひじょう用持ち出しぶくろを用意します。足りないものを〈びちくアイテム〉からえらんで書きましょう。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849355B4-47FB-1C67-B35B-E30AABD24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98" y="1616587"/>
            <a:ext cx="8547653" cy="1744121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＜家族メンバー＞</a:t>
            </a:r>
          </a:p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〇おじいちゃん（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70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さい）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持病の薬を飲んでいる。</a:t>
            </a:r>
          </a:p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〇お父さん（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35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さい）　　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小麦アレルギーがある。</a:t>
            </a:r>
          </a:p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〇お母さん（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35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さい）　　</a:t>
            </a:r>
            <a:r>
              <a:rPr lang="en-US" altLang="ja-JP" kern="100" dirty="0">
                <a:effectLst/>
                <a:latin typeface="+mn-ea"/>
                <a:cs typeface="Times New Roman" panose="02020603050405020304" pitchFamily="18" charset="0"/>
              </a:rPr>
              <a:t>  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ひえしょう</a:t>
            </a:r>
          </a:p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〇自分（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11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さい）　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       </a:t>
            </a:r>
            <a:endParaRPr lang="ja-JP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〇妹（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さい）　　　　　　ミルクを飲んでいる、おむつをしている。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073E1D7B-710A-14C2-E04E-9F81413A4282}"/>
              </a:ext>
            </a:extLst>
          </p:cNvPr>
          <p:cNvSpPr txBox="1"/>
          <p:nvPr/>
        </p:nvSpPr>
        <p:spPr>
          <a:xfrm>
            <a:off x="312410" y="3429000"/>
            <a:ext cx="4535764" cy="336499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000" b="1" u="sng" kern="100" dirty="0">
                <a:effectLst/>
                <a:latin typeface="+mn-ea"/>
                <a:cs typeface="Times New Roman" panose="02020603050405020304" pitchFamily="18" charset="0"/>
              </a:rPr>
              <a:t>用意しているもの</a:t>
            </a:r>
            <a:endParaRPr lang="ja-JP" sz="14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en-US" sz="1400" kern="100" dirty="0">
                <a:effectLst/>
                <a:latin typeface="+mn-ea"/>
                <a:cs typeface="Times New Roman" panose="02020603050405020304" pitchFamily="18" charset="0"/>
              </a:rPr>
              <a:t> </a:t>
            </a:r>
            <a:endParaRPr lang="ja-JP" sz="12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・水（</a:t>
            </a:r>
            <a:r>
              <a:rPr lang="en-US" sz="2000" kern="100" dirty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人分）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・食品（レトルト食品（カレー）、</a:t>
            </a:r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en-US" altLang="ja-JP" sz="2000" kern="100" dirty="0">
                <a:latin typeface="+mn-ea"/>
                <a:cs typeface="Times New Roman" panose="02020603050405020304" pitchFamily="18" charset="0"/>
              </a:rPr>
              <a:t>              </a:t>
            </a:r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ビスケット）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・かい中電とう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・きゅう急用品（ばんそうこうなど）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・歯ブラシ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・タオル</a:t>
            </a:r>
          </a:p>
          <a:p>
            <a:pPr algn="just"/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・せん面用具</a:t>
            </a:r>
          </a:p>
          <a:p>
            <a:pPr algn="just"/>
            <a:r>
              <a:rPr lang="ja-JP" altLang="en-US" sz="2000" kern="100" dirty="0">
                <a:latin typeface="+mn-ea"/>
                <a:cs typeface="Times New Roman" panose="02020603050405020304" pitchFamily="18" charset="0"/>
              </a:rPr>
              <a:t>・衣類（いるい）</a:t>
            </a:r>
            <a:r>
              <a:rPr lang="ja-JP" sz="2000" kern="100" dirty="0">
                <a:effectLst/>
                <a:latin typeface="+mn-ea"/>
                <a:cs typeface="Times New Roman" panose="02020603050405020304" pitchFamily="18" charset="0"/>
              </a:rPr>
              <a:t>（服）</a:t>
            </a: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5F8B54B6-64FC-B739-5904-E2517236F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994" y="3954680"/>
            <a:ext cx="3878357" cy="1649245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</a:pP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＜びちくアイテム＞</a:t>
            </a:r>
          </a:p>
          <a:p>
            <a:pPr algn="just">
              <a:lnSpc>
                <a:spcPts val="2000"/>
              </a:lnSpc>
            </a:pP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ミルク・ほにゅうびん・持病の薬</a:t>
            </a:r>
          </a:p>
          <a:p>
            <a:pPr algn="just">
              <a:lnSpc>
                <a:spcPct val="115000"/>
              </a:lnSpc>
            </a:pP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子ども用おむつ・アルファ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化(</a:t>
            </a:r>
            <a:r>
              <a:rPr lang="ja-JP" altLang="en-US" kern="100" dirty="0">
                <a:effectLst/>
                <a:latin typeface="+mn-ea"/>
                <a:cs typeface="Times New Roman" panose="02020603050405020304" pitchFamily="18" charset="0"/>
              </a:rPr>
              <a:t>か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米</a:t>
            </a:r>
            <a:endParaRPr lang="en-US" altLang="ja-JP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おしりふき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もうふ・りにゅう食</a:t>
            </a:r>
            <a:endParaRPr lang="en-US" altLang="ja-JP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kern="100" dirty="0">
                <a:effectLst/>
                <a:latin typeface="+mn-ea"/>
                <a:cs typeface="Times New Roman" panose="02020603050405020304" pitchFamily="18" charset="0"/>
              </a:rPr>
              <a:t>使いすてカイロ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F5CA13-AFB7-0A46-DC08-D12AA0AD81EA}"/>
              </a:ext>
            </a:extLst>
          </p:cNvPr>
          <p:cNvSpPr txBox="1"/>
          <p:nvPr/>
        </p:nvSpPr>
        <p:spPr>
          <a:xfrm>
            <a:off x="5650992" y="6486215"/>
            <a:ext cx="349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学習</a:t>
            </a:r>
            <a:r>
              <a:rPr kumimoji="1" lang="en-US" altLang="ja-JP" sz="1400" dirty="0"/>
              <a:t>7</a:t>
            </a:r>
            <a:r>
              <a:rPr kumimoji="1" lang="ja-JP" altLang="en-US" sz="1400" dirty="0"/>
              <a:t>②のワークシート参照ください。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0601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37276-F14B-66C3-27DC-35509622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1075"/>
            <a:ext cx="7886700" cy="1014414"/>
          </a:xfrm>
        </p:spPr>
        <p:txBody>
          <a:bodyPr/>
          <a:lstStyle/>
          <a:p>
            <a:pPr algn="ctr"/>
            <a:r>
              <a:rPr lang="ja-JP" altLang="en-US" u="sng" dirty="0"/>
              <a:t>今日</a:t>
            </a:r>
            <a:r>
              <a:rPr kumimoji="1" lang="ja-JP" altLang="en-US" u="sng" dirty="0"/>
              <a:t>の学習のまとめ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18FC5-FD19-9647-0BC8-0104C556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143126"/>
            <a:ext cx="8248650" cy="3228974"/>
          </a:xfrm>
          <a:ln w="19050">
            <a:noFill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2300" dirty="0"/>
              <a:t>　　　　　　　　　　　　　</a:t>
            </a:r>
            <a:endParaRPr lang="en-US" altLang="ja-JP" sz="2300" dirty="0"/>
          </a:p>
          <a:p>
            <a:r>
              <a:rPr lang="ja-JP" altLang="en-US" sz="5700" b="1" dirty="0"/>
              <a:t>ひじょう用持ち出しぶくろ</a:t>
            </a:r>
            <a:endParaRPr lang="en-US" altLang="ja-JP" sz="5700" b="1" dirty="0"/>
          </a:p>
          <a:p>
            <a:pPr marL="0" indent="0">
              <a:buNone/>
            </a:pPr>
            <a:r>
              <a:rPr lang="ja-JP" altLang="en-US" sz="2300" dirty="0"/>
              <a:t>　　　さいがい</a:t>
            </a:r>
            <a:endParaRPr lang="en-US" altLang="ja-JP" sz="2300" dirty="0"/>
          </a:p>
          <a:p>
            <a:pPr marL="0" indent="0">
              <a:buNone/>
            </a:pPr>
            <a:r>
              <a:rPr lang="ja-JP" altLang="en-US" sz="5100" dirty="0"/>
              <a:t>　災害時にすぐに持ち出せるように用意し　</a:t>
            </a:r>
            <a:endParaRPr lang="en-US" altLang="ja-JP" sz="5100" dirty="0"/>
          </a:p>
          <a:p>
            <a:pPr marL="0" indent="0">
              <a:buNone/>
            </a:pPr>
            <a:r>
              <a:rPr lang="ja-JP" altLang="en-US" sz="5100" dirty="0"/>
              <a:t>　ておくもの。</a:t>
            </a:r>
            <a:endParaRPr lang="en-US" altLang="ja-JP" sz="51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sz="2100" dirty="0"/>
              <a:t>　　</a:t>
            </a:r>
            <a:r>
              <a:rPr lang="ja-JP" altLang="en-US" sz="2300" dirty="0"/>
              <a:t>ひつよう</a:t>
            </a:r>
            <a:endParaRPr lang="en-US" altLang="ja-JP" sz="2300" dirty="0"/>
          </a:p>
          <a:p>
            <a:r>
              <a:rPr lang="ja-JP" altLang="en-US" sz="5700" dirty="0"/>
              <a:t>必要な中身は</a:t>
            </a:r>
            <a:r>
              <a:rPr lang="ja-JP" altLang="en-US" sz="5700" b="1" dirty="0"/>
              <a:t>人によってちがう</a:t>
            </a:r>
            <a:r>
              <a:rPr lang="ja-JP" altLang="en-US" sz="5700" dirty="0"/>
              <a:t>。</a:t>
            </a:r>
            <a:endParaRPr kumimoji="1" lang="en-US" altLang="ja-JP" sz="5700" dirty="0"/>
          </a:p>
        </p:txBody>
      </p:sp>
    </p:spTree>
    <p:extLst>
      <p:ext uri="{BB962C8B-B14F-4D97-AF65-F5344CB8AC3E}">
        <p14:creationId xmlns:p14="http://schemas.microsoft.com/office/powerpoint/2010/main" val="56119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C4EB3F-DD24-4C98-916F-A5D1F3FAD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BE35E4-5DD9-4A3D-9AB7-F12A3C3C29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101f2c-df68-4d5e-b6bc-acaed70d3d34"/>
    <ds:schemaRef ds:uri="f34bff1c-3aee-4564-8d40-f35baeba3b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155C0-D26B-41D2-8755-228FDBCFCFA3}">
  <ds:schemaRefs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f34bff1c-3aee-4564-8d40-f35baeba3b1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e101f2c-df68-4d5e-b6bc-acaed70d3d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276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Office テーマ</vt:lpstr>
      <vt:lpstr>　　　　　　　 ひじょうよう　　　　　　　　　　ふくろ　　　　　　　　 非常用持ち出し袋の中身について</vt:lpstr>
      <vt:lpstr>　　　　　　   ひじょう　　　　　　　　　　　　ふくろ 非常用持ち出し袋の中身を考える。</vt:lpstr>
      <vt:lpstr>ひじょう用持ち出しぶくろの中身を考えてみましょう。</vt:lpstr>
      <vt:lpstr>PowerPoint プレゼンテーション</vt:lpstr>
      <vt:lpstr>今日の学習のまとめ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M９　非常用持ち出し袋の中身について</dc:title>
  <dc:creator>京都府立大学食事科学研究室</dc:creator>
  <cp:keywords>食の防災教育資料集</cp:keywords>
  <cp:lastModifiedBy>華 秋本</cp:lastModifiedBy>
  <cp:revision>11</cp:revision>
  <dcterms:created xsi:type="dcterms:W3CDTF">2022-06-29T04:17:34Z</dcterms:created>
  <dcterms:modified xsi:type="dcterms:W3CDTF">2024-12-07T09:17:46Z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  <property fmtid="{D5CDD505-2E9C-101B-9397-08002B2CF9AE}" pid="3" name="MediaServiceImageTags">
    <vt:lpwstr/>
  </property>
</Properties>
</file>