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11"/>
  </p:handoutMasterIdLst>
  <p:sldIdLst>
    <p:sldId id="257" r:id="rId5"/>
    <p:sldId id="286" r:id="rId6"/>
    <p:sldId id="260" r:id="rId7"/>
    <p:sldId id="282" r:id="rId8"/>
    <p:sldId id="283" r:id="rId9"/>
    <p:sldId id="28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B82922-C6D6-AE2F-A8A1-66ABCA815D05}" name="華 秋本" initials="華秋" userId="297fb004fc5de93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A5C5CF-CC9D-435B-9511-BBA48D602157}" v="31" dt="2025-03-11T02:16:59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8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秋本　華" userId="153198ee-8046-4d04-ba62-27d984f16bf7" providerId="ADAL" clId="{27A5C5CF-CC9D-435B-9511-BBA48D602157}"/>
    <pc:docChg chg="undo custSel modSld">
      <pc:chgData name="秋本　華" userId="153198ee-8046-4d04-ba62-27d984f16bf7" providerId="ADAL" clId="{27A5C5CF-CC9D-435B-9511-BBA48D602157}" dt="2025-03-11T02:17:55.316" v="143" actId="14100"/>
      <pc:docMkLst>
        <pc:docMk/>
      </pc:docMkLst>
      <pc:sldChg chg="addSp delSp modSp mod">
        <pc:chgData name="秋本　華" userId="153198ee-8046-4d04-ba62-27d984f16bf7" providerId="ADAL" clId="{27A5C5CF-CC9D-435B-9511-BBA48D602157}" dt="2025-03-11T02:05:06.292" v="9" actId="1076"/>
        <pc:sldMkLst>
          <pc:docMk/>
          <pc:sldMk cId="3353673339" sldId="260"/>
        </pc:sldMkLst>
        <pc:spChg chg="del">
          <ac:chgData name="秋本　華" userId="153198ee-8046-4d04-ba62-27d984f16bf7" providerId="ADAL" clId="{27A5C5CF-CC9D-435B-9511-BBA48D602157}" dt="2025-03-11T01:52:41.418" v="0" actId="478"/>
          <ac:spMkLst>
            <pc:docMk/>
            <pc:sldMk cId="3353673339" sldId="260"/>
            <ac:spMk id="3" creationId="{49EFFB54-800B-26AE-19F7-C2BBCE318D26}"/>
          </ac:spMkLst>
        </pc:spChg>
        <pc:spChg chg="del">
          <ac:chgData name="秋本　華" userId="153198ee-8046-4d04-ba62-27d984f16bf7" providerId="ADAL" clId="{27A5C5CF-CC9D-435B-9511-BBA48D602157}" dt="2025-03-11T01:52:43.675" v="1" actId="478"/>
          <ac:spMkLst>
            <pc:docMk/>
            <pc:sldMk cId="3353673339" sldId="260"/>
            <ac:spMk id="8" creationId="{B63A1588-3FED-7645-2441-A87995A4AE14}"/>
          </ac:spMkLst>
        </pc:spChg>
        <pc:picChg chg="del">
          <ac:chgData name="秋本　華" userId="153198ee-8046-4d04-ba62-27d984f16bf7" providerId="ADAL" clId="{27A5C5CF-CC9D-435B-9511-BBA48D602157}" dt="2025-03-11T01:52:48.965" v="2" actId="478"/>
          <ac:picMkLst>
            <pc:docMk/>
            <pc:sldMk cId="3353673339" sldId="260"/>
            <ac:picMk id="4" creationId="{09FCFCC1-4E70-6800-DE57-75629845D401}"/>
          </ac:picMkLst>
        </pc:picChg>
        <pc:picChg chg="add mod">
          <ac:chgData name="秋本　華" userId="153198ee-8046-4d04-ba62-27d984f16bf7" providerId="ADAL" clId="{27A5C5CF-CC9D-435B-9511-BBA48D602157}" dt="2025-03-11T02:05:06.292" v="9" actId="1076"/>
          <ac:picMkLst>
            <pc:docMk/>
            <pc:sldMk cId="3353673339" sldId="260"/>
            <ac:picMk id="1026" creationId="{E94DB6FB-9FB8-5AF6-A74B-19B8267D9DA9}"/>
          </ac:picMkLst>
        </pc:picChg>
      </pc:sldChg>
      <pc:sldChg chg="addSp delSp modSp mod">
        <pc:chgData name="秋本　華" userId="153198ee-8046-4d04-ba62-27d984f16bf7" providerId="ADAL" clId="{27A5C5CF-CC9D-435B-9511-BBA48D602157}" dt="2025-03-11T02:17:55.316" v="143" actId="14100"/>
        <pc:sldMkLst>
          <pc:docMk/>
          <pc:sldMk cId="3029970940" sldId="285"/>
        </pc:sldMkLst>
        <pc:spChg chg="add del mod">
          <ac:chgData name="秋本　華" userId="153198ee-8046-4d04-ba62-27d984f16bf7" providerId="ADAL" clId="{27A5C5CF-CC9D-435B-9511-BBA48D602157}" dt="2025-03-11T02:15:40.431" v="31" actId="22"/>
          <ac:spMkLst>
            <pc:docMk/>
            <pc:sldMk cId="3029970940" sldId="285"/>
            <ac:spMk id="6" creationId="{7CF350FA-4D89-4F4B-C53F-BFCDF8B1045C}"/>
          </ac:spMkLst>
        </pc:spChg>
        <pc:spChg chg="del">
          <ac:chgData name="秋本　華" userId="153198ee-8046-4d04-ba62-27d984f16bf7" providerId="ADAL" clId="{27A5C5CF-CC9D-435B-9511-BBA48D602157}" dt="2025-03-11T02:09:59.300" v="18" actId="478"/>
          <ac:spMkLst>
            <pc:docMk/>
            <pc:sldMk cId="3029970940" sldId="285"/>
            <ac:spMk id="7" creationId="{7EAAB4F6-0A40-0660-A0A3-B61986A94529}"/>
          </ac:spMkLst>
        </pc:spChg>
        <pc:spChg chg="del">
          <ac:chgData name="秋本　華" userId="153198ee-8046-4d04-ba62-27d984f16bf7" providerId="ADAL" clId="{27A5C5CF-CC9D-435B-9511-BBA48D602157}" dt="2025-03-11T02:10:07.686" v="22" actId="478"/>
          <ac:spMkLst>
            <pc:docMk/>
            <pc:sldMk cId="3029970940" sldId="285"/>
            <ac:spMk id="8" creationId="{603667E8-02E9-11F3-15FE-1D8C55FA693E}"/>
          </ac:spMkLst>
        </pc:spChg>
        <pc:spChg chg="del">
          <ac:chgData name="秋本　華" userId="153198ee-8046-4d04-ba62-27d984f16bf7" providerId="ADAL" clId="{27A5C5CF-CC9D-435B-9511-BBA48D602157}" dt="2025-03-11T02:09:48.259" v="13" actId="478"/>
          <ac:spMkLst>
            <pc:docMk/>
            <pc:sldMk cId="3029970940" sldId="285"/>
            <ac:spMk id="9" creationId="{0E94F64E-4F28-FDD0-4D50-6C3ECEF5E825}"/>
          </ac:spMkLst>
        </pc:spChg>
        <pc:spChg chg="del">
          <ac:chgData name="秋本　華" userId="153198ee-8046-4d04-ba62-27d984f16bf7" providerId="ADAL" clId="{27A5C5CF-CC9D-435B-9511-BBA48D602157}" dt="2025-03-11T02:10:00.558" v="19" actId="478"/>
          <ac:spMkLst>
            <pc:docMk/>
            <pc:sldMk cId="3029970940" sldId="285"/>
            <ac:spMk id="10" creationId="{C2670E39-9134-EAE0-4CBE-7CB66718E0B1}"/>
          </ac:spMkLst>
        </pc:spChg>
        <pc:spChg chg="del">
          <ac:chgData name="秋本　華" userId="153198ee-8046-4d04-ba62-27d984f16bf7" providerId="ADAL" clId="{27A5C5CF-CC9D-435B-9511-BBA48D602157}" dt="2025-03-11T02:09:55.228" v="16" actId="478"/>
          <ac:spMkLst>
            <pc:docMk/>
            <pc:sldMk cId="3029970940" sldId="285"/>
            <ac:spMk id="11" creationId="{F91985D9-0C00-DECC-8504-476542DE20A4}"/>
          </ac:spMkLst>
        </pc:spChg>
        <pc:spChg chg="del">
          <ac:chgData name="秋本　華" userId="153198ee-8046-4d04-ba62-27d984f16bf7" providerId="ADAL" clId="{27A5C5CF-CC9D-435B-9511-BBA48D602157}" dt="2025-03-11T02:09:53.562" v="15" actId="478"/>
          <ac:spMkLst>
            <pc:docMk/>
            <pc:sldMk cId="3029970940" sldId="285"/>
            <ac:spMk id="12" creationId="{1BA01F24-CE54-5B92-B2DD-D360A5ECCDD7}"/>
          </ac:spMkLst>
        </pc:spChg>
        <pc:spChg chg="del">
          <ac:chgData name="秋本　華" userId="153198ee-8046-4d04-ba62-27d984f16bf7" providerId="ADAL" clId="{27A5C5CF-CC9D-435B-9511-BBA48D602157}" dt="2025-03-11T02:10:02.328" v="20" actId="478"/>
          <ac:spMkLst>
            <pc:docMk/>
            <pc:sldMk cId="3029970940" sldId="285"/>
            <ac:spMk id="13" creationId="{9F3EC4F4-EA7F-438F-38E4-05A6EF08F342}"/>
          </ac:spMkLst>
        </pc:spChg>
        <pc:spChg chg="del">
          <ac:chgData name="秋本　華" userId="153198ee-8046-4d04-ba62-27d984f16bf7" providerId="ADAL" clId="{27A5C5CF-CC9D-435B-9511-BBA48D602157}" dt="2025-03-11T02:09:50.220" v="14" actId="478"/>
          <ac:spMkLst>
            <pc:docMk/>
            <pc:sldMk cId="3029970940" sldId="285"/>
            <ac:spMk id="14" creationId="{CA25AA17-0B55-5EC8-9F8D-B9533491E079}"/>
          </ac:spMkLst>
        </pc:spChg>
        <pc:spChg chg="del">
          <ac:chgData name="秋本　華" userId="153198ee-8046-4d04-ba62-27d984f16bf7" providerId="ADAL" clId="{27A5C5CF-CC9D-435B-9511-BBA48D602157}" dt="2025-03-11T02:10:05.067" v="21" actId="478"/>
          <ac:spMkLst>
            <pc:docMk/>
            <pc:sldMk cId="3029970940" sldId="285"/>
            <ac:spMk id="16" creationId="{CE12580F-A082-D72B-3D7D-B84B024C0C94}"/>
          </ac:spMkLst>
        </pc:spChg>
        <pc:spChg chg="add mod">
          <ac:chgData name="秋本　華" userId="153198ee-8046-4d04-ba62-27d984f16bf7" providerId="ADAL" clId="{27A5C5CF-CC9D-435B-9511-BBA48D602157}" dt="2025-03-11T02:17:55.316" v="143" actId="14100"/>
          <ac:spMkLst>
            <pc:docMk/>
            <pc:sldMk cId="3029970940" sldId="285"/>
            <ac:spMk id="17" creationId="{A01B290F-CFFC-D0C2-CC7D-36EE508A86F9}"/>
          </ac:spMkLst>
        </pc:spChg>
        <pc:picChg chg="add mod">
          <ac:chgData name="秋本　華" userId="153198ee-8046-4d04-ba62-27d984f16bf7" providerId="ADAL" clId="{27A5C5CF-CC9D-435B-9511-BBA48D602157}" dt="2025-03-11T02:10:25.803" v="27" actId="1076"/>
          <ac:picMkLst>
            <pc:docMk/>
            <pc:sldMk cId="3029970940" sldId="285"/>
            <ac:picMk id="3" creationId="{BC54BB66-5F9A-683D-97EE-01F16D907779}"/>
          </ac:picMkLst>
        </pc:picChg>
        <pc:picChg chg="del">
          <ac:chgData name="秋本　華" userId="153198ee-8046-4d04-ba62-27d984f16bf7" providerId="ADAL" clId="{27A5C5CF-CC9D-435B-9511-BBA48D602157}" dt="2025-03-11T02:09:35.115" v="10" actId="478"/>
          <ac:picMkLst>
            <pc:docMk/>
            <pc:sldMk cId="3029970940" sldId="285"/>
            <ac:picMk id="4" creationId="{FC21CE15-A6E8-A4AB-B166-F15AAABDE6A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1D3E5200-7DBB-FA76-B735-E880C34F9B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68EEE8F-8809-D53E-61E4-D63B594A10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CE323F6-BFF9-1154-C4D0-01108AE8DC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B34B9-B872-4FA4-A3B7-1BB775A01B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498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E176-B877-400C-BD38-02E4E3931C1A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852F-6A66-4611-8787-6A874E062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849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E176-B877-400C-BD38-02E4E3931C1A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852F-6A66-4611-8787-6A874E062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58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E176-B877-400C-BD38-02E4E3931C1A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852F-6A66-4611-8787-6A874E062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16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E176-B877-400C-BD38-02E4E3931C1A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852F-6A66-4611-8787-6A874E062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895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E176-B877-400C-BD38-02E4E3931C1A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852F-6A66-4611-8787-6A874E062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67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E176-B877-400C-BD38-02E4E3931C1A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852F-6A66-4611-8787-6A874E062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64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E176-B877-400C-BD38-02E4E3931C1A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852F-6A66-4611-8787-6A874E062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60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E176-B877-400C-BD38-02E4E3931C1A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852F-6A66-4611-8787-6A874E062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99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E176-B877-400C-BD38-02E4E3931C1A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852F-6A66-4611-8787-6A874E062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16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E176-B877-400C-BD38-02E4E3931C1A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852F-6A66-4611-8787-6A874E062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20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E176-B877-400C-BD38-02E4E3931C1A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852F-6A66-4611-8787-6A874E062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397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6E176-B877-400C-BD38-02E4E3931C1A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852F-6A66-4611-8787-6A874E062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83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jichihiroyuki.net/bousai/b_caution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0BEAA6-C3F2-CF2B-50D7-A9351FAC1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106" y="2279350"/>
            <a:ext cx="7924800" cy="1680568"/>
          </a:xfrm>
        </p:spPr>
        <p:txBody>
          <a:bodyPr anchor="ctr">
            <a:noAutofit/>
          </a:bodyPr>
          <a:lstStyle/>
          <a:p>
            <a:pPr algn="l"/>
            <a:r>
              <a:rPr lang="ja-JP" altLang="en-US" sz="4000" dirty="0">
                <a:latin typeface="+mn-lt"/>
                <a:ea typeface="+mn-ea"/>
              </a:rPr>
              <a:t>　　　　　　　</a:t>
            </a:r>
            <a:br>
              <a:rPr lang="en-US" altLang="ja-JP" sz="4000" dirty="0">
                <a:latin typeface="+mn-lt"/>
                <a:ea typeface="+mn-ea"/>
              </a:rPr>
            </a:br>
            <a:r>
              <a:rPr lang="ja-JP" altLang="en-US" sz="1800" dirty="0">
                <a:latin typeface="+mn-lt"/>
                <a:ea typeface="+mn-ea"/>
              </a:rPr>
              <a:t>　　</a:t>
            </a:r>
            <a:r>
              <a:rPr lang="ja-JP" altLang="en-US" sz="4000" dirty="0"/>
              <a:t>　</a:t>
            </a:r>
            <a:br>
              <a:rPr lang="en-US" altLang="ja-JP" sz="4000" dirty="0"/>
            </a:br>
            <a:r>
              <a:rPr lang="ja-JP" altLang="en-US" sz="4000" dirty="0">
                <a:latin typeface="+mn-ea"/>
                <a:ea typeface="+mn-ea"/>
              </a:rPr>
              <a:t>非常用持ち出し袋の中身について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EA2AA89-126D-DBBA-6BB7-3F9F3D729509}"/>
              </a:ext>
            </a:extLst>
          </p:cNvPr>
          <p:cNvSpPr txBox="1"/>
          <p:nvPr/>
        </p:nvSpPr>
        <p:spPr>
          <a:xfrm>
            <a:off x="495572" y="685689"/>
            <a:ext cx="8073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effectLst/>
                <a:latin typeface="+mn-ea"/>
                <a:cs typeface="Times New Roman" panose="02020603050405020304" pitchFamily="18" charset="0"/>
              </a:rPr>
              <a:t>小目標③　災害時への備えに取り組む態度を養う</a:t>
            </a:r>
            <a:endParaRPr lang="ja-JP" altLang="en-US" sz="2000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037043E-EA8C-FFDD-86FF-8179FF77278C}"/>
              </a:ext>
            </a:extLst>
          </p:cNvPr>
          <p:cNvSpPr txBox="1"/>
          <p:nvPr/>
        </p:nvSpPr>
        <p:spPr>
          <a:xfrm>
            <a:off x="2871216" y="2279350"/>
            <a:ext cx="3401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/>
              <a:t>学習７</a:t>
            </a:r>
          </a:p>
        </p:txBody>
      </p:sp>
    </p:spTree>
    <p:extLst>
      <p:ext uri="{BB962C8B-B14F-4D97-AF65-F5344CB8AC3E}">
        <p14:creationId xmlns:p14="http://schemas.microsoft.com/office/powerpoint/2010/main" val="115508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666631"/>
            <a:ext cx="7886700" cy="1325563"/>
          </a:xfrm>
        </p:spPr>
        <p:txBody>
          <a:bodyPr>
            <a:noAutofit/>
          </a:bodyPr>
          <a:lstStyle/>
          <a:p>
            <a:r>
              <a:rPr kumimoji="1" lang="ja-JP" altLang="en-US" sz="4000" dirty="0">
                <a:latin typeface="+mn-lt"/>
              </a:rPr>
              <a:t>　　　　　　</a:t>
            </a:r>
            <a:br>
              <a:rPr kumimoji="1" lang="en-US" altLang="ja-JP" sz="4000" dirty="0">
                <a:latin typeface="+mn-lt"/>
              </a:rPr>
            </a:br>
            <a:r>
              <a:rPr kumimoji="1" lang="ja-JP" altLang="en-US" sz="4000" dirty="0"/>
              <a:t>①</a:t>
            </a:r>
            <a:r>
              <a:rPr lang="ja-JP" altLang="ja-JP" sz="40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非常用</a:t>
            </a:r>
            <a:r>
              <a:rPr lang="ja-JP" altLang="en-US" sz="40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持ち出し</a:t>
            </a:r>
            <a:r>
              <a:rPr lang="ja-JP" altLang="ja-JP" sz="40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袋</a:t>
            </a:r>
            <a:r>
              <a:rPr lang="ja-JP" altLang="en-US" sz="4000" kern="100" dirty="0">
                <a:latin typeface="+mn-ea"/>
                <a:ea typeface="+mn-ea"/>
                <a:cs typeface="Times New Roman" panose="02020603050405020304" pitchFamily="18" charset="0"/>
              </a:rPr>
              <a:t>について知る。</a:t>
            </a:r>
            <a:endParaRPr kumimoji="1" lang="ja-JP" altLang="en-US" sz="4000" dirty="0">
              <a:latin typeface="+mn-ea"/>
              <a:ea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C0B646-760D-09D0-A112-BBBEE84F71FC}"/>
              </a:ext>
            </a:extLst>
          </p:cNvPr>
          <p:cNvSpPr txBox="1"/>
          <p:nvPr/>
        </p:nvSpPr>
        <p:spPr>
          <a:xfrm>
            <a:off x="2871216" y="2103120"/>
            <a:ext cx="3401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/>
              <a:t>学習７</a:t>
            </a:r>
          </a:p>
        </p:txBody>
      </p:sp>
    </p:spTree>
    <p:extLst>
      <p:ext uri="{BB962C8B-B14F-4D97-AF65-F5344CB8AC3E}">
        <p14:creationId xmlns:p14="http://schemas.microsoft.com/office/powerpoint/2010/main" val="135381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F6FFC8-4C92-A2F5-5A69-4C856BAC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127002"/>
            <a:ext cx="6553200" cy="110172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これ、知っていますか？</a:t>
            </a:r>
          </a:p>
        </p:txBody>
      </p:sp>
      <p:pic>
        <p:nvPicPr>
          <p:cNvPr id="1026" name="Picture 2" descr="非常用持出袋のイラスト">
            <a:extLst>
              <a:ext uri="{FF2B5EF4-FFF2-40B4-BE49-F238E27FC236}">
                <a16:creationId xmlns:a16="http://schemas.microsoft.com/office/drawing/2014/main" id="{E94DB6FB-9FB8-5AF6-A74B-19B8267D9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78" y="1386037"/>
            <a:ext cx="4895093" cy="504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67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F0018B-588A-3A69-9CBA-E0D20E667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2098677"/>
            <a:ext cx="8515351" cy="1958974"/>
          </a:xfrm>
          <a:ln w="28575">
            <a:solidFill>
              <a:schemeClr val="tx1"/>
            </a:solidFill>
            <a:prstDash val="dash"/>
          </a:ln>
        </p:spPr>
        <p:txBody>
          <a:bodyPr>
            <a:normAutofit/>
          </a:bodyPr>
          <a:lstStyle/>
          <a:p>
            <a:pPr algn="ctr"/>
            <a:r>
              <a:rPr kumimoji="1" lang="ja-JP" altLang="en-US" sz="4000" dirty="0">
                <a:latin typeface="+mn-ea"/>
                <a:ea typeface="+mn-ea"/>
              </a:rPr>
              <a:t>あなたの家にもありますか？</a:t>
            </a:r>
            <a:br>
              <a:rPr kumimoji="1" lang="en-US" altLang="ja-JP" sz="4000" dirty="0">
                <a:latin typeface="+mn-ea"/>
                <a:ea typeface="+mn-ea"/>
              </a:rPr>
            </a:br>
            <a:r>
              <a:rPr kumimoji="1" lang="ja-JP" altLang="en-US" sz="4000" dirty="0">
                <a:latin typeface="+mn-ea"/>
                <a:ea typeface="+mn-ea"/>
              </a:rPr>
              <a:t>中はどんなものが入っていますか？</a:t>
            </a:r>
          </a:p>
        </p:txBody>
      </p:sp>
    </p:spTree>
    <p:extLst>
      <p:ext uri="{BB962C8B-B14F-4D97-AF65-F5344CB8AC3E}">
        <p14:creationId xmlns:p14="http://schemas.microsoft.com/office/powerpoint/2010/main" val="1600468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4A754E-C5C4-D84A-B84E-55C66D19E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610" y="158279"/>
            <a:ext cx="7505248" cy="1325563"/>
          </a:xfrm>
        </p:spPr>
        <p:txBody>
          <a:bodyPr>
            <a:noAutofit/>
          </a:bodyPr>
          <a:lstStyle/>
          <a:p>
            <a:r>
              <a:rPr kumimoji="1" lang="ja-JP" altLang="en-US" sz="4000" b="1" dirty="0">
                <a:latin typeface="+mn-ea"/>
                <a:ea typeface="+mn-ea"/>
              </a:rPr>
              <a:t>ひじょう用持ち出し</a:t>
            </a:r>
            <a:r>
              <a:rPr lang="ja-JP" altLang="en-US" sz="4000" b="1" dirty="0">
                <a:latin typeface="+mn-ea"/>
                <a:ea typeface="+mn-ea"/>
              </a:rPr>
              <a:t>ぶくろ</a:t>
            </a:r>
            <a:r>
              <a:rPr kumimoji="1" lang="ja-JP" altLang="en-US" sz="4000" b="1" dirty="0">
                <a:latin typeface="+mn-ea"/>
                <a:ea typeface="+mn-ea"/>
              </a:rPr>
              <a:t>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8E30F3-E15C-D885-0139-66C50CB5B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624" y="1695068"/>
            <a:ext cx="8388601" cy="457835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sz="1800" dirty="0">
                <a:solidFill>
                  <a:srgbClr val="000000"/>
                </a:solidFill>
                <a:latin typeface="-apple-system"/>
              </a:rPr>
              <a:t>　　</a:t>
            </a:r>
            <a:r>
              <a:rPr lang="ja-JP" altLang="en-US" sz="1700" dirty="0">
                <a:solidFill>
                  <a:srgbClr val="000000"/>
                </a:solidFill>
                <a:latin typeface="-apple-system"/>
              </a:rPr>
              <a:t>　　　　　　　　　　</a:t>
            </a:r>
            <a:endParaRPr lang="en-US" altLang="ja-JP" sz="1700" dirty="0">
              <a:solidFill>
                <a:srgbClr val="000000"/>
              </a:solidFill>
              <a:latin typeface="-apple-system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3300" dirty="0">
                <a:solidFill>
                  <a:srgbClr val="000000"/>
                </a:solidFill>
                <a:latin typeface="-apple-system"/>
              </a:rPr>
              <a:t>・</a:t>
            </a:r>
            <a:r>
              <a:rPr lang="ja-JP" altLang="en-US" sz="3300" b="1" dirty="0">
                <a:solidFill>
                  <a:srgbClr val="FF0000"/>
                </a:solidFill>
                <a:latin typeface="-apple-system"/>
              </a:rPr>
              <a:t>安全</a:t>
            </a:r>
            <a:r>
              <a:rPr lang="ja-JP" altLang="en-US" sz="3300" dirty="0">
                <a:solidFill>
                  <a:srgbClr val="000000"/>
                </a:solidFill>
                <a:latin typeface="-apple-system"/>
              </a:rPr>
              <a:t>にひなんするために、</a:t>
            </a:r>
            <a:r>
              <a:rPr lang="ja-JP" altLang="en-US" sz="3300" b="1" dirty="0">
                <a:solidFill>
                  <a:srgbClr val="FF0000"/>
                </a:solidFill>
                <a:latin typeface="-apple-system"/>
              </a:rPr>
              <a:t>命を守る</a:t>
            </a:r>
            <a:r>
              <a:rPr lang="ja-JP" altLang="en-US" sz="3300" dirty="0">
                <a:solidFill>
                  <a:srgbClr val="000000"/>
                </a:solidFill>
                <a:latin typeface="-apple-system"/>
              </a:rPr>
              <a:t>道具だけを入れて、走ってにげられる重さにしたかばん。</a:t>
            </a:r>
            <a:endParaRPr lang="en-US" altLang="ja-JP" sz="3300" dirty="0">
              <a:solidFill>
                <a:srgbClr val="000000"/>
              </a:solidFill>
              <a:latin typeface="-apple-system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ja-JP" dirty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1600" dirty="0"/>
              <a:t>　　　　　　　　　　　　　　　　　　　　　　　　　　　　　　　　　　　　　　　　　</a:t>
            </a:r>
            <a:r>
              <a:rPr lang="ja-JP" altLang="en-US" sz="1800" dirty="0">
                <a:solidFill>
                  <a:srgbClr val="FF0000"/>
                </a:solidFill>
              </a:rPr>
              <a:t>しょうみきげん</a:t>
            </a:r>
          </a:p>
          <a:p>
            <a:pPr marL="0" indent="0" algn="l">
              <a:lnSpc>
                <a:spcPct val="110000"/>
              </a:lnSpc>
              <a:buNone/>
            </a:pPr>
            <a:r>
              <a:rPr lang="ja-JP" altLang="en-US" sz="3300" b="0" i="0" dirty="0">
                <a:solidFill>
                  <a:srgbClr val="000000"/>
                </a:solidFill>
                <a:effectLst/>
                <a:latin typeface="-apple-system"/>
              </a:rPr>
              <a:t>・</a:t>
            </a:r>
            <a:r>
              <a:rPr lang="ja-JP" altLang="en-US" sz="3300" dirty="0">
                <a:solidFill>
                  <a:srgbClr val="333333"/>
                </a:solidFill>
                <a:latin typeface="Noto Sans JP"/>
              </a:rPr>
              <a:t>ひじょう</a:t>
            </a:r>
            <a:r>
              <a:rPr lang="ja-JP" altLang="en-US" sz="3300" b="0" i="0" dirty="0">
                <a:solidFill>
                  <a:srgbClr val="333333"/>
                </a:solidFill>
                <a:effectLst/>
                <a:latin typeface="Noto Sans JP"/>
              </a:rPr>
              <a:t>用持ち出しぶくろには</a:t>
            </a:r>
            <a:r>
              <a:rPr lang="ja-JP" altLang="en-US" sz="3300" b="1" i="0" dirty="0">
                <a:solidFill>
                  <a:srgbClr val="333333"/>
                </a:solidFill>
                <a:effectLst/>
                <a:latin typeface="Noto Sans JP"/>
              </a:rPr>
              <a:t>食品</a:t>
            </a:r>
            <a:r>
              <a:rPr lang="ja-JP" altLang="en-US" sz="3300" b="0" i="0" dirty="0">
                <a:solidFill>
                  <a:srgbClr val="333333"/>
                </a:solidFill>
                <a:effectLst/>
                <a:latin typeface="Noto Sans JP"/>
              </a:rPr>
              <a:t>など</a:t>
            </a:r>
            <a:r>
              <a:rPr lang="ja-JP" altLang="en-US" sz="3300" b="1" i="0" dirty="0">
                <a:solidFill>
                  <a:srgbClr val="FF0000"/>
                </a:solidFill>
                <a:effectLst/>
                <a:latin typeface="Noto Sans JP"/>
              </a:rPr>
              <a:t>賞味期限</a:t>
            </a:r>
            <a:r>
              <a:rPr lang="ja-JP" altLang="en-US" sz="3300" b="0" i="0" dirty="0">
                <a:solidFill>
                  <a:srgbClr val="333333"/>
                </a:solidFill>
                <a:effectLst/>
                <a:latin typeface="Noto Sans JP"/>
              </a:rPr>
              <a:t>の</a:t>
            </a:r>
            <a:endParaRPr lang="en-US" altLang="ja-JP" sz="3300" b="0" i="0" dirty="0">
              <a:solidFill>
                <a:srgbClr val="333333"/>
              </a:solidFill>
              <a:effectLst/>
              <a:latin typeface="Noto Sans JP"/>
            </a:endParaRPr>
          </a:p>
          <a:p>
            <a:pPr marL="0" indent="0" algn="l">
              <a:lnSpc>
                <a:spcPct val="110000"/>
              </a:lnSpc>
              <a:buNone/>
            </a:pPr>
            <a:r>
              <a:rPr lang="ja-JP" altLang="en-US" sz="3300" b="0" i="0" dirty="0">
                <a:solidFill>
                  <a:srgbClr val="333333"/>
                </a:solidFill>
                <a:effectLst/>
                <a:latin typeface="Noto Sans JP"/>
              </a:rPr>
              <a:t>あるものもたくさん入っている。</a:t>
            </a:r>
            <a:endParaRPr lang="en-US" altLang="ja-JP" sz="3300" b="0" i="0" dirty="0">
              <a:solidFill>
                <a:srgbClr val="333333"/>
              </a:solidFill>
              <a:effectLst/>
              <a:latin typeface="Noto Sans JP"/>
            </a:endParaRPr>
          </a:p>
          <a:p>
            <a:pPr marL="0" indent="0" algn="l">
              <a:lnSpc>
                <a:spcPct val="110000"/>
              </a:lnSpc>
              <a:buNone/>
            </a:pPr>
            <a:r>
              <a:rPr lang="ja-JP" altLang="en-US" b="0" i="0" dirty="0">
                <a:solidFill>
                  <a:srgbClr val="333333"/>
                </a:solidFill>
                <a:effectLst/>
                <a:latin typeface="Noto Sans JP"/>
              </a:rPr>
              <a:t> </a:t>
            </a:r>
            <a:endParaRPr lang="en-US" altLang="ja-JP" b="0" i="0" dirty="0">
              <a:solidFill>
                <a:srgbClr val="333333"/>
              </a:solidFill>
              <a:effectLst/>
              <a:latin typeface="Noto Sans JP"/>
            </a:endParaRPr>
          </a:p>
          <a:p>
            <a:pPr marL="0" indent="0" algn="l">
              <a:lnSpc>
                <a:spcPct val="110000"/>
              </a:lnSpc>
              <a:buNone/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Noto Sans JP"/>
              </a:rPr>
              <a:t>　　　　　　　　　　　　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Noto Sans JP"/>
              </a:rPr>
              <a:t>ていきてき</a:t>
            </a:r>
            <a:endParaRPr lang="en-US" altLang="ja-JP" sz="1800" b="0" i="0" dirty="0">
              <a:solidFill>
                <a:srgbClr val="333333"/>
              </a:solidFill>
              <a:effectLst/>
              <a:latin typeface="Noto Sans JP"/>
            </a:endParaRPr>
          </a:p>
          <a:p>
            <a:pPr marL="0" indent="0" algn="l">
              <a:lnSpc>
                <a:spcPct val="110000"/>
              </a:lnSpc>
              <a:buNone/>
            </a:pPr>
            <a:r>
              <a:rPr lang="ja-JP" altLang="en-US" dirty="0">
                <a:solidFill>
                  <a:srgbClr val="333333"/>
                </a:solidFill>
                <a:latin typeface="Noto Sans JP"/>
              </a:rPr>
              <a:t>・</a:t>
            </a:r>
            <a:r>
              <a:rPr lang="en-US" altLang="ja-JP" sz="3100" b="1" i="0" dirty="0">
                <a:solidFill>
                  <a:srgbClr val="FF0000"/>
                </a:solidFill>
                <a:effectLst/>
                <a:latin typeface="Noto Sans JP"/>
              </a:rPr>
              <a:t>1</a:t>
            </a:r>
            <a:r>
              <a:rPr lang="ja-JP" altLang="en-US" sz="3100" b="1" i="0" dirty="0">
                <a:solidFill>
                  <a:srgbClr val="FF0000"/>
                </a:solidFill>
                <a:effectLst/>
                <a:latin typeface="Noto Sans JP"/>
              </a:rPr>
              <a:t>年に</a:t>
            </a:r>
            <a:r>
              <a:rPr lang="en-US" altLang="ja-JP" sz="3100" b="1" i="0" dirty="0">
                <a:solidFill>
                  <a:srgbClr val="FF0000"/>
                </a:solidFill>
                <a:effectLst/>
                <a:latin typeface="Noto Sans JP"/>
              </a:rPr>
              <a:t>1</a:t>
            </a:r>
            <a:r>
              <a:rPr lang="ja-JP" altLang="en-US" sz="3100" b="1" i="0" dirty="0">
                <a:solidFill>
                  <a:srgbClr val="FF0000"/>
                </a:solidFill>
                <a:effectLst/>
                <a:latin typeface="Noto Sans JP"/>
              </a:rPr>
              <a:t>回</a:t>
            </a:r>
            <a:r>
              <a:rPr lang="ja-JP" altLang="en-US" sz="3100" b="0" i="0" dirty="0">
                <a:solidFill>
                  <a:srgbClr val="333333"/>
                </a:solidFill>
                <a:effectLst/>
                <a:latin typeface="Noto Sans JP"/>
              </a:rPr>
              <a:t>は定期的に中身の</a:t>
            </a:r>
            <a:endParaRPr lang="en-US" altLang="ja-JP" sz="3100" b="0" i="0" dirty="0">
              <a:solidFill>
                <a:srgbClr val="333333"/>
              </a:solidFill>
              <a:effectLst/>
              <a:latin typeface="Noto Sans JP"/>
            </a:endParaRPr>
          </a:p>
          <a:p>
            <a:pPr marL="0" indent="0" algn="l">
              <a:lnSpc>
                <a:spcPct val="110000"/>
              </a:lnSpc>
              <a:buNone/>
            </a:pPr>
            <a:r>
              <a:rPr lang="ja-JP" altLang="en-US" sz="3100" dirty="0">
                <a:solidFill>
                  <a:srgbClr val="333333"/>
                </a:solidFill>
                <a:latin typeface="Noto Sans JP"/>
              </a:rPr>
              <a:t>　</a:t>
            </a:r>
            <a:r>
              <a:rPr lang="ja-JP" altLang="en-US" sz="3100" b="1" i="0" dirty="0">
                <a:solidFill>
                  <a:srgbClr val="333333"/>
                </a:solidFill>
                <a:effectLst/>
                <a:latin typeface="Noto Sans JP"/>
              </a:rPr>
              <a:t>整理や見直し</a:t>
            </a:r>
            <a:r>
              <a:rPr lang="ja-JP" altLang="en-US" sz="3100" b="0" i="0" dirty="0">
                <a:solidFill>
                  <a:srgbClr val="333333"/>
                </a:solidFill>
                <a:effectLst/>
                <a:latin typeface="Noto Sans JP"/>
              </a:rPr>
              <a:t>をする。</a:t>
            </a:r>
            <a:endParaRPr lang="en-US" altLang="ja-JP" sz="3100" b="0" i="0" dirty="0">
              <a:solidFill>
                <a:srgbClr val="333333"/>
              </a:solidFill>
              <a:effectLst/>
              <a:latin typeface="Noto Sans JP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D7823B2-B644-DAEB-D73B-F59619EA9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575" y="4101451"/>
            <a:ext cx="2914650" cy="226759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CB2C6AB-4959-E073-EE31-237A54D99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" y="167106"/>
            <a:ext cx="1280160" cy="13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03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86514F-E617-A236-6688-E1D3E0FF9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69" y="132013"/>
            <a:ext cx="8819260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000" b="1" dirty="0"/>
              <a:t>ひじょう用持ち出し</a:t>
            </a:r>
            <a:r>
              <a:rPr lang="ja-JP" altLang="en-US" sz="4000" b="1" dirty="0"/>
              <a:t>ぶくろの中身の例</a:t>
            </a:r>
            <a:endParaRPr kumimoji="1" lang="ja-JP" altLang="en-US" sz="40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C54BB66-5F9A-683D-97EE-01F16D907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1485"/>
            <a:ext cx="9141482" cy="4066509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01B290F-CFFC-D0C2-CC7D-36EE508A86F9}"/>
              </a:ext>
            </a:extLst>
          </p:cNvPr>
          <p:cNvSpPr txBox="1"/>
          <p:nvPr/>
        </p:nvSpPr>
        <p:spPr>
          <a:xfrm>
            <a:off x="1856792" y="6581001"/>
            <a:ext cx="75671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/>
              <a:t>出典：いぢちひろゆきの防災無料イラスト（</a:t>
            </a:r>
            <a:r>
              <a:rPr lang="en-US" altLang="ja-JP" sz="1400" dirty="0">
                <a:hlinkClick r:id="rId3"/>
              </a:rPr>
              <a:t>https://ijichihiroyuki.net/bousai/b_caution.html</a:t>
            </a:r>
            <a:r>
              <a:rPr lang="ja-JP" altLang="en-US" sz="14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029970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4bff1c-3aee-4564-8d40-f35baeba3b13" xsi:nil="true"/>
    <lcf76f155ced4ddcb4097134ff3c332f xmlns="9e101f2c-df68-4d5e-b6bc-acaed70d3d3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4E213684E0F5048895B47E158C205F3" ma:contentTypeVersion="12" ma:contentTypeDescription="新しいドキュメントを作成します。" ma:contentTypeScope="" ma:versionID="f97e12898a72159464ed36bfa169b4f0">
  <xsd:schema xmlns:xsd="http://www.w3.org/2001/XMLSchema" xmlns:xs="http://www.w3.org/2001/XMLSchema" xmlns:p="http://schemas.microsoft.com/office/2006/metadata/properties" xmlns:ns2="9e101f2c-df68-4d5e-b6bc-acaed70d3d34" xmlns:ns3="f34bff1c-3aee-4564-8d40-f35baeba3b13" targetNamespace="http://schemas.microsoft.com/office/2006/metadata/properties" ma:root="true" ma:fieldsID="39ca05189e2682ace285be4623ea275d" ns2:_="" ns3:_="">
    <xsd:import namespace="9e101f2c-df68-4d5e-b6bc-acaed70d3d34"/>
    <xsd:import namespace="f34bff1c-3aee-4564-8d40-f35baeba3b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01f2c-df68-4d5e-b6bc-acaed70d3d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2a7ce101-4326-42d9-b9eb-9612018c93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4bff1c-3aee-4564-8d40-f35baeba3b1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16e46b2-07fb-4273-b35a-3309eac6fd3b}" ma:internalName="TaxCatchAll" ma:showField="CatchAllData" ma:web="f34bff1c-3aee-4564-8d40-f35baeba3b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C4EB3F-DD24-4C98-916F-A5D1F3FADD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0155C0-D26B-41D2-8755-228FDBCFCFA3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f34bff1c-3aee-4564-8d40-f35baeba3b13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9e101f2c-df68-4d5e-b6bc-acaed70d3d34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CBE35E4-5DD9-4A3D-9AB7-F12A3C3C29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101f2c-df68-4d5e-b6bc-acaed70d3d34"/>
    <ds:schemaRef ds:uri="f34bff1c-3aee-4564-8d40-f35baeba3b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</TotalTime>
  <Words>169</Words>
  <Application>Microsoft Office PowerPoint</Application>
  <PresentationFormat>画面に合わせる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-apple-system</vt:lpstr>
      <vt:lpstr>Noto Sans JP</vt:lpstr>
      <vt:lpstr>游ゴシック</vt:lpstr>
      <vt:lpstr>Arial</vt:lpstr>
      <vt:lpstr>Calibri</vt:lpstr>
      <vt:lpstr>Calibri Light</vt:lpstr>
      <vt:lpstr>Office テーマ</vt:lpstr>
      <vt:lpstr>　　　　　　　 　　　 非常用持ち出し袋の中身について</vt:lpstr>
      <vt:lpstr>　　　　　　 ①非常用持ち出し袋について知る。</vt:lpstr>
      <vt:lpstr>これ、知っていますか？</vt:lpstr>
      <vt:lpstr>あなたの家にもありますか？ 中はどんなものが入っていますか？</vt:lpstr>
      <vt:lpstr>ひじょう用持ち出しぶくろとは</vt:lpstr>
      <vt:lpstr>ひじょう用持ち出しぶくろの中身の例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M９　非常用持ち出し袋の中身について</dc:title>
  <dc:creator>京都府立大学食事科学研究室</dc:creator>
  <cp:keywords>食の防災教育資料集</cp:keywords>
  <cp:lastModifiedBy>秋本　華</cp:lastModifiedBy>
  <cp:revision>18</cp:revision>
  <dcterms:created xsi:type="dcterms:W3CDTF">2022-06-29T04:17:34Z</dcterms:created>
  <dcterms:modified xsi:type="dcterms:W3CDTF">2025-03-11T02:18:19Z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0x01010084E213684E0F5048895B47E158C205F3</vt:lpwstr>
  </property>
  <property fmtid="{D5CDD505-2E9C-101B-9397-08002B2CF9AE}" pid="3" name="MediaServiceImageTags">
    <vt:lpwstr/>
  </property>
</Properties>
</file>