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2" r:id="rId2"/>
    <p:sldId id="27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 秋本" userId="297fb004fc5de935" providerId="LiveId" clId="{D3E2AA8C-C142-446C-B2F4-E309EFD4B390}"/>
    <pc:docChg chg="modSld">
      <pc:chgData name="華 秋本" userId="297fb004fc5de935" providerId="LiveId" clId="{D3E2AA8C-C142-446C-B2F4-E309EFD4B390}" dt="2024-10-02T10:31:29.327" v="19" actId="20577"/>
      <pc:docMkLst>
        <pc:docMk/>
      </pc:docMkLst>
      <pc:sldChg chg="modSp mod">
        <pc:chgData name="華 秋本" userId="297fb004fc5de935" providerId="LiveId" clId="{D3E2AA8C-C142-446C-B2F4-E309EFD4B390}" dt="2024-10-02T10:31:29.327" v="19" actId="20577"/>
        <pc:sldMkLst>
          <pc:docMk/>
          <pc:sldMk cId="3045685313" sldId="271"/>
        </pc:sldMkLst>
        <pc:spChg chg="mod">
          <ac:chgData name="華 秋本" userId="297fb004fc5de935" providerId="LiveId" clId="{D3E2AA8C-C142-446C-B2F4-E309EFD4B390}" dt="2024-10-02T10:31:29.327" v="19" actId="20577"/>
          <ac:spMkLst>
            <pc:docMk/>
            <pc:sldMk cId="3045685313" sldId="271"/>
            <ac:spMk id="11" creationId="{147FF7BF-91FE-E2DA-B664-F50CA07AE2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50F0-49C9-4F67-A7AA-63C384E5C422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CCD27-8BBA-4885-ADC6-FDB276BF5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E4A73-B401-4367-BB43-002D7D52E4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11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76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5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11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03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6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9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1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20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5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706E-5484-4D63-9FAF-EBE3D1F27797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A8E5-7F1E-4D02-B39C-E0D94C776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4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94F6E7-BEC5-4E88-A27E-F1C462844F87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128F65-840A-03EF-9DD1-E48BE1206EB0}"/>
              </a:ext>
            </a:extLst>
          </p:cNvPr>
          <p:cNvSpPr txBox="1"/>
          <p:nvPr/>
        </p:nvSpPr>
        <p:spPr>
          <a:xfrm>
            <a:off x="355411" y="331145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●ホットケーキミックスでカンタンむしパン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84C377-6AC4-0A85-71AF-970F439E1792}"/>
              </a:ext>
            </a:extLst>
          </p:cNvPr>
          <p:cNvSpPr txBox="1"/>
          <p:nvPr/>
        </p:nvSpPr>
        <p:spPr>
          <a:xfrm>
            <a:off x="695610" y="1226913"/>
            <a:ext cx="16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DAFE3-37A0-B6FC-5AFD-98025D8D5492}"/>
              </a:ext>
            </a:extLst>
          </p:cNvPr>
          <p:cNvSpPr txBox="1"/>
          <p:nvPr/>
        </p:nvSpPr>
        <p:spPr>
          <a:xfrm>
            <a:off x="695610" y="1597935"/>
            <a:ext cx="5650870" cy="225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・ホットケーキミックス：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150g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・ドライフルーツ（レーズンなど）：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30g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・豆にゅう（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LL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牛にゅうでも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OK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）：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150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・油：小さじ１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3B5C2C-7CA1-4DBF-5187-60C9321AC68B}"/>
              </a:ext>
            </a:extLst>
          </p:cNvPr>
          <p:cNvSpPr txBox="1"/>
          <p:nvPr/>
        </p:nvSpPr>
        <p:spPr>
          <a:xfrm>
            <a:off x="695610" y="3869312"/>
            <a:ext cx="8018905" cy="254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．ポリぶくろにホットケーキミックスとレーズンを入れ、空気をふくませながらまぜる。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２．豆にゅうと油を加えてまぜ、こねる。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３．空気が入らないようにふくろをねじり、上の方で口を結ぶ。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分ほど湯せんする。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５．なべからふくろを取り出し、食べやすい大きさに切り分けて完成！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B302E4D-DA80-05FD-7EE5-2F7DE5134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089" y="1295305"/>
            <a:ext cx="2507647" cy="1862554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7975DE-815A-FCCA-6E77-222B09D0B4DC}"/>
              </a:ext>
            </a:extLst>
          </p:cNvPr>
          <p:cNvSpPr txBox="1"/>
          <p:nvPr/>
        </p:nvSpPr>
        <p:spPr>
          <a:xfrm>
            <a:off x="818641" y="989349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412A37-C5B6-CABD-451D-55A52C43F1C6}"/>
              </a:ext>
            </a:extLst>
          </p:cNvPr>
          <p:cNvSpPr txBox="1"/>
          <p:nvPr/>
        </p:nvSpPr>
        <p:spPr>
          <a:xfrm>
            <a:off x="6263397" y="579523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E9EAD0-DC1B-41E5-404B-543A38295785}"/>
              </a:ext>
            </a:extLst>
          </p:cNvPr>
          <p:cNvSpPr txBox="1"/>
          <p:nvPr/>
        </p:nvSpPr>
        <p:spPr>
          <a:xfrm>
            <a:off x="5735252" y="4973909"/>
            <a:ext cx="64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03E386-DC58-2F3F-F4EE-A952329FA155}"/>
              </a:ext>
            </a:extLst>
          </p:cNvPr>
          <p:cNvSpPr txBox="1"/>
          <p:nvPr/>
        </p:nvSpPr>
        <p:spPr>
          <a:xfrm>
            <a:off x="2516569" y="6528263"/>
            <a:ext cx="6627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参考：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備えいらずの防災レシピ　「食」で実践　フェーズフリー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飯田和子　東京法令出版　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2022</a:t>
            </a:r>
            <a:r>
              <a:rPr kumimoji="1" lang="ja-JP" altLang="en-US" sz="11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　</a:t>
            </a:r>
            <a:r>
              <a:rPr kumimoji="1"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p.25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81117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5AC9DF-604B-381C-D414-965EE27F1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2" y="1384496"/>
            <a:ext cx="8775675" cy="528102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47FF7BF-91FE-E2DA-B664-F50CA07AE240}"/>
              </a:ext>
            </a:extLst>
          </p:cNvPr>
          <p:cNvSpPr txBox="1"/>
          <p:nvPr/>
        </p:nvSpPr>
        <p:spPr>
          <a:xfrm>
            <a:off x="439669" y="214269"/>
            <a:ext cx="826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ホットケーキミックスでカンタンむしパン</a:t>
            </a:r>
            <a:endParaRPr lang="en-US" altLang="ja-JP" sz="2800" b="1" dirty="0"/>
          </a:p>
          <a:p>
            <a:pPr algn="ctr"/>
            <a:r>
              <a:rPr lang="en-US" altLang="ja-JP" sz="2800" b="1" dirty="0"/>
              <a:t>3</a:t>
            </a:r>
            <a:r>
              <a:rPr lang="ja-JP" altLang="en-US" sz="2800" b="1" dirty="0"/>
              <a:t>つの食品のグループ</a:t>
            </a:r>
            <a:endParaRPr lang="en-US" altLang="ja-JP" sz="2800" b="1" dirty="0"/>
          </a:p>
        </p:txBody>
      </p:sp>
      <p:pic>
        <p:nvPicPr>
          <p:cNvPr id="4" name="Picture 8" descr="豆乳のイラスト">
            <a:extLst>
              <a:ext uri="{FF2B5EF4-FFF2-40B4-BE49-F238E27FC236}">
                <a16:creationId xmlns:a16="http://schemas.microsoft.com/office/drawing/2014/main" id="{4D192C7C-6C88-C39C-FFE1-A2B869B6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72" y="3297181"/>
            <a:ext cx="2242250" cy="23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524983-8265-6BD6-71C1-766329CD84B7}"/>
              </a:ext>
            </a:extLst>
          </p:cNvPr>
          <p:cNvSpPr txBox="1"/>
          <p:nvPr/>
        </p:nvSpPr>
        <p:spPr>
          <a:xfrm>
            <a:off x="966051" y="5766567"/>
            <a:ext cx="148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豆にゅう</a:t>
            </a:r>
          </a:p>
        </p:txBody>
      </p:sp>
      <p:pic>
        <p:nvPicPr>
          <p:cNvPr id="2050" name="Picture 2" descr="ホットケーミックス">
            <a:extLst>
              <a:ext uri="{FF2B5EF4-FFF2-40B4-BE49-F238E27FC236}">
                <a16:creationId xmlns:a16="http://schemas.microsoft.com/office/drawing/2014/main" id="{E416DE62-7386-A639-C21A-04057DBF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501" y="2715377"/>
            <a:ext cx="2108306" cy="210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5CB84BB-9513-F6F1-2A30-6619B6F1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469" y="4935124"/>
            <a:ext cx="1177229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4AB17A-C577-CF02-6CA4-8D5EBD4BEA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875" y="3009873"/>
            <a:ext cx="1913738" cy="275669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FD7B78-73AD-15C4-2E51-C0A685AACC2D}"/>
              </a:ext>
            </a:extLst>
          </p:cNvPr>
          <p:cNvSpPr txBox="1"/>
          <p:nvPr/>
        </p:nvSpPr>
        <p:spPr>
          <a:xfrm>
            <a:off x="4153455" y="6090447"/>
            <a:ext cx="99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8DB5A4-FA1C-6EDD-3AE6-C6B3E108EBB0}"/>
              </a:ext>
            </a:extLst>
          </p:cNvPr>
          <p:cNvSpPr txBox="1"/>
          <p:nvPr/>
        </p:nvSpPr>
        <p:spPr>
          <a:xfrm>
            <a:off x="3313549" y="4765618"/>
            <a:ext cx="176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ホットケーキミックス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07255D-B91C-AFDC-844A-87B81AB50894}"/>
              </a:ext>
            </a:extLst>
          </p:cNvPr>
          <p:cNvSpPr txBox="1"/>
          <p:nvPr/>
        </p:nvSpPr>
        <p:spPr>
          <a:xfrm>
            <a:off x="6561875" y="5766567"/>
            <a:ext cx="202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ドライフルーツ</a:t>
            </a:r>
          </a:p>
        </p:txBody>
      </p:sp>
    </p:spTree>
    <p:extLst>
      <p:ext uri="{BB962C8B-B14F-4D97-AF65-F5344CB8AC3E}">
        <p14:creationId xmlns:p14="http://schemas.microsoft.com/office/powerpoint/2010/main" val="304568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155</Words>
  <Application>Microsoft Macintosh PowerPoint</Application>
  <PresentationFormat>画面に合わせる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UD デジタル 教科書体 NK-B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cp:lastPrinted>2025-05-16T10:20:07Z</cp:lastPrinted>
  <dcterms:created xsi:type="dcterms:W3CDTF">2024-10-02T10:06:46Z</dcterms:created>
  <dcterms:modified xsi:type="dcterms:W3CDTF">2025-05-16T10:20:15Z</dcterms:modified>
</cp:coreProperties>
</file>