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4658"/>
  </p:normalViewPr>
  <p:slideViewPr>
    <p:cSldViewPr snapToGrid="0">
      <p:cViewPr varScale="1">
        <p:scale>
          <a:sx n="116" d="100"/>
          <a:sy n="116" d="100"/>
        </p:scale>
        <p:origin x="1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F485-1DB1-4E28-BE7D-582DE31015FA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34EA-8BB8-431A-956B-67967CB42B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79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F485-1DB1-4E28-BE7D-582DE31015FA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34EA-8BB8-431A-956B-67967CB42B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150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F485-1DB1-4E28-BE7D-582DE31015FA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34EA-8BB8-431A-956B-67967CB42B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920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F485-1DB1-4E28-BE7D-582DE31015FA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34EA-8BB8-431A-956B-67967CB42B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51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F485-1DB1-4E28-BE7D-582DE31015FA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34EA-8BB8-431A-956B-67967CB42B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06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F485-1DB1-4E28-BE7D-582DE31015FA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34EA-8BB8-431A-956B-67967CB42B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87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F485-1DB1-4E28-BE7D-582DE31015FA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34EA-8BB8-431A-956B-67967CB42B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43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F485-1DB1-4E28-BE7D-582DE31015FA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34EA-8BB8-431A-956B-67967CB42B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174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F485-1DB1-4E28-BE7D-582DE31015FA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34EA-8BB8-431A-956B-67967CB42B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2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F485-1DB1-4E28-BE7D-582DE31015FA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34EA-8BB8-431A-956B-67967CB42B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829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F485-1DB1-4E28-BE7D-582DE31015FA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34EA-8BB8-431A-956B-67967CB42B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102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3F485-1DB1-4E28-BE7D-582DE31015FA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D34EA-8BB8-431A-956B-67967CB42B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83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8B1AF2BC-8D1C-48F0-DB2A-7EB509796330}"/>
              </a:ext>
            </a:extLst>
          </p:cNvPr>
          <p:cNvGrpSpPr/>
          <p:nvPr/>
        </p:nvGrpSpPr>
        <p:grpSpPr>
          <a:xfrm>
            <a:off x="0" y="0"/>
            <a:ext cx="9144000" cy="6857999"/>
            <a:chOff x="-27160" y="-60055"/>
            <a:chExt cx="9144000" cy="6949407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41187F0F-70B7-4BA9-8804-A745F66A603D}"/>
                </a:ext>
              </a:extLst>
            </p:cNvPr>
            <p:cNvSpPr/>
            <p:nvPr/>
          </p:nvSpPr>
          <p:spPr>
            <a:xfrm>
              <a:off x="-27160" y="-60055"/>
              <a:ext cx="9144000" cy="694940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27526DF5-647C-62ED-0ECC-E8879B490919}"/>
                </a:ext>
              </a:extLst>
            </p:cNvPr>
            <p:cNvGrpSpPr/>
            <p:nvPr/>
          </p:nvGrpSpPr>
          <p:grpSpPr>
            <a:xfrm>
              <a:off x="130519" y="-43593"/>
              <a:ext cx="8380407" cy="6651111"/>
              <a:chOff x="130519" y="-43593"/>
              <a:chExt cx="8380407" cy="6651111"/>
            </a:xfrm>
          </p:grpSpPr>
          <p:grpSp>
            <p:nvGrpSpPr>
              <p:cNvPr id="14" name="グループ化 13">
                <a:extLst>
                  <a:ext uri="{FF2B5EF4-FFF2-40B4-BE49-F238E27FC236}">
                    <a16:creationId xmlns:a16="http://schemas.microsoft.com/office/drawing/2014/main" id="{4B8931A7-6D91-7634-26F4-22323E9890A3}"/>
                  </a:ext>
                </a:extLst>
              </p:cNvPr>
              <p:cNvGrpSpPr/>
              <p:nvPr/>
            </p:nvGrpSpPr>
            <p:grpSpPr>
              <a:xfrm>
                <a:off x="130519" y="-43593"/>
                <a:ext cx="8380407" cy="6651111"/>
                <a:chOff x="69874" y="-69174"/>
                <a:chExt cx="8380407" cy="6651111"/>
              </a:xfrm>
            </p:grpSpPr>
            <p:sp>
              <p:nvSpPr>
                <p:cNvPr id="3" name="テキスト ボックス 2">
                  <a:extLst>
                    <a:ext uri="{FF2B5EF4-FFF2-40B4-BE49-F238E27FC236}">
                      <a16:creationId xmlns:a16="http://schemas.microsoft.com/office/drawing/2014/main" id="{6B79F818-4655-4F5D-A380-8833911C93C2}"/>
                    </a:ext>
                  </a:extLst>
                </p:cNvPr>
                <p:cNvSpPr txBox="1"/>
                <p:nvPr/>
              </p:nvSpPr>
              <p:spPr>
                <a:xfrm>
                  <a:off x="69874" y="99080"/>
                  <a:ext cx="5511233" cy="523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28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●あったか豆にゅうラーメン</a:t>
                  </a:r>
                </a:p>
              </p:txBody>
            </p:sp>
            <p:sp>
              <p:nvSpPr>
                <p:cNvPr id="5" name="テキスト ボックス 4">
                  <a:extLst>
                    <a:ext uri="{FF2B5EF4-FFF2-40B4-BE49-F238E27FC236}">
                      <a16:creationId xmlns:a16="http://schemas.microsoft.com/office/drawing/2014/main" id="{D54D6920-80E5-45FE-B9A8-D478BD044393}"/>
                    </a:ext>
                  </a:extLst>
                </p:cNvPr>
                <p:cNvSpPr txBox="1"/>
                <p:nvPr/>
              </p:nvSpPr>
              <p:spPr>
                <a:xfrm>
                  <a:off x="431376" y="1305105"/>
                  <a:ext cx="6585867" cy="29900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3200"/>
                    </a:lnSpc>
                  </a:pPr>
                  <a:r>
                    <a:rPr lang="ja-JP" altLang="en-US" sz="2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・そく席めん：１食分</a:t>
                  </a:r>
                  <a:endParaRPr lang="en-US" altLang="ja-JP" sz="24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endParaRPr>
                </a:p>
                <a:p>
                  <a:pPr>
                    <a:lnSpc>
                      <a:spcPts val="3200"/>
                    </a:lnSpc>
                  </a:pPr>
                  <a:r>
                    <a:rPr lang="ja-JP" altLang="en-US" sz="2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・コーンかん：大さじ２</a:t>
                  </a:r>
                  <a:endParaRPr lang="en-US" altLang="ja-JP" sz="24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endParaRPr>
                </a:p>
                <a:p>
                  <a:pPr>
                    <a:lnSpc>
                      <a:spcPts val="3200"/>
                    </a:lnSpc>
                  </a:pPr>
                  <a:r>
                    <a:rPr lang="ja-JP" altLang="en-US" sz="2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・豆にゅう：大さじ３</a:t>
                  </a:r>
                  <a:endParaRPr lang="en-US" altLang="ja-JP" sz="24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endParaRPr>
                </a:p>
                <a:p>
                  <a:pPr>
                    <a:lnSpc>
                      <a:spcPts val="3200"/>
                    </a:lnSpc>
                  </a:pPr>
                  <a:r>
                    <a:rPr lang="ja-JP" altLang="en-US" sz="2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 （</a:t>
                  </a:r>
                  <a:r>
                    <a:rPr lang="en-US" altLang="ja-JP" sz="2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LL</a:t>
                  </a:r>
                  <a:r>
                    <a:rPr lang="ja-JP" altLang="en-US" sz="2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牛にゅうでも</a:t>
                  </a:r>
                  <a:r>
                    <a:rPr lang="en-US" altLang="ja-JP" sz="2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OK</a:t>
                  </a:r>
                  <a:r>
                    <a:rPr lang="ja-JP" altLang="en-US" sz="2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）</a:t>
                  </a:r>
                  <a:endParaRPr lang="en-US" altLang="ja-JP" sz="24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endParaRPr>
                </a:p>
                <a:p>
                  <a:pPr>
                    <a:lnSpc>
                      <a:spcPts val="3200"/>
                    </a:lnSpc>
                  </a:pPr>
                  <a:r>
                    <a:rPr lang="ja-JP" altLang="en-US" sz="2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・かんそうわかめ：小さじ１</a:t>
                  </a:r>
                  <a:endParaRPr lang="en-US" altLang="ja-JP" sz="24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endParaRPr>
                </a:p>
                <a:p>
                  <a:pPr>
                    <a:lnSpc>
                      <a:spcPts val="3200"/>
                    </a:lnSpc>
                  </a:pPr>
                  <a:r>
                    <a:rPr lang="ja-JP" altLang="en-US" sz="2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・付ぞく調味料</a:t>
                  </a:r>
                  <a:r>
                    <a:rPr lang="en-US" altLang="ja-JP" sz="2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(</a:t>
                  </a:r>
                  <a:r>
                    <a:rPr lang="ja-JP" altLang="en-US" sz="2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みそ味がおすすめ</a:t>
                  </a:r>
                  <a:r>
                    <a:rPr lang="en-US" altLang="ja-JP" sz="2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)</a:t>
                  </a:r>
                  <a:r>
                    <a:rPr lang="ja-JP" altLang="en-US" sz="2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：１食分</a:t>
                  </a:r>
                  <a:endParaRPr lang="en-US" altLang="ja-JP" sz="24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endParaRPr>
                </a:p>
                <a:p>
                  <a:pPr>
                    <a:lnSpc>
                      <a:spcPts val="3200"/>
                    </a:lnSpc>
                  </a:pPr>
                  <a:r>
                    <a:rPr lang="ja-JP" altLang="en-US" sz="2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・水：</a:t>
                  </a:r>
                  <a:r>
                    <a:rPr lang="en-US" altLang="ja-JP" sz="2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300g</a:t>
                  </a: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41ECD57D-0503-4840-85F8-03EE7CC07918}"/>
                    </a:ext>
                  </a:extLst>
                </p:cNvPr>
                <p:cNvSpPr txBox="1"/>
                <p:nvPr/>
              </p:nvSpPr>
              <p:spPr>
                <a:xfrm>
                  <a:off x="431376" y="4228292"/>
                  <a:ext cx="8018905" cy="23536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2500"/>
                    </a:lnSpc>
                  </a:pPr>
                  <a:r>
                    <a:rPr lang="ja-JP" altLang="en-US" b="1" dirty="0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☆作り方☆</a:t>
                  </a:r>
                  <a:endParaRPr lang="en-US" altLang="ja-JP" b="1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  <a:p>
                  <a:pPr>
                    <a:lnSpc>
                      <a:spcPts val="2500"/>
                    </a:lnSpc>
                  </a:pPr>
                  <a:r>
                    <a:rPr lang="en-US" altLang="ja-JP" dirty="0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1</a:t>
                  </a:r>
                  <a:r>
                    <a:rPr lang="ja-JP" altLang="en-US" dirty="0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．手で少し砕いたそく席めんとコーンかん、わかめをポリぶくろに入れる。</a:t>
                  </a:r>
                  <a:endParaRPr lang="en-US" altLang="ja-JP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  <a:p>
                  <a:pPr>
                    <a:lnSpc>
                      <a:spcPts val="2500"/>
                    </a:lnSpc>
                  </a:pPr>
                  <a:r>
                    <a:rPr lang="en-US" altLang="ja-JP" dirty="0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2</a:t>
                  </a:r>
                  <a:r>
                    <a:rPr lang="ja-JP" altLang="en-US" dirty="0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．めんがひたるくらいまで水を入れる。</a:t>
                  </a:r>
                  <a:endParaRPr lang="en-US" altLang="ja-JP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  <a:p>
                  <a:pPr>
                    <a:lnSpc>
                      <a:spcPts val="2500"/>
                    </a:lnSpc>
                  </a:pPr>
                  <a:r>
                    <a:rPr lang="ja-JP" altLang="en-US" dirty="0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３．空気が入らないようにふくろをねじり、上の方で口を結ぶ。</a:t>
                  </a:r>
                  <a:endParaRPr lang="en-US" altLang="ja-JP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  <a:p>
                  <a:pPr>
                    <a:lnSpc>
                      <a:spcPts val="2500"/>
                    </a:lnSpc>
                  </a:pPr>
                  <a:r>
                    <a:rPr lang="ja-JP" altLang="en-US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４．あらかじめ、なべ</a:t>
                  </a:r>
                  <a:r>
                    <a:rPr lang="ja-JP" altLang="en-US" dirty="0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に湯をわかし、平皿をしずめ、ふくろを入れる。</a:t>
                  </a:r>
                  <a:endParaRPr lang="en-US" altLang="ja-JP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  <a:p>
                  <a:pPr>
                    <a:lnSpc>
                      <a:spcPts val="2500"/>
                    </a:lnSpc>
                  </a:pPr>
                  <a:r>
                    <a:rPr lang="ja-JP" altLang="en-US" dirty="0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５．そく席めんのふくろに書かれた時間よりも</a:t>
                  </a:r>
                  <a:r>
                    <a:rPr lang="en-US" altLang="ja-JP" dirty="0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1</a:t>
                  </a:r>
                  <a:r>
                    <a:rPr lang="ja-JP" altLang="en-US" dirty="0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分長く加熱する。</a:t>
                  </a:r>
                  <a:endParaRPr lang="en-US" altLang="ja-JP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  <a:p>
                  <a:pPr>
                    <a:lnSpc>
                      <a:spcPts val="2500"/>
                    </a:lnSpc>
                  </a:pPr>
                  <a:r>
                    <a:rPr lang="ja-JP" altLang="en-US" dirty="0"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６．ふくろをなべから取り出し、ふくろに付ぞく調味料と豆にゅうを入れ、まぜ合わせる。</a:t>
                  </a:r>
                  <a:endParaRPr lang="en-US" altLang="ja-JP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4" name="テキスト ボックス 3">
                  <a:extLst>
                    <a:ext uri="{FF2B5EF4-FFF2-40B4-BE49-F238E27FC236}">
                      <a16:creationId xmlns:a16="http://schemas.microsoft.com/office/drawing/2014/main" id="{8FEE1575-8881-A624-23B9-7F8AE6794190}"/>
                    </a:ext>
                  </a:extLst>
                </p:cNvPr>
                <p:cNvSpPr txBox="1"/>
                <p:nvPr/>
              </p:nvSpPr>
              <p:spPr>
                <a:xfrm>
                  <a:off x="1747502" y="-69174"/>
                  <a:ext cx="94074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16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とう</a:t>
                  </a:r>
                </a:p>
              </p:txBody>
            </p:sp>
          </p:grpSp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E95BD371-BA71-01D5-CBBA-9517C1B963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6200000">
                <a:off x="5478927" y="463897"/>
                <a:ext cx="2501456" cy="2935024"/>
              </a:xfrm>
              <a:prstGeom prst="rect">
                <a:avLst/>
              </a:prstGeom>
              <a:ln w="412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</p:pic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8108C7F-D1DA-B2F5-2BA1-EF2463BE3714}"/>
                  </a:ext>
                </a:extLst>
              </p:cNvPr>
              <p:cNvSpPr txBox="1"/>
              <p:nvPr/>
            </p:nvSpPr>
            <p:spPr>
              <a:xfrm>
                <a:off x="1137112" y="1161409"/>
                <a:ext cx="5643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せき</a:t>
                </a:r>
              </a:p>
            </p:txBody>
          </p:sp>
        </p:grp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8058A9B-593F-E37D-04C2-9C2CC22CDDF8}"/>
              </a:ext>
            </a:extLst>
          </p:cNvPr>
          <p:cNvSpPr txBox="1"/>
          <p:nvPr/>
        </p:nvSpPr>
        <p:spPr>
          <a:xfrm>
            <a:off x="519181" y="825807"/>
            <a:ext cx="5511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☆材料（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人分）☆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CF845B-F5B5-9838-D07A-A66B46153ABD}"/>
              </a:ext>
            </a:extLst>
          </p:cNvPr>
          <p:cNvSpPr txBox="1"/>
          <p:nvPr/>
        </p:nvSpPr>
        <p:spPr>
          <a:xfrm>
            <a:off x="709792" y="608090"/>
            <a:ext cx="1125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ざいりょう</a:t>
            </a:r>
          </a:p>
        </p:txBody>
      </p:sp>
    </p:spTree>
    <p:extLst>
      <p:ext uri="{BB962C8B-B14F-4D97-AF65-F5344CB8AC3E}">
        <p14:creationId xmlns:p14="http://schemas.microsoft.com/office/powerpoint/2010/main" val="1925927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B8FD3FB-02B1-B267-8A7B-5D1EB6BD9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2" y="932713"/>
            <a:ext cx="8775675" cy="499257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D69C73E-6350-6D9E-8662-74B463DBAB73}"/>
              </a:ext>
            </a:extLst>
          </p:cNvPr>
          <p:cNvSpPr txBox="1"/>
          <p:nvPr/>
        </p:nvSpPr>
        <p:spPr>
          <a:xfrm>
            <a:off x="966353" y="242448"/>
            <a:ext cx="721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latin typeface="+mn-ea"/>
              </a:rPr>
              <a:t>あったか豆にゅうラーメン　３つの食品のグループ</a:t>
            </a:r>
            <a:endParaRPr lang="en-US" altLang="ja-JP" sz="2400" b="1" dirty="0">
              <a:latin typeface="+mn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698CD98-F6DC-D94B-7476-A7F96AE80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391" y="2376082"/>
            <a:ext cx="1967214" cy="264466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D4282D4-E098-590C-70A4-1561EE4D31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187" y="2376082"/>
            <a:ext cx="1634475" cy="2434043"/>
          </a:xfrm>
          <a:prstGeom prst="rect">
            <a:avLst/>
          </a:prstGeom>
        </p:spPr>
      </p:pic>
      <p:pic>
        <p:nvPicPr>
          <p:cNvPr id="7" name="Picture 8" descr="豆乳のイラスト">
            <a:extLst>
              <a:ext uri="{FF2B5EF4-FFF2-40B4-BE49-F238E27FC236}">
                <a16:creationId xmlns:a16="http://schemas.microsoft.com/office/drawing/2014/main" id="{32BEFE71-6B07-9425-B5E2-6B91B0491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971" y="2436760"/>
            <a:ext cx="1486764" cy="154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49BFE86-ABE8-51AC-9958-AD4AA31298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3575" y="4119931"/>
            <a:ext cx="1225378" cy="166687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75FEA80-261C-6974-CD0D-49280D6401F1}"/>
              </a:ext>
            </a:extLst>
          </p:cNvPr>
          <p:cNvSpPr txBox="1"/>
          <p:nvPr/>
        </p:nvSpPr>
        <p:spPr>
          <a:xfrm>
            <a:off x="6654227" y="4838670"/>
            <a:ext cx="1713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/>
              <a:t>コーンかん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E165D11-A50E-9972-FB7C-7EE8A555A95C}"/>
              </a:ext>
            </a:extLst>
          </p:cNvPr>
          <p:cNvSpPr txBox="1"/>
          <p:nvPr/>
        </p:nvSpPr>
        <p:spPr>
          <a:xfrm>
            <a:off x="3715280" y="4954440"/>
            <a:ext cx="1713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/>
              <a:t>そく席めん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E6E4A20-5E08-25D8-094C-81BFD3594FAB}"/>
              </a:ext>
            </a:extLst>
          </p:cNvPr>
          <p:cNvSpPr txBox="1"/>
          <p:nvPr/>
        </p:nvSpPr>
        <p:spPr>
          <a:xfrm>
            <a:off x="176488" y="4573862"/>
            <a:ext cx="1713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/>
              <a:t>かんそう</a:t>
            </a:r>
            <a:endParaRPr lang="en-US" altLang="ja-JP" sz="2000" b="1" dirty="0"/>
          </a:p>
          <a:p>
            <a:pPr algn="ctr"/>
            <a:r>
              <a:rPr lang="ja-JP" altLang="en-US" sz="2000" b="1" dirty="0"/>
              <a:t>わかめ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7A92F72-3FD3-BE26-319A-35BA565052E9}"/>
              </a:ext>
            </a:extLst>
          </p:cNvPr>
          <p:cNvSpPr txBox="1"/>
          <p:nvPr/>
        </p:nvSpPr>
        <p:spPr>
          <a:xfrm>
            <a:off x="1515664" y="3009050"/>
            <a:ext cx="1486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/>
              <a:t>豆にゅう</a:t>
            </a:r>
          </a:p>
        </p:txBody>
      </p:sp>
    </p:spTree>
    <p:extLst>
      <p:ext uri="{BB962C8B-B14F-4D97-AF65-F5344CB8AC3E}">
        <p14:creationId xmlns:p14="http://schemas.microsoft.com/office/powerpoint/2010/main" val="3884036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</TotalTime>
  <Words>195</Words>
  <Application>Microsoft Macintosh PowerPoint</Application>
  <PresentationFormat>画面に合わせる (4:3)</PresentationFormat>
  <Paragraphs>25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UD デジタル 教科書体 NK-B</vt:lpstr>
      <vt:lpstr>UD デジタル 教科書体 NK-R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華 秋本</dc:creator>
  <cp:lastModifiedBy>IMAI Ako</cp:lastModifiedBy>
  <cp:revision>4</cp:revision>
  <cp:lastPrinted>2025-05-16T10:10:28Z</cp:lastPrinted>
  <dcterms:created xsi:type="dcterms:W3CDTF">2024-09-20T08:25:19Z</dcterms:created>
  <dcterms:modified xsi:type="dcterms:W3CDTF">2025-05-16T10:14:07Z</dcterms:modified>
</cp:coreProperties>
</file>