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2" autoAdjust="0"/>
    <p:restoredTop sz="94658"/>
  </p:normalViewPr>
  <p:slideViewPr>
    <p:cSldViewPr snapToGrid="0">
      <p:cViewPr varScale="1">
        <p:scale>
          <a:sx n="116" d="100"/>
          <a:sy n="116" d="100"/>
        </p:scale>
        <p:origin x="18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82D6-16A3-479E-A8CE-1456EB5D2266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A838-7EED-49B1-BEE7-EAB4B77EA2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83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82D6-16A3-479E-A8CE-1456EB5D2266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A838-7EED-49B1-BEE7-EAB4B77EA2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57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82D6-16A3-479E-A8CE-1456EB5D2266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A838-7EED-49B1-BEE7-EAB4B77EA2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0314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82D6-16A3-479E-A8CE-1456EB5D2266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A838-7EED-49B1-BEE7-EAB4B77EA2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0578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82D6-16A3-479E-A8CE-1456EB5D2266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A838-7EED-49B1-BEE7-EAB4B77EA2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7720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82D6-16A3-479E-A8CE-1456EB5D2266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A838-7EED-49B1-BEE7-EAB4B77EA2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6228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82D6-16A3-479E-A8CE-1456EB5D2266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A838-7EED-49B1-BEE7-EAB4B77EA2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687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82D6-16A3-479E-A8CE-1456EB5D2266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A838-7EED-49B1-BEE7-EAB4B77EA2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0703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82D6-16A3-479E-A8CE-1456EB5D2266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A838-7EED-49B1-BEE7-EAB4B77EA2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7551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82D6-16A3-479E-A8CE-1456EB5D2266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A838-7EED-49B1-BEE7-EAB4B77EA2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2113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82D6-16A3-479E-A8CE-1456EB5D2266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A838-7EED-49B1-BEE7-EAB4B77EA2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629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182D6-16A3-479E-A8CE-1456EB5D2266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6A838-7EED-49B1-BEE7-EAB4B77EA2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119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58EF45D-BE29-4130-8CD2-435A8AA3FB3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B79F818-4655-4F5D-A380-8833911C93C2}"/>
              </a:ext>
            </a:extLst>
          </p:cNvPr>
          <p:cNvSpPr txBox="1"/>
          <p:nvPr/>
        </p:nvSpPr>
        <p:spPr>
          <a:xfrm>
            <a:off x="503218" y="1392326"/>
            <a:ext cx="47840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・米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無せん米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)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：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80g</a:t>
            </a:r>
          </a:p>
          <a:p>
            <a:pPr algn="l"/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・トマトジュース：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80g</a:t>
            </a:r>
          </a:p>
          <a:p>
            <a:pPr algn="l"/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・ツナかん：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1/2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かん（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35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ｇ）</a:t>
            </a:r>
            <a:endParaRPr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・コーンかん：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20g</a:t>
            </a:r>
          </a:p>
          <a:p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・かりゅうコンソメ：小さじ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1/2</a:t>
            </a:r>
            <a:endParaRPr lang="ja-JP" altLang="en-US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6469627-7AD5-CC72-31E1-66FB7D2BF089}"/>
              </a:ext>
            </a:extLst>
          </p:cNvPr>
          <p:cNvSpPr txBox="1"/>
          <p:nvPr/>
        </p:nvSpPr>
        <p:spPr>
          <a:xfrm>
            <a:off x="503218" y="3524866"/>
            <a:ext cx="8571318" cy="296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☆作り方☆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2500"/>
              </a:lnSpc>
            </a:pPr>
            <a:r>
              <a:rPr lang="ja-JP" altLang="en-US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１．ポリぶくろに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水とコンソメを入れ、コンソメをとかす。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2500"/>
              </a:lnSpc>
            </a:pP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２．無せん米、トマトジュース、コーンかんを加えて</a:t>
            </a:r>
            <a:r>
              <a:rPr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20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分間つける。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2500"/>
              </a:lnSpc>
            </a:pP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３．ツナかんを油ごと加えてもみこむ。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2500"/>
              </a:lnSpc>
            </a:pP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４．空気が入らないようにふくろをねじり、上の方で口を結ぶ。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2500"/>
              </a:lnSpc>
            </a:pPr>
            <a:r>
              <a:rPr lang="ja-JP" altLang="en-US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５．あらかじめ、なべ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に湯をわかして平皿をしずめる。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2500"/>
              </a:lnSpc>
            </a:pP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６．④をふくろの中で</a:t>
            </a:r>
            <a:r>
              <a:rPr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30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分加熱して取り出し、あら熱が取れるまでふくろに入れてむらす。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2500"/>
              </a:lnSpc>
            </a:pP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2500"/>
              </a:lnSpc>
            </a:pPr>
            <a:r>
              <a:rPr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※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かんづめの油で米が水をすわないことがある。ツナかんは必ずきゅう水後に入れる</a:t>
            </a:r>
            <a:r>
              <a:rPr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!!!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ADCB81C-3448-71A0-CD5F-3E9C51A60F2A}"/>
              </a:ext>
            </a:extLst>
          </p:cNvPr>
          <p:cNvSpPr txBox="1"/>
          <p:nvPr/>
        </p:nvSpPr>
        <p:spPr>
          <a:xfrm>
            <a:off x="503218" y="824409"/>
            <a:ext cx="5511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☆材料（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人分）☆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9B18F6E-F98E-9036-81C6-EBB547565E51}"/>
              </a:ext>
            </a:extLst>
          </p:cNvPr>
          <p:cNvSpPr txBox="1"/>
          <p:nvPr/>
        </p:nvSpPr>
        <p:spPr>
          <a:xfrm>
            <a:off x="243032" y="194938"/>
            <a:ext cx="6349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●トマトジュースでリゾット風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F8AE34D-A3C9-B14A-3C2F-24C98C1B4D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4169" y="754735"/>
            <a:ext cx="3210851" cy="2540006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4417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29430A8-F218-7518-F4F4-4C41BC770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21" y="674800"/>
            <a:ext cx="8841114" cy="547835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E1615C8-F9C0-3CA5-3C87-57CB73B00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86" y="2696801"/>
            <a:ext cx="2708395" cy="236474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4C41580-25D8-EF88-8037-0277B1E377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0840" y="2595308"/>
            <a:ext cx="1712935" cy="2263809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A40E00D8-2774-8CE4-1D70-F7CCB517F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2690" y="3249549"/>
            <a:ext cx="1382249" cy="125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2641ABD-02A4-3337-5434-6202FF2D1BD1}"/>
              </a:ext>
            </a:extLst>
          </p:cNvPr>
          <p:cNvSpPr txBox="1"/>
          <p:nvPr/>
        </p:nvSpPr>
        <p:spPr>
          <a:xfrm>
            <a:off x="690401" y="157711"/>
            <a:ext cx="7211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latin typeface="+mn-ea"/>
              </a:rPr>
              <a:t>トマトリゾット風　３つの食品のグループ</a:t>
            </a:r>
            <a:endParaRPr lang="en-US" altLang="ja-JP" sz="2400" b="1" dirty="0">
              <a:latin typeface="+mn-ea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A5F8042-26F1-939F-0807-8EB848D493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577" y="2167707"/>
            <a:ext cx="1275348" cy="189923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1C221FD-793B-CFDB-795E-A06E140BD2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686" y="3059491"/>
            <a:ext cx="1360767" cy="1961675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7451CD8-D75F-1D69-C1D7-DD8C1F64DD9F}"/>
              </a:ext>
            </a:extLst>
          </p:cNvPr>
          <p:cNvSpPr txBox="1"/>
          <p:nvPr/>
        </p:nvSpPr>
        <p:spPr>
          <a:xfrm>
            <a:off x="3997245" y="5057597"/>
            <a:ext cx="1122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/>
              <a:t>ごはん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95189D7-7A5C-7810-69FA-20594D2B3DB4}"/>
              </a:ext>
            </a:extLst>
          </p:cNvPr>
          <p:cNvSpPr txBox="1"/>
          <p:nvPr/>
        </p:nvSpPr>
        <p:spPr>
          <a:xfrm>
            <a:off x="833642" y="5046032"/>
            <a:ext cx="1360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/>
              <a:t>ツナかん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9368E2F-2C40-E576-1C9E-D5C6AAF086F0}"/>
              </a:ext>
            </a:extLst>
          </p:cNvPr>
          <p:cNvSpPr txBox="1"/>
          <p:nvPr/>
        </p:nvSpPr>
        <p:spPr>
          <a:xfrm>
            <a:off x="5996744" y="4122366"/>
            <a:ext cx="1713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/>
              <a:t>コーンかん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08301B6-FF60-DF81-512B-9049805FCBC1}"/>
              </a:ext>
            </a:extLst>
          </p:cNvPr>
          <p:cNvSpPr txBox="1"/>
          <p:nvPr/>
        </p:nvSpPr>
        <p:spPr>
          <a:xfrm>
            <a:off x="6771935" y="5048878"/>
            <a:ext cx="2134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/>
              <a:t>トマトジュースまたは</a:t>
            </a:r>
            <a:endParaRPr lang="en-US" altLang="ja-JP" sz="2000" b="1" dirty="0"/>
          </a:p>
          <a:p>
            <a:pPr algn="ctr"/>
            <a:r>
              <a:rPr lang="ja-JP" altLang="en-US" sz="2000" b="1" dirty="0"/>
              <a:t>トマトかん</a:t>
            </a:r>
          </a:p>
        </p:txBody>
      </p:sp>
    </p:spTree>
    <p:extLst>
      <p:ext uri="{BB962C8B-B14F-4D97-AF65-F5344CB8AC3E}">
        <p14:creationId xmlns:p14="http://schemas.microsoft.com/office/powerpoint/2010/main" val="2149675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</TotalTime>
  <Words>186</Words>
  <Application>Microsoft Macintosh PowerPoint</Application>
  <PresentationFormat>画面に合わせる (4:3)</PresentationFormat>
  <Paragraphs>22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UD デジタル 教科書体 NK-B</vt:lpstr>
      <vt:lpstr>UD デジタル 教科書体 NK-R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華 秋本</dc:creator>
  <cp:lastModifiedBy>IMAI Ako</cp:lastModifiedBy>
  <cp:revision>4</cp:revision>
  <dcterms:created xsi:type="dcterms:W3CDTF">2024-08-26T05:16:13Z</dcterms:created>
  <dcterms:modified xsi:type="dcterms:W3CDTF">2025-05-16T10:13:37Z</dcterms:modified>
</cp:coreProperties>
</file>