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5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47DD-0EC0-4DDB-8095-4A9578E99389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3474-973C-4F23-8465-0A2FDD5D6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97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564" y="2373745"/>
            <a:ext cx="6187786" cy="3803218"/>
          </a:xfr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47DD-0EC0-4DDB-8095-4A9578E99389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3474-973C-4F23-8465-0A2FDD5D6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7C87E7-F8D0-472D-9B69-3385ABBE9F05}"/>
              </a:ext>
            </a:extLst>
          </p:cNvPr>
          <p:cNvSpPr txBox="1"/>
          <p:nvPr userDrawn="1"/>
        </p:nvSpPr>
        <p:spPr>
          <a:xfrm>
            <a:off x="0" y="2373745"/>
            <a:ext cx="2327564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>
                    <a:lumMod val="95000"/>
                  </a:schemeClr>
                </a:solidFill>
              </a:rPr>
              <a:t>第１章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1666F9-E5AC-497A-8EC5-B067A588827A}"/>
              </a:ext>
            </a:extLst>
          </p:cNvPr>
          <p:cNvSpPr txBox="1"/>
          <p:nvPr userDrawn="1"/>
        </p:nvSpPr>
        <p:spPr>
          <a:xfrm>
            <a:off x="0" y="2878013"/>
            <a:ext cx="23275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>
                    <a:lumMod val="95000"/>
                  </a:schemeClr>
                </a:solidFill>
              </a:rPr>
              <a:t>第２章</a:t>
            </a:r>
          </a:p>
        </p:txBody>
      </p:sp>
    </p:spTree>
    <p:extLst>
      <p:ext uri="{BB962C8B-B14F-4D97-AF65-F5344CB8AC3E}">
        <p14:creationId xmlns:p14="http://schemas.microsoft.com/office/powerpoint/2010/main" val="188861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564" y="2373745"/>
            <a:ext cx="6187786" cy="3803218"/>
          </a:xfr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47DD-0EC0-4DDB-8095-4A9578E99389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3474-973C-4F23-8465-0A2FDD5D6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5A9F96-0FBB-421B-BA3A-6B61483CE021}"/>
              </a:ext>
            </a:extLst>
          </p:cNvPr>
          <p:cNvSpPr txBox="1"/>
          <p:nvPr userDrawn="1"/>
        </p:nvSpPr>
        <p:spPr>
          <a:xfrm>
            <a:off x="0" y="2373745"/>
            <a:ext cx="23275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>
                    <a:lumMod val="95000"/>
                  </a:schemeClr>
                </a:solidFill>
              </a:rPr>
              <a:t>第１章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B469D97-CBB4-45F0-9AB6-FE1DD8485439}"/>
              </a:ext>
            </a:extLst>
          </p:cNvPr>
          <p:cNvSpPr txBox="1"/>
          <p:nvPr userDrawn="1"/>
        </p:nvSpPr>
        <p:spPr>
          <a:xfrm>
            <a:off x="0" y="2878013"/>
            <a:ext cx="2327564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>
                    <a:lumMod val="95000"/>
                  </a:schemeClr>
                </a:solidFill>
              </a:rPr>
              <a:t>第２章</a:t>
            </a:r>
          </a:p>
        </p:txBody>
      </p:sp>
    </p:spTree>
    <p:extLst>
      <p:ext uri="{BB962C8B-B14F-4D97-AF65-F5344CB8AC3E}">
        <p14:creationId xmlns:p14="http://schemas.microsoft.com/office/powerpoint/2010/main" val="52957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947DD-0EC0-4DDB-8095-4A9578E99389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13474-973C-4F23-8465-0A2FDD5D623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ACE6A4C-7321-4B2D-834C-47D398FC7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59" y="0"/>
            <a:ext cx="2286541" cy="31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90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E46CED-DBBD-4BE1-B9D6-0D86E33F8B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マスターを使った</a:t>
            </a:r>
            <a:br>
              <a:rPr kumimoji="1" lang="en-US" altLang="ja-JP" dirty="0"/>
            </a:br>
            <a:r>
              <a:rPr kumimoji="1" lang="ja-JP" altLang="en-US" dirty="0"/>
              <a:t>章立て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355490-3899-43F4-B262-77CE5F97CC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30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0B7E37-92FF-42BD-B465-4BA2A654A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D3E512-7C92-42F6-AF44-0E11B73D8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70348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211FAA-F9DD-4DE6-9613-BC8B62455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A04675-6C7F-4D88-BF0E-FAE8A18CD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346127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CAE549-048E-4C19-984A-3222A6898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0E1AD3-BFF7-4D56-85A3-B9DFC5E4D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632689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1B191E-9A4A-40D5-8C59-1B3E12FA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73E9DC-7319-4E06-AB7E-7645888F3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010280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9</Words>
  <Application>Microsoft Office PowerPoint</Application>
  <PresentationFormat>画面に合わせる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マスターを使った 章立て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マスターを使った 章立て</dc:title>
  <dc:creator>加藤　正吾</dc:creator>
  <cp:lastModifiedBy>加藤　正吾</cp:lastModifiedBy>
  <cp:revision>1</cp:revision>
  <dcterms:created xsi:type="dcterms:W3CDTF">2021-02-24T03:07:15Z</dcterms:created>
  <dcterms:modified xsi:type="dcterms:W3CDTF">2021-02-25T07:43:49Z</dcterms:modified>
</cp:coreProperties>
</file>