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45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83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10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22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42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76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95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11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57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07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91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78EF-14D9-42C8-9A7E-99DDAC48885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CF08-520B-4D9F-BCCC-A1F653E0D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28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2018/7/26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物理 第</a:t>
            </a:r>
            <a:r>
              <a:rPr lang="en-US" altLang="ja-JP" dirty="0">
                <a:latin typeface="+mn-ea"/>
              </a:rPr>
              <a:t>62</a:t>
            </a:r>
            <a:r>
              <a:rPr lang="ja-JP" altLang="en-US" dirty="0">
                <a:latin typeface="+mn-ea"/>
              </a:rPr>
              <a:t>回 </a:t>
            </a:r>
            <a:r>
              <a:rPr lang="ja-JP" altLang="en-US" dirty="0" smtClean="0">
                <a:latin typeface="+mn-ea"/>
              </a:rPr>
              <a:t>問</a:t>
            </a:r>
            <a:r>
              <a:rPr lang="en-US" altLang="ja-JP" dirty="0" smtClean="0">
                <a:latin typeface="+mn-ea"/>
              </a:rPr>
              <a:t>30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4896544"/>
          </a:xfrm>
        </p:spPr>
        <p:txBody>
          <a:bodyPr>
            <a:normAutofit/>
          </a:bodyPr>
          <a:lstStyle/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放射線概論第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版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398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ページ、表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3.1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は覚える。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出題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傾向のある代表シンチレータは次のとおり。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波長順、定数順に暗記すること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389768"/>
              </p:ext>
            </p:extLst>
          </p:nvPr>
        </p:nvGraphicFramePr>
        <p:xfrm>
          <a:off x="683568" y="2708920"/>
          <a:ext cx="3875405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3405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種類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最大発光波長</a:t>
                      </a:r>
                      <a:r>
                        <a:rPr kumimoji="1" lang="en-US" altLang="ja-JP" dirty="0" smtClean="0"/>
                        <a:t>(nm)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BaF2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LaBr3(Ce)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NaI(Tl)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ZnS(Ag)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LiI(Eu)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Bi4Ge3O12[BGO]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CsI(Tl)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910145"/>
              </p:ext>
            </p:extLst>
          </p:nvPr>
        </p:nvGraphicFramePr>
        <p:xfrm>
          <a:off x="5076056" y="2708920"/>
          <a:ext cx="2975719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9575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種類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減衰定数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LaBr3(Ce)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ZnS(Ag)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NaI(Tl)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Bi4Ge3O12[BGO]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BaF2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LiI(Eu)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593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 第62回 問30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 第62回 問30 】</dc:title>
  <dc:creator>RI-gifu</dc:creator>
  <cp:lastModifiedBy>RI-gifu</cp:lastModifiedBy>
  <cp:revision>1</cp:revision>
  <dcterms:created xsi:type="dcterms:W3CDTF">2019-02-27T08:13:11Z</dcterms:created>
  <dcterms:modified xsi:type="dcterms:W3CDTF">2019-02-27T08:14:05Z</dcterms:modified>
</cp:coreProperties>
</file>