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9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081F-24C3-4B1D-B0AE-D7E5B708D822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D12C-83BA-4A7D-91D1-DEF84F68FD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0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BDD58-FEC7-47E3-842A-A8BDA10D250C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29456-5664-458C-BFE7-A7BB6606A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30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87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2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83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8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0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08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4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9681-C3A7-4E40-A201-3E7E276C54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0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27 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4896544"/>
          </a:xfrm>
        </p:spPr>
        <p:txBody>
          <a:bodyPr>
            <a:normAutofit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数え落とし補正式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 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</a:t>
            </a:r>
            <a:r>
              <a:rPr lang="en-US" altLang="ja-JP" sz="18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(1-</a:t>
            </a:r>
            <a:r>
              <a:rPr lang="en-US" altLang="ja-JP" sz="18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①と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数え落としの意味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理解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「数え落としが６％」から　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n=n</a:t>
            </a:r>
            <a:r>
              <a:rPr lang="en-US" altLang="ja-JP" sz="1800" u="sng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1-0.06)=0.94n</a:t>
            </a:r>
            <a:r>
              <a:rPr lang="en-US" altLang="ja-JP" sz="1800" u="sng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と表せる。</a:t>
            </a:r>
            <a:endParaRPr lang="en-US" altLang="ja-JP" sz="18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設問はｎを問うているため、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no=n/0.94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の形に式変形する。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②を①に代入すると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n=(n/0.94)×(1-nτ)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の式にできた。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lang="en-US" altLang="ja-JP" sz="1800" baseline="-25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分解時間</a:t>
            </a:r>
            <a:r>
              <a:rPr kumimoji="1"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150μs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は計数率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cps=count per second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が秒単位のため、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秒変換し、式全体の単位を統一する。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=1.5×10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④を③に代入すると、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n=(n/0.94)×(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1-n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1.5×10</a:t>
            </a:r>
            <a:r>
              <a:rPr lang="en-US" altLang="ja-JP" sz="1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で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n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を整理す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計算省略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n=400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となる。　</a:t>
            </a:r>
            <a:endParaRPr lang="en-US" altLang="ja-JP" sz="1800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数え落としが６％」から　</a:t>
            </a:r>
            <a:r>
              <a:rPr lang="en-US" altLang="ja-JP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n=n</a:t>
            </a:r>
            <a:r>
              <a:rPr lang="en-US" altLang="ja-JP" sz="1800" u="sng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1-0.06)=0.94n</a:t>
            </a:r>
            <a:r>
              <a:rPr lang="en-US" altLang="ja-JP" sz="1800" u="sng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と表せる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’</a:t>
            </a:r>
            <a:endParaRPr lang="en-US" altLang="ja-JP" sz="18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ここまで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別解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と同じ、式①と①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’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の構造から、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τ=0.94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と分かる。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’</a:t>
            </a: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④を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’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代入すると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 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1-n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1.5×10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=0.94</a:t>
            </a:r>
          </a:p>
          <a:p>
            <a:pPr marL="0" indent="0">
              <a:buNone/>
            </a:pP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を整理すると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計算省略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n=400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となる。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08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12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第62回 問27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262</cp:revision>
  <cp:lastPrinted>2018-04-26T07:10:02Z</cp:lastPrinted>
  <dcterms:created xsi:type="dcterms:W3CDTF">2018-02-08T04:35:53Z</dcterms:created>
  <dcterms:modified xsi:type="dcterms:W3CDTF">2018-04-27T01:20:07Z</dcterms:modified>
</cp:coreProperties>
</file>