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5601-99EA-405C-A9A3-DB4A4FD974EB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F83D-4DB6-4E24-BCC0-9C2924E22E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200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5601-99EA-405C-A9A3-DB4A4FD974EB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F83D-4DB6-4E24-BCC0-9C2924E22E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207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5601-99EA-405C-A9A3-DB4A4FD974EB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F83D-4DB6-4E24-BCC0-9C2924E22E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193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5601-99EA-405C-A9A3-DB4A4FD974EB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F83D-4DB6-4E24-BCC0-9C2924E22E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652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5601-99EA-405C-A9A3-DB4A4FD974EB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F83D-4DB6-4E24-BCC0-9C2924E22E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53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5601-99EA-405C-A9A3-DB4A4FD974EB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F83D-4DB6-4E24-BCC0-9C2924E22E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292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5601-99EA-405C-A9A3-DB4A4FD974EB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F83D-4DB6-4E24-BCC0-9C2924E22E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6219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5601-99EA-405C-A9A3-DB4A4FD974EB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F83D-4DB6-4E24-BCC0-9C2924E22E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49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5601-99EA-405C-A9A3-DB4A4FD974EB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F83D-4DB6-4E24-BCC0-9C2924E22E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104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5601-99EA-405C-A9A3-DB4A4FD974EB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F83D-4DB6-4E24-BCC0-9C2924E22E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99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5601-99EA-405C-A9A3-DB4A4FD974EB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F83D-4DB6-4E24-BCC0-9C2924E22E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2261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55601-99EA-405C-A9A3-DB4A4FD974EB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3F83D-4DB6-4E24-BCC0-9C2924E22E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279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2018/7/26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 dirty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物理 第</a:t>
            </a:r>
            <a:r>
              <a:rPr lang="en-US" altLang="ja-JP" dirty="0">
                <a:latin typeface="+mn-ea"/>
              </a:rPr>
              <a:t>62</a:t>
            </a:r>
            <a:r>
              <a:rPr lang="ja-JP" altLang="en-US" dirty="0">
                <a:latin typeface="+mn-ea"/>
              </a:rPr>
              <a:t>回 </a:t>
            </a:r>
            <a:r>
              <a:rPr lang="ja-JP" altLang="en-US" dirty="0" smtClean="0">
                <a:latin typeface="+mn-ea"/>
              </a:rPr>
              <a:t>問</a:t>
            </a:r>
            <a:r>
              <a:rPr lang="en-US" altLang="ja-JP" dirty="0">
                <a:latin typeface="+mn-ea"/>
              </a:rPr>
              <a:t>26</a:t>
            </a:r>
            <a:r>
              <a:rPr lang="en-US" altLang="ja-JP" dirty="0" smtClean="0">
                <a:latin typeface="+mn-ea"/>
              </a:rPr>
              <a:t> </a:t>
            </a:r>
            <a:r>
              <a:rPr lang="en-US" altLang="ja-JP" dirty="0">
                <a:latin typeface="+mn-ea"/>
              </a:rPr>
              <a:t>】</a:t>
            </a:r>
            <a:endParaRPr kumimoji="1" lang="ja-JP" altLang="en-US" dirty="0"/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96753"/>
            <a:ext cx="9144000" cy="4896544"/>
          </a:xfrm>
        </p:spPr>
        <p:txBody>
          <a:bodyPr>
            <a:normAutofit/>
          </a:bodyPr>
          <a:lstStyle/>
          <a:p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　難しいが他問題で応用が効くキーワード有り。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 放射線概論第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版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473</a:t>
            </a:r>
            <a:r>
              <a:rPr lang="ja-JP" altLang="en-US" sz="18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474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ページは覚える。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①減速材：中性子線の減速（遮蔽）の役割を持つ素材。</a:t>
            </a:r>
            <a:r>
              <a:rPr lang="ja-JP" altLang="en-US" sz="18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基本的に軽元素で減速。</a:t>
            </a:r>
            <a:endParaRPr lang="en-US" altLang="ja-JP" sz="1800" dirty="0" smtClean="0">
              <a:solidFill>
                <a:srgbClr val="00B0F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速中性子線⇒</a:t>
            </a:r>
            <a:r>
              <a:rPr lang="ja-JP" altLang="en-US" sz="18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プラスチック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シンチレータや</a:t>
            </a:r>
            <a:r>
              <a:rPr lang="ja-JP" altLang="en-US" sz="18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有機液体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シンチレータ等</a:t>
            </a:r>
            <a:r>
              <a:rPr lang="ja-JP" altLang="en-US" sz="18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水素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を含むもの。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熱中性子線⇒</a:t>
            </a:r>
            <a:r>
              <a:rPr lang="en-US" altLang="ja-JP" sz="18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BF3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比例計数管、</a:t>
            </a:r>
            <a:r>
              <a:rPr lang="en-US" altLang="ja-JP" sz="18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3He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比例計数管、</a:t>
            </a:r>
            <a:r>
              <a:rPr lang="en-US" altLang="ja-JP" sz="1800" dirty="0" err="1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LiI</a:t>
            </a:r>
            <a:r>
              <a:rPr lang="en-US" altLang="ja-JP" sz="18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800" dirty="0" err="1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Eu</a:t>
            </a:r>
            <a:r>
              <a:rPr lang="en-US" altLang="ja-JP" sz="18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シンチレーション検出器。</a:t>
            </a: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②中性子はエネルギー範囲で３つに分類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熱中性子：</a:t>
            </a:r>
            <a:r>
              <a:rPr lang="en-US" altLang="ja-JP" sz="18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0.025eV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熱外中性子：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0.05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ないし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0.1eV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以上、</a:t>
            </a:r>
            <a:r>
              <a:rPr lang="ja-JP" altLang="en-US" sz="1800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速</a:t>
            </a:r>
            <a:r>
              <a:rPr lang="ja-JP" altLang="en-US" sz="18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中性子：</a:t>
            </a:r>
            <a:r>
              <a:rPr lang="en-US" altLang="ja-JP" sz="18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0.1MeV</a:t>
            </a:r>
            <a:r>
              <a:rPr lang="ja-JP" altLang="en-US" sz="18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以上</a:t>
            </a:r>
            <a:endParaRPr lang="en-US" altLang="ja-JP" sz="1800" dirty="0" smtClean="0">
              <a:solidFill>
                <a:srgbClr val="00B0F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③エネルギースペクトル：横軸がエネルギー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(eV)</a:t>
            </a:r>
            <a:r>
              <a:rPr lang="ja-JP" altLang="en-US" sz="18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縦軸がカウント値のグラフ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このグラフをとれるのは、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18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つの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中だと、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Ｇｅ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検出器と液シンのみ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（イメージングプレートはデジタル型の放射線画像装置）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kumimoji="1" lang="ja-JP" altLang="en-US" dirty="0" smtClean="0"/>
              <a:t>岐阜大学</a:t>
            </a:r>
            <a:r>
              <a:rPr kumimoji="1" lang="en-US" altLang="ja-JP" dirty="0" smtClean="0"/>
              <a:t>RI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0018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【物理 第62回 問26 】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【物理 第62回 問26 】</dc:title>
  <dc:creator>RI-gifu</dc:creator>
  <cp:lastModifiedBy>RI-gifu</cp:lastModifiedBy>
  <cp:revision>1</cp:revision>
  <dcterms:created xsi:type="dcterms:W3CDTF">2019-02-27T08:12:21Z</dcterms:created>
  <dcterms:modified xsi:type="dcterms:W3CDTF">2019-02-27T08:13:02Z</dcterms:modified>
</cp:coreProperties>
</file>