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41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542-060A-4B72-993B-C6E283E0D22F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8717-7228-47A1-95B1-B38C6F7C8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419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542-060A-4B72-993B-C6E283E0D22F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8717-7228-47A1-95B1-B38C6F7C8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8739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542-060A-4B72-993B-C6E283E0D22F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8717-7228-47A1-95B1-B38C6F7C8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467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542-060A-4B72-993B-C6E283E0D22F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8717-7228-47A1-95B1-B38C6F7C8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536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542-060A-4B72-993B-C6E283E0D22F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8717-7228-47A1-95B1-B38C6F7C8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790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542-060A-4B72-993B-C6E283E0D22F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8717-7228-47A1-95B1-B38C6F7C8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58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542-060A-4B72-993B-C6E283E0D22F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8717-7228-47A1-95B1-B38C6F7C8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86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542-060A-4B72-993B-C6E283E0D22F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8717-7228-47A1-95B1-B38C6F7C8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9116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542-060A-4B72-993B-C6E283E0D22F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8717-7228-47A1-95B1-B38C6F7C8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0210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542-060A-4B72-993B-C6E283E0D22F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8717-7228-47A1-95B1-B38C6F7C8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6032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542-060A-4B72-993B-C6E283E0D22F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8717-7228-47A1-95B1-B38C6F7C8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249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B3542-060A-4B72-993B-C6E283E0D22F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D8717-7228-47A1-95B1-B38C6F7C8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0434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xmlns="" id="{DF2C76EA-81B5-4E12-872D-88E967D42A7C}"/>
              </a:ext>
            </a:extLst>
          </p:cNvPr>
          <p:cNvSpPr/>
          <p:nvPr/>
        </p:nvSpPr>
        <p:spPr>
          <a:xfrm>
            <a:off x="4664696" y="1724615"/>
            <a:ext cx="3960440" cy="120032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xmlns="" id="{2202E049-4ABD-4BD1-87DD-B0EFA043A128}"/>
              </a:ext>
            </a:extLst>
          </p:cNvPr>
          <p:cNvSpPr/>
          <p:nvPr/>
        </p:nvSpPr>
        <p:spPr>
          <a:xfrm>
            <a:off x="179512" y="1700808"/>
            <a:ext cx="3960440" cy="120032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dirty="0"/>
              <a:t>【</a:t>
            </a:r>
            <a:r>
              <a:rPr kumimoji="1" lang="ja-JP" altLang="en-US" sz="3200" dirty="0"/>
              <a:t>物理学</a:t>
            </a:r>
            <a:r>
              <a:rPr lang="ja-JP" altLang="en-US" sz="3200" dirty="0"/>
              <a:t>第</a:t>
            </a:r>
            <a:r>
              <a:rPr lang="en-US" altLang="ja-JP" sz="3200" dirty="0"/>
              <a:t>62</a:t>
            </a:r>
            <a:r>
              <a:rPr lang="ja-JP" altLang="en-US" sz="3200" dirty="0"/>
              <a:t>回</a:t>
            </a:r>
            <a:r>
              <a:rPr lang="en-US" altLang="ja-JP" sz="3200" dirty="0"/>
              <a:t>(2017)</a:t>
            </a:r>
            <a:r>
              <a:rPr lang="ja-JP" altLang="en-US" sz="3200" dirty="0"/>
              <a:t>問</a:t>
            </a:r>
            <a:r>
              <a:rPr lang="en-US" altLang="ja-JP" sz="3200" dirty="0"/>
              <a:t>24】</a:t>
            </a:r>
            <a:endParaRPr kumimoji="1" lang="ja-JP" altLang="en-US" sz="3200" dirty="0"/>
          </a:p>
        </p:txBody>
      </p:sp>
      <p:sp>
        <p:nvSpPr>
          <p:cNvPr id="12" name="コンテンツ プレースホルダー 6"/>
          <p:cNvSpPr txBox="1">
            <a:spLocks/>
          </p:cNvSpPr>
          <p:nvPr/>
        </p:nvSpPr>
        <p:spPr>
          <a:xfrm>
            <a:off x="179512" y="1042150"/>
            <a:ext cx="8784976" cy="5124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ポイント　</a:t>
            </a:r>
            <a:r>
              <a:rPr lang="ja-JP" altLang="en-US" sz="2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エネルギーの単位計算</a:t>
            </a:r>
            <a:endParaRPr lang="en-US" altLang="ja-JP" sz="2400" b="1" baseline="30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コンテンツ プレースホルダー 6"/>
          <p:cNvSpPr txBox="1">
            <a:spLocks/>
          </p:cNvSpPr>
          <p:nvPr/>
        </p:nvSpPr>
        <p:spPr>
          <a:xfrm>
            <a:off x="187400" y="3068960"/>
            <a:ext cx="8956600" cy="20162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　１．吸収線量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lang="en-US" altLang="ja-JP" sz="16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Gy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=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J/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㎏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なので、吸収線量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質量で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[J]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となり、エネルギーの単位となる。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lang="ja-JP" altLang="en-US" sz="1600" dirty="0">
                <a:latin typeface="+mn-ea"/>
              </a:rPr>
              <a:t>吸収線量：単位質量の物質に与える放射線のエネルギーの量。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6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　２．カーマも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lang="en-US" altLang="ja-JP" sz="16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Gy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=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J/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㎏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で表され、カーマ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質量で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[J]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となり、エネルギーの単位となる。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lang="ja-JP" altLang="en-US" sz="1600" dirty="0">
                <a:latin typeface="+mj-ea"/>
                <a:ea typeface="+mj-ea"/>
              </a:rPr>
              <a:t>カーマ：非荷電粒子が単位質量の物質中で二次荷電粒子に与えるエネルギーの総和。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6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３．阻止能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[eV/cm]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で表され、阻止能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時間では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[eV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16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ｓ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/cm]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となり、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エネルギーの単位にはならない。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</a:t>
            </a:r>
            <a:r>
              <a:rPr lang="ja-JP" altLang="en-US" sz="1600" dirty="0">
                <a:latin typeface="+mj-ea"/>
                <a:ea typeface="+mj-ea"/>
              </a:rPr>
              <a:t>阻止能：荷電粒子が単位当たりに失うエネルギー。</a:t>
            </a:r>
            <a:endParaRPr lang="en-US" altLang="ja-JP" sz="1600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　４．電流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電圧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時間＝電力量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[W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s]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で、エネルギーの単位となる。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lang="ja-JP" altLang="en-US" sz="1600" dirty="0">
                <a:latin typeface="+mj-ea"/>
                <a:ea typeface="+mj-ea"/>
              </a:rPr>
              <a:t>電力量：電気回路において電流が行う仕事。</a:t>
            </a:r>
            <a:endParaRPr lang="en-US" altLang="ja-JP" sz="1600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　５．加速度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[m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</a:t>
            </a:r>
            <a:r>
              <a:rPr lang="en-US" altLang="ja-JP" sz="16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-2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]×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質量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[kg]×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距離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[m]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＝仕事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[kg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(m/s)</a:t>
            </a:r>
            <a:r>
              <a:rPr lang="en-US" altLang="ja-JP" sz="16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となり、エネルギーの単位となる。　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altLang="ja-JP" sz="1600" b="1" baseline="30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2018/4/20</a:t>
            </a: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739BF674-E7FF-4945-B092-A899B14AF308}"/>
              </a:ext>
            </a:extLst>
          </p:cNvPr>
          <p:cNvSpPr txBox="1"/>
          <p:nvPr/>
        </p:nvSpPr>
        <p:spPr>
          <a:xfrm>
            <a:off x="395536" y="1700807"/>
            <a:ext cx="3952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①　エネルギーの単位を覚えてしまう。</a:t>
            </a:r>
            <a:endParaRPr kumimoji="1" lang="en-US" altLang="ja-JP" dirty="0"/>
          </a:p>
          <a:p>
            <a:r>
              <a:rPr lang="ja-JP" altLang="en-US" dirty="0"/>
              <a:t>　　　　</a:t>
            </a:r>
            <a:r>
              <a:rPr lang="en-US" altLang="ja-JP" dirty="0"/>
              <a:t>J</a:t>
            </a:r>
            <a:r>
              <a:rPr lang="ja-JP" altLang="en-US" dirty="0"/>
              <a:t>　</a:t>
            </a:r>
            <a:r>
              <a:rPr lang="en-US" altLang="ja-JP" dirty="0"/>
              <a:t>(</a:t>
            </a:r>
            <a:r>
              <a:rPr lang="ja-JP" altLang="en-US" dirty="0"/>
              <a:t>ジュール</a:t>
            </a:r>
            <a:r>
              <a:rPr lang="en-US" altLang="ja-JP" dirty="0"/>
              <a:t>)</a:t>
            </a:r>
          </a:p>
          <a:p>
            <a:r>
              <a:rPr lang="ja-JP" altLang="en-US" dirty="0"/>
              <a:t>　　　</a:t>
            </a:r>
            <a:r>
              <a:rPr lang="en-US" altLang="ja-JP" dirty="0"/>
              <a:t>eV  (</a:t>
            </a:r>
            <a:r>
              <a:rPr lang="ja-JP" altLang="en-US" dirty="0"/>
              <a:t>エレクトロンボルト</a:t>
            </a:r>
            <a:r>
              <a:rPr lang="en-US" altLang="ja-JP" dirty="0"/>
              <a:t>)</a:t>
            </a:r>
          </a:p>
          <a:p>
            <a:r>
              <a:rPr lang="ja-JP" altLang="en-US" dirty="0"/>
              <a:t>　　　</a:t>
            </a:r>
            <a:r>
              <a:rPr lang="en-US" altLang="ja-JP" dirty="0" err="1"/>
              <a:t>Wh</a:t>
            </a:r>
            <a:r>
              <a:rPr lang="ja-JP" altLang="en-US" dirty="0"/>
              <a:t>　</a:t>
            </a:r>
            <a:r>
              <a:rPr lang="en-US" altLang="ja-JP" dirty="0"/>
              <a:t>(</a:t>
            </a:r>
            <a:r>
              <a:rPr lang="ja-JP" altLang="en-US" dirty="0"/>
              <a:t>ワットアワー</a:t>
            </a:r>
            <a:r>
              <a:rPr lang="en-US" altLang="ja-JP" dirty="0"/>
              <a:t>)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xmlns="" id="{000A0548-4F41-425D-975F-48945DAFCEF1}"/>
              </a:ext>
            </a:extLst>
          </p:cNvPr>
          <p:cNvSpPr txBox="1"/>
          <p:nvPr/>
        </p:nvSpPr>
        <p:spPr>
          <a:xfrm>
            <a:off x="4672584" y="1902423"/>
            <a:ext cx="3952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②　仕事の単位に変換できるか調べる。</a:t>
            </a:r>
            <a:endParaRPr kumimoji="1" lang="en-US" altLang="ja-JP" dirty="0"/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[kg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(m/s)</a:t>
            </a:r>
            <a:r>
              <a:rPr lang="en-US" altLang="ja-JP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に変換できるか　　　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どうか。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岐阜薬科大学　放射化学研究室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3213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【物理学第62回(2017)問24】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【物理学第62回(2017)問24】</dc:title>
  <dc:creator>RI-gifu</dc:creator>
  <cp:lastModifiedBy>RI-gifu</cp:lastModifiedBy>
  <cp:revision>1</cp:revision>
  <dcterms:created xsi:type="dcterms:W3CDTF">2018-04-20T06:37:45Z</dcterms:created>
  <dcterms:modified xsi:type="dcterms:W3CDTF">2018-04-20T06:38:30Z</dcterms:modified>
</cp:coreProperties>
</file>