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95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94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29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6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37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46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32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1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005C-B383-4987-B865-9096B12041BF}" type="datetimeFigureOut">
              <a:rPr kumimoji="1" lang="ja-JP" altLang="en-US" smtClean="0"/>
              <a:t>2019/2/28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7569-5B08-4C1E-BBE9-D4C682616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28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076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>
                <a:latin typeface="+mn-ea"/>
              </a:rPr>
              <a:t>8</a:t>
            </a:r>
            <a:r>
              <a:rPr lang="en-US" altLang="ja-JP" dirty="0" smtClean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32047"/>
          </a:xfrm>
        </p:spPr>
        <p:txBody>
          <a:bodyPr>
            <a:norm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ja-JP" sz="2000" b="1" dirty="0">
                <a:solidFill>
                  <a:srgbClr val="00B0F0"/>
                </a:solidFill>
              </a:rPr>
              <a:t>特性Ｘ線、オージェ</a:t>
            </a:r>
            <a:r>
              <a:rPr lang="ja-JP" altLang="ja-JP" sz="2000" b="1" dirty="0" smtClean="0">
                <a:solidFill>
                  <a:srgbClr val="00B0F0"/>
                </a:solidFill>
              </a:rPr>
              <a:t>電子理解</a:t>
            </a:r>
            <a:endParaRPr lang="en-US" altLang="ja-JP" sz="2000" u="sng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2018/5/17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134076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solidFill>
                  <a:srgbClr val="00B0F0"/>
                </a:solidFill>
              </a:rPr>
              <a:t>特性Ｘ線</a:t>
            </a:r>
            <a:r>
              <a:rPr lang="ja-JP" altLang="ja-JP" dirty="0"/>
              <a:t>：入射電子により原子の軌道電子を電離・励起され、軌道に空席ができる。</a:t>
            </a:r>
          </a:p>
          <a:p>
            <a:r>
              <a:rPr lang="ja-JP" altLang="ja-JP" dirty="0"/>
              <a:t>そこへエネルギーの高い外側の軌道の電子が転移する場合に、外側と内側の</a:t>
            </a:r>
            <a:r>
              <a:rPr lang="ja-JP" altLang="ja-JP" dirty="0" smtClean="0"/>
              <a:t>軌道</a:t>
            </a:r>
            <a:endParaRPr lang="en-US" altLang="ja-JP" dirty="0" smtClean="0"/>
          </a:p>
          <a:p>
            <a:r>
              <a:rPr lang="ja-JP" altLang="ja-JP" dirty="0" smtClean="0"/>
              <a:t>エネルギー差</a:t>
            </a:r>
            <a:r>
              <a:rPr lang="ja-JP" altLang="ja-JP" dirty="0"/>
              <a:t>に等しいＸ線と放出する。このＸ線は元素ごとに特有のエネルギーを持つため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r>
              <a:rPr lang="ja-JP" altLang="ja-JP" b="1" dirty="0" smtClean="0"/>
              <a:t>特性</a:t>
            </a:r>
            <a:r>
              <a:rPr lang="ja-JP" altLang="ja-JP" b="1" dirty="0"/>
              <a:t>Ｘ線</a:t>
            </a:r>
            <a:r>
              <a:rPr lang="ja-JP" altLang="ja-JP" dirty="0"/>
              <a:t>と呼ばれる。（</a:t>
            </a:r>
            <a:r>
              <a:rPr lang="ja-JP" altLang="ja-JP" u="sng" dirty="0"/>
              <a:t>この原理が</a:t>
            </a:r>
            <a:r>
              <a:rPr lang="ja-JP" altLang="ja-JP" b="1" u="sng" dirty="0"/>
              <a:t>蛍光Ｘ線分析</a:t>
            </a:r>
            <a:r>
              <a:rPr lang="ja-JP" altLang="ja-JP" u="sng" dirty="0"/>
              <a:t>の元素分析に利用される</a:t>
            </a:r>
            <a:r>
              <a:rPr lang="ja-JP" altLang="ja-JP" dirty="0"/>
              <a:t>）</a:t>
            </a:r>
          </a:p>
          <a:p>
            <a:r>
              <a:rPr lang="ja-JP" altLang="ja-JP" dirty="0">
                <a:solidFill>
                  <a:srgbClr val="00B0F0"/>
                </a:solidFill>
              </a:rPr>
              <a:t>オージェ電子</a:t>
            </a:r>
            <a:r>
              <a:rPr lang="ja-JP" altLang="ja-JP" dirty="0"/>
              <a:t>：励起状態の原子は、励起エネルギーを</a:t>
            </a:r>
            <a:r>
              <a:rPr lang="en-US" altLang="ja-JP" dirty="0"/>
              <a:t>X</a:t>
            </a:r>
            <a:r>
              <a:rPr lang="ja-JP" altLang="ja-JP" dirty="0"/>
              <a:t>線として放出するが、そのエネルギーを軌道電子に与えて、電離された電子。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427984" y="5176937"/>
            <a:ext cx="31293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5</a:t>
            </a:r>
            <a:r>
              <a:rPr lang="ja-JP" altLang="ja-JP" sz="1200" dirty="0" smtClean="0"/>
              <a:t>版　やさしい放射線とアイソトープ</a:t>
            </a:r>
            <a:r>
              <a:rPr lang="en-US" altLang="ja-JP" sz="1200" dirty="0" smtClean="0"/>
              <a:t>(2014),p.18</a:t>
            </a:r>
            <a:endParaRPr lang="ja-JP" altLang="ja-JP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5094"/>
            <a:ext cx="4875152" cy="306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995936" y="4869160"/>
            <a:ext cx="4231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err="1"/>
              <a:t>E</a:t>
            </a:r>
            <a:r>
              <a:rPr lang="en-US" altLang="ja-JP" sz="1400" baseline="-25000" dirty="0" err="1"/>
              <a:t>b</a:t>
            </a:r>
            <a:r>
              <a:rPr lang="en-US" altLang="ja-JP" sz="1400" dirty="0"/>
              <a:t>:</a:t>
            </a:r>
            <a:r>
              <a:rPr lang="ja-JP" altLang="ja-JP" sz="1400" dirty="0"/>
              <a:t>電子が原子核</a:t>
            </a:r>
            <a:r>
              <a:rPr lang="ja-JP" altLang="ja-JP" sz="1400" dirty="0" smtClean="0"/>
              <a:t>から離れる</a:t>
            </a:r>
            <a:r>
              <a:rPr lang="ja-JP" altLang="ja-JP" sz="1400" dirty="0"/>
              <a:t>のに必要なエネルギー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23928" y="3429000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特性Ｘ線の放出確率（蛍光収率）は</a:t>
            </a:r>
            <a:endParaRPr lang="en-US" altLang="ja-JP" sz="1600" dirty="0" smtClean="0"/>
          </a:p>
          <a:p>
            <a:r>
              <a:rPr lang="ja-JP" altLang="en-US" sz="1600" dirty="0" smtClean="0"/>
              <a:t>原子番号の大きい原子ほど大きい理由：</a:t>
            </a:r>
            <a:endParaRPr lang="en-US" altLang="ja-JP" sz="1600" dirty="0" smtClean="0"/>
          </a:p>
          <a:p>
            <a:r>
              <a:rPr lang="en-US" altLang="ja-JP" sz="1600" dirty="0" smtClean="0"/>
              <a:t>K</a:t>
            </a:r>
            <a:r>
              <a:rPr lang="ja-JP" altLang="en-US" sz="1600" dirty="0" smtClean="0"/>
              <a:t>殻よりＬ殻の方が電子の結合エネルギーが小さいため</a:t>
            </a:r>
            <a:endParaRPr lang="ja-JP" altLang="ja-JP" sz="1600" dirty="0"/>
          </a:p>
        </p:txBody>
      </p:sp>
      <p:sp>
        <p:nvSpPr>
          <p:cNvPr id="14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2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第62回 問8】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第62回 問8】</dc:title>
  <dc:creator>RI-gifu</dc:creator>
  <cp:lastModifiedBy>RI-gifu</cp:lastModifiedBy>
  <cp:revision>1</cp:revision>
  <dcterms:created xsi:type="dcterms:W3CDTF">2019-02-28T06:35:42Z</dcterms:created>
  <dcterms:modified xsi:type="dcterms:W3CDTF">2019-02-28T06:38:42Z</dcterms:modified>
</cp:coreProperties>
</file>