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1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83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37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23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37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29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16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83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3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96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39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4E65D-D605-4CC9-940C-9FCA40E89A00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A54E-343D-4AAE-8797-88F6F1F47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91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/>
              <a:t>【</a:t>
            </a:r>
            <a:r>
              <a:rPr kumimoji="1" lang="ja-JP" altLang="en-US" sz="3200" dirty="0"/>
              <a:t>物理学</a:t>
            </a:r>
            <a:r>
              <a:rPr lang="ja-JP" altLang="en-US" sz="3200" dirty="0"/>
              <a:t>第</a:t>
            </a:r>
            <a:r>
              <a:rPr lang="en-US" altLang="ja-JP" sz="3200" dirty="0"/>
              <a:t>62</a:t>
            </a:r>
            <a:r>
              <a:rPr lang="ja-JP" altLang="en-US" sz="3200" dirty="0"/>
              <a:t>回</a:t>
            </a:r>
            <a:r>
              <a:rPr lang="en-US" altLang="ja-JP" sz="3200" dirty="0"/>
              <a:t>(2017)</a:t>
            </a:r>
            <a:r>
              <a:rPr lang="ja-JP" altLang="en-US" sz="3200" dirty="0"/>
              <a:t>問</a:t>
            </a:r>
            <a:r>
              <a:rPr lang="en-US" altLang="ja-JP" sz="3200" dirty="0"/>
              <a:t>3】</a:t>
            </a:r>
            <a:endParaRPr kumimoji="1" lang="ja-JP" altLang="en-US" sz="32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179512" y="1042150"/>
            <a:ext cx="8784976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</a:t>
            </a:r>
            <a:r>
              <a:rPr lang="en-US" altLang="ja-JP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γ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壊変の一つとしての内部転換　</a:t>
            </a:r>
            <a:endParaRPr lang="en-US" altLang="ja-JP" sz="2400" b="1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②　軌道電子の束縛エネルギー</a:t>
            </a:r>
            <a:endParaRPr lang="en-US" altLang="ja-JP" sz="24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6"/>
          <p:cNvSpPr txBox="1">
            <a:spLocks/>
          </p:cNvSpPr>
          <p:nvPr/>
        </p:nvSpPr>
        <p:spPr>
          <a:xfrm>
            <a:off x="187400" y="2996952"/>
            <a:ext cx="878497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軌道電子は内側の殻ほど束縛エネルギーが大きい。そのため、（同じ励起エネルギーを持った原子核から）内聞転換が起こるならば、束縛エネルギーを引き離す分が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殻の電子では使われてしまうので、残ったエネルギーは小さい。　</a:t>
            </a:r>
            <a:endParaRPr lang="en-US" altLang="ja-JP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1600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内部転換係数　＝　（内部転換電子の放出率）／（</a:t>
            </a:r>
            <a:r>
              <a:rPr lang="en-US" altLang="ja-JP" sz="1600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γ</a:t>
            </a:r>
            <a:r>
              <a:rPr lang="ja-JP" altLang="en-US" sz="1600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線の放出率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1600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内部転換電子の運動エネルギー　＋　該当する電子の束縛エネルギー</a:t>
            </a:r>
            <a:endParaRPr lang="en-US" altLang="ja-JP" sz="1600" dirty="0"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＝　内部転換が起きた原子核の励起エネルギー</a:t>
            </a:r>
            <a:endParaRPr lang="en-US" altLang="ja-JP" sz="1600" dirty="0"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内部転換：原子核から電子へエネルギーが移行する。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外側よりも内側の方がエネルギーを伝えやすい。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内部転換：原子核の励起エネルギーで軌道電子を弾く（主に内側）。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オージェ電子：軌道電子の励起エネルギーで軌道電子を弾く（主に外側）。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6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7CB91ABF-FF86-4D33-81FE-998B6D11CAC3}"/>
              </a:ext>
            </a:extLst>
          </p:cNvPr>
          <p:cNvSpPr txBox="1"/>
          <p:nvPr/>
        </p:nvSpPr>
        <p:spPr>
          <a:xfrm>
            <a:off x="395536" y="2526871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ここでは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の解説に書かれた公式を理解していれば、対応は可能である（と思う）。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30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【物理学第62回(2017)問3】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【物理学第62回(2017)問3】</dc:title>
  <dc:creator>RI-gifu</dc:creator>
  <cp:lastModifiedBy>RI-gifu</cp:lastModifiedBy>
  <cp:revision>1</cp:revision>
  <dcterms:created xsi:type="dcterms:W3CDTF">2018-04-20T06:36:15Z</dcterms:created>
  <dcterms:modified xsi:type="dcterms:W3CDTF">2018-04-20T06:36:55Z</dcterms:modified>
</cp:coreProperties>
</file>