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03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37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56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15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89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77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71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53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20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31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D0EE-EB1D-4B5C-8D65-36086836461D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87014-6D3C-4A59-89D4-BC064C698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0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62</a:t>
            </a:r>
            <a:r>
              <a:rPr lang="ja-JP" altLang="en-US" sz="3200" dirty="0"/>
              <a:t>回</a:t>
            </a:r>
            <a:r>
              <a:rPr lang="en-US" altLang="ja-JP" sz="3200" dirty="0"/>
              <a:t>(2017)</a:t>
            </a:r>
            <a:r>
              <a:rPr lang="ja-JP" altLang="en-US" sz="3200" dirty="0"/>
              <a:t>問</a:t>
            </a:r>
            <a:r>
              <a:rPr lang="en-US" altLang="ja-JP" sz="3200" dirty="0"/>
              <a:t>2】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</a:t>
            </a:r>
            <a:r>
              <a:rPr lang="en-US" altLang="ja-JP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DT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核融合　②　</a:t>
            </a:r>
            <a:r>
              <a:rPr lang="en-US" altLang="ja-JP" sz="2400" b="1" dirty="0" err="1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mol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計算　③　単位換算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359024" y="3244110"/>
            <a:ext cx="8784976" cy="1769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・核融合の核反応式を知っていないと解けない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、、、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けど、新たにできそうな核種がヘリウムぐらいしかないので、適当に書いても、放出される中性子は反応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回につき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個と導き出せる。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（でも、覚えておいた方が無難？）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・モル計算は１ </a:t>
            </a:r>
            <a:r>
              <a:rPr lang="en-US" altLang="ja-JP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mol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とわかれば、ほぼ無視できる。アボガドロ定数は、放射化学とは関係ありませんが、さすがに覚えておきましょう。　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eV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単位換算も忘れずに。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D5D6D981-2374-4BF2-B3AD-E90D2527D8A2}"/>
              </a:ext>
            </a:extLst>
          </p:cNvPr>
          <p:cNvSpPr/>
          <p:nvPr/>
        </p:nvSpPr>
        <p:spPr>
          <a:xfrm>
            <a:off x="6980884" y="1676651"/>
            <a:ext cx="17059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 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eV = </a:t>
            </a: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1.6 x 10</a:t>
            </a:r>
            <a:r>
              <a:rPr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-19 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166783FB-99EF-40B9-AA57-6E09143AA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252" y="5014096"/>
            <a:ext cx="7439496" cy="37723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xmlns="" id="{D03DA484-9341-426B-802A-0B3457D0C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6099671"/>
            <a:ext cx="2640203" cy="633910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E0F21935-B830-4F2B-8C82-838D3FF1D96C}"/>
              </a:ext>
            </a:extLst>
          </p:cNvPr>
          <p:cNvSpPr/>
          <p:nvPr/>
        </p:nvSpPr>
        <p:spPr>
          <a:xfrm>
            <a:off x="457200" y="1936947"/>
            <a:ext cx="2722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aseline="30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2400" baseline="30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H, n</a:t>
            </a:r>
            <a:r>
              <a:rPr lang="ja-JP" altLang="en-US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2400" baseline="30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en-US" altLang="ja-JP" sz="2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He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6554B65C-010D-4BB6-BE2A-8D05347B94D7}"/>
              </a:ext>
            </a:extLst>
          </p:cNvPr>
          <p:cNvSpPr/>
          <p:nvPr/>
        </p:nvSpPr>
        <p:spPr>
          <a:xfrm>
            <a:off x="572616" y="5504506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これを重油量に換算してやれば、</a:t>
            </a:r>
            <a:endParaRPr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A3F28407-8783-4AE9-8CF9-EC6E5DD59D1B}"/>
              </a:ext>
            </a:extLst>
          </p:cNvPr>
          <p:cNvSpPr/>
          <p:nvPr/>
        </p:nvSpPr>
        <p:spPr>
          <a:xfrm>
            <a:off x="3518666" y="1598079"/>
            <a:ext cx="31229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H…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２ｇ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 </a:t>
            </a:r>
            <a:r>
              <a:rPr lang="en-US" altLang="ja-JP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mol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algn="ctr"/>
            <a:r>
              <a:rPr lang="ja-JP" altLang="en-US" sz="2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H…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３ｇ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 </a:t>
            </a:r>
            <a:r>
              <a:rPr lang="en-US" altLang="ja-JP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mol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algn="ctr"/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1mol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の中性子が放出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BA59D35E-605E-42CE-A962-6727BCEB9AFD}"/>
              </a:ext>
            </a:extLst>
          </p:cNvPr>
          <p:cNvSpPr/>
          <p:nvPr/>
        </p:nvSpPr>
        <p:spPr>
          <a:xfrm>
            <a:off x="1473502" y="2541189"/>
            <a:ext cx="1864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 </a:t>
            </a:r>
            <a:r>
              <a:rPr lang="en-US" altLang="ja-JP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mol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= </a:t>
            </a: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6.0 x 10</a:t>
            </a:r>
            <a:r>
              <a:rPr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85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【物理学第62回(2017)問2】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【物理学第62回(2017)問2】</dc:title>
  <dc:creator>RI-gifu</dc:creator>
  <cp:lastModifiedBy>RI-gifu</cp:lastModifiedBy>
  <cp:revision>1</cp:revision>
  <dcterms:created xsi:type="dcterms:W3CDTF">2018-04-20T06:35:03Z</dcterms:created>
  <dcterms:modified xsi:type="dcterms:W3CDTF">2018-04-20T06:36:01Z</dcterms:modified>
</cp:coreProperties>
</file>