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104" y="-6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AF7DB-1DCE-42FF-AE35-8219C4F98B1B}" type="datetimeFigureOut">
              <a:rPr kumimoji="1" lang="ja-JP" altLang="en-US" smtClean="0"/>
              <a:t>2018/4/20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D8FAA1-ED33-4798-AE2C-9C472DE4E14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3494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7910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84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84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990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9321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2018/4/20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844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2018/4/20</a:t>
            </a:r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3406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2018/4/20</a:t>
            </a:r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6768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2018/4/20</a:t>
            </a:r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8922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2018/4/20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4731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2018/4/20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9666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en-US" altLang="ja-JP" smtClean="0"/>
              <a:t>2018/4/20</a:t>
            </a:r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CDDB5A-C65F-417C-9746-6452DAD96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5214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64096"/>
          </a:xfrm>
        </p:spPr>
        <p:txBody>
          <a:bodyPr>
            <a:normAutofit/>
          </a:bodyPr>
          <a:lstStyle/>
          <a:p>
            <a:pPr algn="l"/>
            <a:r>
              <a:rPr kumimoji="1" lang="en-US" altLang="ja-JP" sz="3200" dirty="0"/>
              <a:t>【</a:t>
            </a:r>
            <a:r>
              <a:rPr kumimoji="1" lang="ja-JP" altLang="en-US" sz="3200" dirty="0"/>
              <a:t>物理学</a:t>
            </a:r>
            <a:r>
              <a:rPr lang="ja-JP" altLang="en-US" sz="3200" dirty="0"/>
              <a:t>第</a:t>
            </a:r>
            <a:r>
              <a:rPr lang="en-US" altLang="ja-JP" sz="3200" dirty="0"/>
              <a:t>62</a:t>
            </a:r>
            <a:r>
              <a:rPr lang="ja-JP" altLang="en-US" sz="3200" dirty="0"/>
              <a:t>回</a:t>
            </a:r>
            <a:r>
              <a:rPr lang="en-US" altLang="ja-JP" sz="3200" dirty="0"/>
              <a:t>(2017)</a:t>
            </a:r>
            <a:r>
              <a:rPr lang="ja-JP" altLang="en-US" sz="3200" dirty="0"/>
              <a:t>問</a:t>
            </a:r>
            <a:r>
              <a:rPr lang="en-US" altLang="ja-JP" sz="3200" dirty="0"/>
              <a:t>1】</a:t>
            </a:r>
            <a:endParaRPr kumimoji="1" lang="ja-JP" altLang="en-US" sz="3200" dirty="0"/>
          </a:p>
        </p:txBody>
      </p:sp>
      <p:sp>
        <p:nvSpPr>
          <p:cNvPr id="12" name="コンテンツ プレースホルダー 6"/>
          <p:cNvSpPr txBox="1">
            <a:spLocks/>
          </p:cNvSpPr>
          <p:nvPr/>
        </p:nvSpPr>
        <p:spPr>
          <a:xfrm>
            <a:off x="179512" y="1042150"/>
            <a:ext cx="8784976" cy="512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ポイント　</a:t>
            </a:r>
            <a:r>
              <a:rPr lang="ja-JP" altLang="en-US" sz="2400" b="1" dirty="0">
                <a:solidFill>
                  <a:srgbClr val="00B0F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　運動エネルギーの公式　②　単位換算</a:t>
            </a:r>
            <a:endParaRPr lang="en-US" altLang="ja-JP" sz="24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コンテンツ プレースホルダー 6"/>
          <p:cNvSpPr txBox="1">
            <a:spLocks/>
          </p:cNvSpPr>
          <p:nvPr/>
        </p:nvSpPr>
        <p:spPr>
          <a:xfrm>
            <a:off x="359024" y="3244110"/>
            <a:ext cx="8784976" cy="176998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・この問題では、すでにエネルギーと質量が与えられているので、速度</a:t>
            </a:r>
            <a:r>
              <a:rPr lang="ja-JP" altLang="en-US" sz="1600" dirty="0" err="1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ｖ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を求める式に展開すればよい。ただし、ルートの計算になる。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・もう一つのポイントは単位換算。求めるべき速度の単位が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[m/s</a:t>
            </a:r>
            <a:r>
              <a:rPr lang="en-US" altLang="ja-JP" sz="16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SI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単位系なので、それに合わせてエネルギーの単位を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で計算しなくてはならない。　</a:t>
            </a:r>
            <a:endParaRPr lang="en-US" altLang="ja-JP" sz="16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ちなみに、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N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・ｍ 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= kg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m</a:t>
            </a:r>
            <a:r>
              <a:rPr lang="en-US" altLang="ja-JP" sz="16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r>
              <a: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</a:t>
            </a:r>
            <a:r>
              <a:rPr lang="en-US" altLang="ja-JP" sz="16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-2</a:t>
            </a: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となる。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・ルート計算は厄介なように見えるが、選択肢が桁数しか違わないので、計算は適当でよい。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lang="en-US" altLang="ja-JP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 algn="ctr">
              <a:buFont typeface="Arial" panose="020B0604020202020204" pitchFamily="34" charset="0"/>
              <a:buNone/>
            </a:pPr>
            <a:endParaRPr lang="en-US" altLang="ja-JP" sz="1600" b="1" baseline="30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kumimoji="1" lang="en-US" altLang="ja-JP" smtClean="0"/>
              <a:t>2018/4/20</a:t>
            </a:r>
            <a:endParaRPr kumimoji="1" lang="ja-JP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xmlns="" id="{5C6CA380-2DDC-497D-B55E-4B116A932E24}"/>
                  </a:ext>
                </a:extLst>
              </p:cNvPr>
              <p:cNvSpPr txBox="1"/>
              <p:nvPr/>
            </p:nvSpPr>
            <p:spPr>
              <a:xfrm>
                <a:off x="447978" y="1945633"/>
                <a:ext cx="1653625" cy="765032"/>
              </a:xfrm>
              <a:prstGeom prst="roundRect">
                <a:avLst/>
              </a:prstGeom>
              <a:noFill/>
              <a:ln w="28575">
                <a:solidFill>
                  <a:srgbClr val="FF0000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2400" i="1" smtClean="0">
                          <a:latin typeface="Cambria Math" panose="02040503050406030204" pitchFamily="18" charset="0"/>
                        </a:rPr>
                        <m:t>E</m:t>
                      </m:r>
                      <m:r>
                        <a:rPr lang="en-US" altLang="ja-JP" sz="240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altLang="ja-JP" sz="240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altLang="ja-JP" sz="2400" b="0" i="1" smtClean="0">
                          <a:latin typeface="Cambria Math" panose="02040503050406030204" pitchFamily="18" charset="0"/>
                        </a:rPr>
                        <m:t>𝑚</m:t>
                      </m:r>
                      <m:sSup>
                        <m:sSupPr>
                          <m:ctrlPr>
                            <a:rPr lang="en-US" altLang="ja-JP" sz="2400" b="0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  <m:sup>
                          <m:r>
                            <a:rPr lang="en-US" altLang="ja-JP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kumimoji="1" lang="ja-JP" altLang="en-US" sz="2400" dirty="0"/>
              </a:p>
            </p:txBody>
          </p:sp>
        </mc:Choice>
        <mc:Fallback xmlns="">
          <p:sp>
            <p:nvSpPr>
              <p:cNvPr id="5" name="テキスト ボックス 4">
                <a:extLst>
                  <a:ext uri="{FF2B5EF4-FFF2-40B4-BE49-F238E27FC236}">
                    <a16:creationId xmlns:a16="http://schemas.microsoft.com/office/drawing/2014/main" id="{5C6CA380-2DDC-497D-B55E-4B116A932E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978" y="1945633"/>
                <a:ext cx="1653625" cy="76503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 w="28575">
                <a:solidFill>
                  <a:srgbClr val="FF0000"/>
                </a:solidFill>
              </a:ln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xmlns="" id="{2DC77BDD-E70D-4DD1-BC37-0EB60ECB1B4E}"/>
              </a:ext>
            </a:extLst>
          </p:cNvPr>
          <p:cNvSpPr txBox="1"/>
          <p:nvPr/>
        </p:nvSpPr>
        <p:spPr>
          <a:xfrm>
            <a:off x="2320186" y="1901856"/>
            <a:ext cx="26068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/>
              <a:t>E:</a:t>
            </a:r>
            <a:r>
              <a:rPr kumimoji="1" lang="ja-JP" altLang="en-US" dirty="0"/>
              <a:t>　エネルギー </a:t>
            </a:r>
            <a:r>
              <a:rPr kumimoji="1" lang="en-US" altLang="ja-JP" dirty="0"/>
              <a:t>[J]</a:t>
            </a:r>
          </a:p>
          <a:p>
            <a:r>
              <a:rPr lang="en-US" altLang="ja-JP" dirty="0"/>
              <a:t>m:</a:t>
            </a:r>
            <a:r>
              <a:rPr lang="ja-JP" altLang="en-US" dirty="0"/>
              <a:t>　質量        </a:t>
            </a:r>
            <a:r>
              <a:rPr lang="en-US" altLang="ja-JP" dirty="0"/>
              <a:t>[kg]</a:t>
            </a:r>
          </a:p>
          <a:p>
            <a:r>
              <a:rPr lang="en-US" altLang="ja-JP" dirty="0"/>
              <a:t>v</a:t>
            </a:r>
            <a:r>
              <a:rPr lang="ja-JP" altLang="en-US" dirty="0"/>
              <a:t>：　速度         </a:t>
            </a:r>
            <a:r>
              <a:rPr lang="en-US" altLang="ja-JP" dirty="0"/>
              <a:t>[m/s]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xmlns="" id="{14111A7F-B3B0-464A-BE67-B884227ED8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5529" y="5106640"/>
            <a:ext cx="5283787" cy="999771"/>
          </a:xfrm>
          <a:prstGeom prst="rect">
            <a:avLst/>
          </a:prstGeom>
        </p:spPr>
      </p:pic>
      <p:sp>
        <p:nvSpPr>
          <p:cNvPr id="9" name="正方形/長方形 8">
            <a:extLst>
              <a:ext uri="{FF2B5EF4-FFF2-40B4-BE49-F238E27FC236}">
                <a16:creationId xmlns:a16="http://schemas.microsoft.com/office/drawing/2014/main" xmlns="" id="{D5D6D981-2374-4BF2-B3AD-E90D2527D8A2}"/>
              </a:ext>
            </a:extLst>
          </p:cNvPr>
          <p:cNvSpPr/>
          <p:nvPr/>
        </p:nvSpPr>
        <p:spPr>
          <a:xfrm>
            <a:off x="4751512" y="2138316"/>
            <a:ext cx="26068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 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eV = 1.6 x 10</a:t>
            </a:r>
            <a:r>
              <a:rPr lang="en-US" altLang="ja-JP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-19 </a:t>
            </a:r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J</a:t>
            </a:r>
            <a:endParaRPr lang="ja-JP" altLang="en-US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1" lang="zh-CN" altLang="en-US" smtClean="0"/>
              <a:t>岐阜薬科大学　放射化学研究室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09868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1293</TotalTime>
  <Words>109</Words>
  <Application>Microsoft Office PowerPoint</Application>
  <PresentationFormat>画面に合わせる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【物理学第62回(2017)問1】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【化学第61回(2016)問13】</dc:title>
  <dc:creator>RI-gifu</dc:creator>
  <cp:lastModifiedBy>RI-gifu</cp:lastModifiedBy>
  <cp:revision>20</cp:revision>
  <dcterms:created xsi:type="dcterms:W3CDTF">2018-04-17T08:06:46Z</dcterms:created>
  <dcterms:modified xsi:type="dcterms:W3CDTF">2018-04-20T06:38:45Z</dcterms:modified>
</cp:coreProperties>
</file>