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3823-DD8E-45CE-ACD4-28525FACDCE9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7489F-50F1-4155-8F00-7FE7375038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2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3823-DD8E-45CE-ACD4-28525FACDCE9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7489F-50F1-4155-8F00-7FE7375038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64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3823-DD8E-45CE-ACD4-28525FACDCE9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7489F-50F1-4155-8F00-7FE7375038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237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3823-DD8E-45CE-ACD4-28525FACDCE9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7489F-50F1-4155-8F00-7FE7375038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570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3823-DD8E-45CE-ACD4-28525FACDCE9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7489F-50F1-4155-8F00-7FE7375038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870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3823-DD8E-45CE-ACD4-28525FACDCE9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7489F-50F1-4155-8F00-7FE7375038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7009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3823-DD8E-45CE-ACD4-28525FACDCE9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7489F-50F1-4155-8F00-7FE7375038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847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3823-DD8E-45CE-ACD4-28525FACDCE9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7489F-50F1-4155-8F00-7FE7375038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73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3823-DD8E-45CE-ACD4-28525FACDCE9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7489F-50F1-4155-8F00-7FE7375038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796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3823-DD8E-45CE-ACD4-28525FACDCE9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7489F-50F1-4155-8F00-7FE7375038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7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3823-DD8E-45CE-ACD4-28525FACDCE9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7489F-50F1-4155-8F00-7FE7375038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46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53823-DD8E-45CE-ACD4-28525FACDCE9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7489F-50F1-4155-8F00-7FE7375038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98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dirty="0"/>
              <a:t>【</a:t>
            </a:r>
            <a:r>
              <a:rPr kumimoji="1" lang="ja-JP" altLang="en-US" sz="3200" dirty="0"/>
              <a:t>物理学</a:t>
            </a:r>
            <a:r>
              <a:rPr lang="ja-JP" altLang="en-US" sz="3200" dirty="0"/>
              <a:t>第</a:t>
            </a:r>
            <a:r>
              <a:rPr lang="en-US" altLang="ja-JP" sz="3200" dirty="0"/>
              <a:t>61</a:t>
            </a:r>
            <a:r>
              <a:rPr lang="ja-JP" altLang="en-US" sz="3200" dirty="0"/>
              <a:t>回</a:t>
            </a:r>
            <a:r>
              <a:rPr lang="en-US" altLang="ja-JP" sz="3200" dirty="0"/>
              <a:t>(2016)</a:t>
            </a:r>
            <a:r>
              <a:rPr lang="ja-JP" altLang="en-US" sz="3200" dirty="0"/>
              <a:t>問</a:t>
            </a:r>
            <a:r>
              <a:rPr lang="en-US" altLang="ja-JP" sz="3200" dirty="0"/>
              <a:t>10】</a:t>
            </a:r>
            <a:endParaRPr kumimoji="1" lang="ja-JP" altLang="en-US" sz="3200" dirty="0"/>
          </a:p>
        </p:txBody>
      </p:sp>
      <p:sp>
        <p:nvSpPr>
          <p:cNvPr id="12" name="コンテンツ プレースホルダー 6"/>
          <p:cNvSpPr txBox="1">
            <a:spLocks/>
          </p:cNvSpPr>
          <p:nvPr/>
        </p:nvSpPr>
        <p:spPr>
          <a:xfrm>
            <a:off x="179512" y="1042150"/>
            <a:ext cx="8784976" cy="512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　</a:t>
            </a:r>
            <a:r>
              <a:rPr lang="ja-JP" altLang="en-US" sz="2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　運動エネルギーの公式　②　粒子の電荷</a:t>
            </a:r>
            <a:endParaRPr lang="en-US" altLang="ja-JP" sz="2400" b="1" baseline="30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コンテンツ プレースホルダー 6"/>
          <p:cNvSpPr txBox="1">
            <a:spLocks/>
          </p:cNvSpPr>
          <p:nvPr/>
        </p:nvSpPr>
        <p:spPr>
          <a:xfrm>
            <a:off x="4510336" y="1751360"/>
            <a:ext cx="4572000" cy="512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・運動エネルギーの公式に、電圧を当てはまれればよい。ただし、各粒子の電荷も忘れずに。電荷の分、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をその倍数にしてやれば良い。　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ja-JP" sz="1600" b="1" baseline="30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2018/4/24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="" xmlns:a16="http://schemas.microsoft.com/office/drawing/2014/main" id="{5C6CA380-2DDC-497D-B55E-4B116A932E24}"/>
                  </a:ext>
                </a:extLst>
              </p:cNvPr>
              <p:cNvSpPr txBox="1"/>
              <p:nvPr/>
            </p:nvSpPr>
            <p:spPr>
              <a:xfrm>
                <a:off x="447978" y="1945633"/>
                <a:ext cx="1836911" cy="765032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2400" i="1" smtClean="0"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altLang="ja-JP" sz="240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altLang="ja-JP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altLang="ja-JP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5C6CA380-2DDC-497D-B55E-4B116A932E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78" y="1945633"/>
                <a:ext cx="1836911" cy="765032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2DC77BDD-E70D-4DD1-BC37-0EB60ECB1B4E}"/>
              </a:ext>
            </a:extLst>
          </p:cNvPr>
          <p:cNvSpPr txBox="1"/>
          <p:nvPr/>
        </p:nvSpPr>
        <p:spPr>
          <a:xfrm>
            <a:off x="2324020" y="1722818"/>
            <a:ext cx="26068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i="1" dirty="0"/>
              <a:t>e</a:t>
            </a:r>
            <a:r>
              <a:rPr kumimoji="1" lang="en-US" altLang="ja-JP" dirty="0"/>
              <a:t>:</a:t>
            </a:r>
            <a:r>
              <a:rPr kumimoji="1" lang="ja-JP" altLang="en-US" dirty="0"/>
              <a:t>　電気素量</a:t>
            </a:r>
            <a:r>
              <a:rPr kumimoji="1" lang="en-US" altLang="ja-JP" dirty="0"/>
              <a:t>[C]</a:t>
            </a:r>
          </a:p>
          <a:p>
            <a:r>
              <a:rPr kumimoji="1" lang="ja-JP" altLang="en-US" dirty="0"/>
              <a:t>（この場合は電荷）</a:t>
            </a:r>
            <a:endParaRPr kumimoji="1" lang="en-US" altLang="ja-JP" dirty="0"/>
          </a:p>
          <a:p>
            <a:r>
              <a:rPr kumimoji="1" lang="en-US" altLang="ja-JP" dirty="0"/>
              <a:t>V:</a:t>
            </a:r>
            <a:r>
              <a:rPr kumimoji="1" lang="ja-JP" altLang="en-US" dirty="0"/>
              <a:t>　電圧 </a:t>
            </a:r>
            <a:r>
              <a:rPr kumimoji="1" lang="en-US" altLang="ja-JP" dirty="0"/>
              <a:t>[V]</a:t>
            </a:r>
          </a:p>
          <a:p>
            <a:r>
              <a:rPr lang="en-US" altLang="ja-JP" dirty="0"/>
              <a:t>m:</a:t>
            </a:r>
            <a:r>
              <a:rPr lang="ja-JP" altLang="en-US" dirty="0"/>
              <a:t>　質量        </a:t>
            </a:r>
            <a:r>
              <a:rPr lang="en-US" altLang="ja-JP" dirty="0"/>
              <a:t>[kg]</a:t>
            </a:r>
          </a:p>
          <a:p>
            <a:r>
              <a:rPr lang="en-US" altLang="ja-JP" dirty="0"/>
              <a:t>v</a:t>
            </a:r>
            <a:r>
              <a:rPr lang="ja-JP" altLang="en-US" dirty="0"/>
              <a:t>：　速度         </a:t>
            </a:r>
            <a:r>
              <a:rPr lang="en-US" altLang="ja-JP" dirty="0"/>
              <a:t>[m/s]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517B5619-67B9-4823-9E43-62CE53F66C60}"/>
              </a:ext>
            </a:extLst>
          </p:cNvPr>
          <p:cNvSpPr txBox="1"/>
          <p:nvPr/>
        </p:nvSpPr>
        <p:spPr>
          <a:xfrm>
            <a:off x="376950" y="3314193"/>
            <a:ext cx="824818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v</a:t>
            </a:r>
            <a:r>
              <a:rPr lang="en-US" altLang="ja-JP" baseline="30000" dirty="0"/>
              <a:t>2</a:t>
            </a:r>
            <a:r>
              <a:rPr lang="en-US" altLang="ja-JP" dirty="0"/>
              <a:t> = 2eV / m</a:t>
            </a:r>
            <a:r>
              <a:rPr lang="ja-JP" altLang="en-US" dirty="0"/>
              <a:t>　として、１の値を元に計算すれば、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１ 陽子の質量を</a:t>
            </a:r>
            <a:r>
              <a:rPr lang="en-US" altLang="ja-JP" dirty="0" err="1"/>
              <a:t>m</a:t>
            </a:r>
            <a:r>
              <a:rPr lang="en-US" altLang="ja-JP" baseline="-25000" dirty="0" err="1"/>
              <a:t>p</a:t>
            </a:r>
            <a:r>
              <a:rPr lang="ja-JP" altLang="en-US" dirty="0" err="1"/>
              <a:t>、</a:t>
            </a:r>
            <a:r>
              <a:rPr lang="ja-JP" altLang="en-US" dirty="0"/>
              <a:t>電圧を</a:t>
            </a:r>
            <a:r>
              <a:rPr lang="en-US" altLang="ja-JP" dirty="0"/>
              <a:t>V</a:t>
            </a:r>
            <a:r>
              <a:rPr lang="en-US" altLang="ja-JP" baseline="-25000" dirty="0"/>
              <a:t>1</a:t>
            </a:r>
            <a:r>
              <a:rPr lang="en-US" altLang="ja-JP" dirty="0"/>
              <a:t>(=2.0</a:t>
            </a:r>
            <a:r>
              <a:rPr lang="ja-JP" altLang="en-US" dirty="0"/>
              <a:t> </a:t>
            </a:r>
            <a:r>
              <a:rPr lang="en-US" altLang="ja-JP" dirty="0"/>
              <a:t>MV)</a:t>
            </a:r>
            <a:r>
              <a:rPr lang="ja-JP" altLang="en-US" dirty="0"/>
              <a:t>と置けば、</a:t>
            </a:r>
            <a:r>
              <a:rPr lang="en-US" altLang="ja-JP" dirty="0"/>
              <a:t>v</a:t>
            </a:r>
            <a:r>
              <a:rPr lang="en-US" altLang="ja-JP" baseline="-25000" dirty="0"/>
              <a:t>1</a:t>
            </a:r>
            <a:r>
              <a:rPr lang="en-US" altLang="ja-JP" baseline="30000" dirty="0"/>
              <a:t>2</a:t>
            </a:r>
            <a:r>
              <a:rPr lang="ja-JP" altLang="en-US" dirty="0"/>
              <a:t>＝</a:t>
            </a:r>
            <a:r>
              <a:rPr lang="en-US" altLang="ja-JP" dirty="0"/>
              <a:t>2e V</a:t>
            </a:r>
            <a:r>
              <a:rPr lang="en-US" altLang="ja-JP" baseline="-25000" dirty="0"/>
              <a:t>1</a:t>
            </a:r>
            <a:r>
              <a:rPr lang="en-US" altLang="ja-JP" dirty="0"/>
              <a:t> / </a:t>
            </a:r>
            <a:r>
              <a:rPr lang="en-US" altLang="ja-JP" dirty="0" err="1"/>
              <a:t>m</a:t>
            </a:r>
            <a:r>
              <a:rPr lang="en-US" altLang="ja-JP" baseline="-25000" dirty="0" err="1"/>
              <a:t>p</a:t>
            </a:r>
            <a:endParaRPr lang="en-US" altLang="ja-JP" dirty="0"/>
          </a:p>
          <a:p>
            <a:r>
              <a:rPr lang="ja-JP" altLang="en-US" dirty="0"/>
              <a:t>２ 電荷１、質量</a:t>
            </a:r>
            <a:r>
              <a:rPr lang="en-US" altLang="ja-JP" dirty="0"/>
              <a:t>2m</a:t>
            </a:r>
            <a:r>
              <a:rPr lang="en-US" altLang="ja-JP" baseline="-25000" dirty="0"/>
              <a:t>p </a:t>
            </a:r>
            <a:r>
              <a:rPr lang="ja-JP" altLang="en-US" dirty="0" err="1"/>
              <a:t>、</a:t>
            </a:r>
            <a:r>
              <a:rPr lang="ja-JP" altLang="en-US" dirty="0"/>
              <a:t>電圧</a:t>
            </a:r>
            <a:r>
              <a:rPr lang="en-US" altLang="ja-JP" dirty="0"/>
              <a:t>3/2V</a:t>
            </a:r>
            <a:r>
              <a:rPr lang="en-US" altLang="ja-JP" baseline="-25000" dirty="0"/>
              <a:t>1 </a:t>
            </a:r>
            <a:r>
              <a:rPr lang="ja-JP" altLang="en-US" dirty="0"/>
              <a:t>　より、</a:t>
            </a:r>
            <a:r>
              <a:rPr lang="en-US" altLang="ja-JP" dirty="0"/>
              <a:t> v</a:t>
            </a:r>
            <a:r>
              <a:rPr lang="en-US" altLang="ja-JP" baseline="-25000" dirty="0"/>
              <a:t>2</a:t>
            </a:r>
            <a:r>
              <a:rPr lang="en-US" altLang="ja-JP" baseline="30000" dirty="0"/>
              <a:t>2</a:t>
            </a:r>
            <a:r>
              <a:rPr lang="ja-JP" altLang="en-US" dirty="0"/>
              <a:t> ＝ </a:t>
            </a:r>
            <a:r>
              <a:rPr lang="en-US" altLang="ja-JP" dirty="0"/>
              <a:t>3/2 v</a:t>
            </a:r>
            <a:r>
              <a:rPr lang="en-US" altLang="ja-JP" baseline="-25000" dirty="0"/>
              <a:t>1</a:t>
            </a:r>
            <a:r>
              <a:rPr lang="en-US" altLang="ja-JP" baseline="30000" dirty="0"/>
              <a:t>2</a:t>
            </a:r>
            <a:endParaRPr lang="en-US" altLang="ja-JP" dirty="0"/>
          </a:p>
          <a:p>
            <a:r>
              <a:rPr lang="ja-JP" altLang="en-US" dirty="0"/>
              <a:t>３ 電荷１、質量</a:t>
            </a:r>
            <a:r>
              <a:rPr lang="en-US" altLang="ja-JP" dirty="0"/>
              <a:t>3m</a:t>
            </a:r>
            <a:r>
              <a:rPr lang="en-US" altLang="ja-JP" baseline="-25000" dirty="0"/>
              <a:t>p </a:t>
            </a:r>
            <a:r>
              <a:rPr lang="ja-JP" altLang="en-US" dirty="0" err="1"/>
              <a:t>、</a:t>
            </a:r>
            <a:r>
              <a:rPr lang="ja-JP" altLang="en-US" dirty="0"/>
              <a:t>電圧</a:t>
            </a:r>
            <a:r>
              <a:rPr lang="en-US" altLang="ja-JP" dirty="0"/>
              <a:t>5/2V</a:t>
            </a:r>
            <a:r>
              <a:rPr lang="en-US" altLang="ja-JP" baseline="-25000" dirty="0"/>
              <a:t>1 </a:t>
            </a:r>
            <a:r>
              <a:rPr lang="ja-JP" altLang="en-US" dirty="0"/>
              <a:t>　より、</a:t>
            </a:r>
            <a:r>
              <a:rPr lang="en-US" altLang="ja-JP" dirty="0"/>
              <a:t> v</a:t>
            </a:r>
            <a:r>
              <a:rPr lang="en-US" altLang="ja-JP" baseline="-25000" dirty="0"/>
              <a:t>2</a:t>
            </a:r>
            <a:r>
              <a:rPr lang="en-US" altLang="ja-JP" baseline="30000" dirty="0"/>
              <a:t>2</a:t>
            </a:r>
            <a:r>
              <a:rPr lang="ja-JP" altLang="en-US" dirty="0"/>
              <a:t> ＝ </a:t>
            </a:r>
            <a:r>
              <a:rPr lang="en-US" altLang="ja-JP" dirty="0"/>
              <a:t>5/3 v</a:t>
            </a:r>
            <a:r>
              <a:rPr lang="en-US" altLang="ja-JP" baseline="-25000" dirty="0"/>
              <a:t>1</a:t>
            </a:r>
            <a:r>
              <a:rPr lang="en-US" altLang="ja-JP" baseline="30000" dirty="0"/>
              <a:t>2</a:t>
            </a:r>
            <a:endParaRPr lang="en-US" altLang="ja-JP" dirty="0"/>
          </a:p>
          <a:p>
            <a:r>
              <a:rPr lang="ja-JP" altLang="en-US" dirty="0"/>
              <a:t>４ 電荷２、質量</a:t>
            </a:r>
            <a:r>
              <a:rPr lang="en-US" altLang="ja-JP" dirty="0"/>
              <a:t>4m</a:t>
            </a:r>
            <a:r>
              <a:rPr lang="en-US" altLang="ja-JP" baseline="-25000" dirty="0"/>
              <a:t>p </a:t>
            </a:r>
            <a:r>
              <a:rPr lang="ja-JP" altLang="en-US" dirty="0" err="1"/>
              <a:t>、</a:t>
            </a:r>
            <a:r>
              <a:rPr lang="ja-JP" altLang="en-US" dirty="0"/>
              <a:t>電圧</a:t>
            </a:r>
            <a:r>
              <a:rPr lang="en-US" altLang="ja-JP" dirty="0"/>
              <a:t>3V</a:t>
            </a:r>
            <a:r>
              <a:rPr lang="en-US" altLang="ja-JP" baseline="-25000" dirty="0"/>
              <a:t>1 </a:t>
            </a:r>
            <a:r>
              <a:rPr lang="ja-JP" altLang="en-US" dirty="0"/>
              <a:t>　より、</a:t>
            </a:r>
            <a:r>
              <a:rPr lang="en-US" altLang="ja-JP" dirty="0"/>
              <a:t> v</a:t>
            </a:r>
            <a:r>
              <a:rPr lang="en-US" altLang="ja-JP" baseline="-25000" dirty="0"/>
              <a:t>2</a:t>
            </a:r>
            <a:r>
              <a:rPr lang="en-US" altLang="ja-JP" baseline="30000" dirty="0"/>
              <a:t>2</a:t>
            </a:r>
            <a:r>
              <a:rPr lang="ja-JP" altLang="en-US" dirty="0"/>
              <a:t> ＝ </a:t>
            </a:r>
            <a:r>
              <a:rPr lang="en-US" altLang="ja-JP" dirty="0"/>
              <a:t>4 v</a:t>
            </a:r>
            <a:r>
              <a:rPr lang="en-US" altLang="ja-JP" baseline="-25000" dirty="0"/>
              <a:t>1</a:t>
            </a:r>
            <a:r>
              <a:rPr lang="en-US" altLang="ja-JP" baseline="30000" dirty="0"/>
              <a:t>2</a:t>
            </a:r>
            <a:endParaRPr lang="en-US" altLang="ja-JP" dirty="0"/>
          </a:p>
          <a:p>
            <a:r>
              <a:rPr lang="ja-JP" altLang="en-US" dirty="0"/>
              <a:t>５ 電荷２、質量</a:t>
            </a:r>
            <a:r>
              <a:rPr lang="en-US" altLang="ja-JP" dirty="0"/>
              <a:t>12m</a:t>
            </a:r>
            <a:r>
              <a:rPr lang="en-US" altLang="ja-JP" baseline="-25000" dirty="0"/>
              <a:t>p </a:t>
            </a:r>
            <a:r>
              <a:rPr lang="ja-JP" altLang="en-US" dirty="0" err="1"/>
              <a:t>、</a:t>
            </a:r>
            <a:r>
              <a:rPr lang="ja-JP" altLang="en-US" dirty="0"/>
              <a:t>電圧</a:t>
            </a:r>
            <a:r>
              <a:rPr lang="en-US" altLang="ja-JP" dirty="0"/>
              <a:t>9/2V</a:t>
            </a:r>
            <a:r>
              <a:rPr lang="en-US" altLang="ja-JP" baseline="-25000" dirty="0"/>
              <a:t>1 </a:t>
            </a:r>
            <a:r>
              <a:rPr lang="ja-JP" altLang="en-US" dirty="0"/>
              <a:t>　より、</a:t>
            </a:r>
            <a:r>
              <a:rPr lang="en-US" altLang="ja-JP" dirty="0"/>
              <a:t> v</a:t>
            </a:r>
            <a:r>
              <a:rPr lang="en-US" altLang="ja-JP" baseline="-25000" dirty="0"/>
              <a:t>2</a:t>
            </a:r>
            <a:r>
              <a:rPr lang="en-US" altLang="ja-JP" baseline="30000" dirty="0"/>
              <a:t>2</a:t>
            </a:r>
            <a:r>
              <a:rPr lang="ja-JP" altLang="en-US" dirty="0"/>
              <a:t> ＝ </a:t>
            </a:r>
            <a:r>
              <a:rPr lang="en-US" altLang="ja-JP" dirty="0"/>
              <a:t>3/2 v</a:t>
            </a:r>
            <a:r>
              <a:rPr lang="en-US" altLang="ja-JP" baseline="-25000" dirty="0"/>
              <a:t>1</a:t>
            </a:r>
            <a:r>
              <a:rPr lang="en-US" altLang="ja-JP" baseline="30000" dirty="0"/>
              <a:t>2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　となり、４が最も大きくなる。</a:t>
            </a:r>
            <a:endParaRPr lang="en-US" altLang="ja-JP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dirty="0" smtClean="0"/>
              <a:t>岐阜薬科</a:t>
            </a:r>
            <a:r>
              <a:rPr kumimoji="1" lang="zh-CN" altLang="en-US" dirty="0" smtClean="0"/>
              <a:t>大学</a:t>
            </a:r>
            <a:r>
              <a:rPr kumimoji="1" lang="ja-JP" altLang="en-US" smtClean="0"/>
              <a:t>　</a:t>
            </a:r>
            <a:r>
              <a:rPr kumimoji="1" lang="zh-CN" altLang="en-US" smtClean="0"/>
              <a:t>放射化</a:t>
            </a:r>
            <a:r>
              <a:rPr kumimoji="1" lang="zh-CN" altLang="en-US" smtClean="0"/>
              <a:t>学研究室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8676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70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【物理学第61回(2016)問10】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【物理学第61回(2016)問10】</dc:title>
  <dc:creator>RI-gifu</dc:creator>
  <cp:lastModifiedBy>RI-gifu</cp:lastModifiedBy>
  <cp:revision>2</cp:revision>
  <dcterms:created xsi:type="dcterms:W3CDTF">2018-04-26T00:55:52Z</dcterms:created>
  <dcterms:modified xsi:type="dcterms:W3CDTF">2018-04-26T01:02:35Z</dcterms:modified>
</cp:coreProperties>
</file>