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3F2F-626B-489F-A06D-AFC62920725D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4B4A-2002-4609-A7BF-A2BC647CF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568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3F2F-626B-489F-A06D-AFC62920725D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4B4A-2002-4609-A7BF-A2BC647CF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200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3F2F-626B-489F-A06D-AFC62920725D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4B4A-2002-4609-A7BF-A2BC647CF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649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3F2F-626B-489F-A06D-AFC62920725D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4B4A-2002-4609-A7BF-A2BC647CF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699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3F2F-626B-489F-A06D-AFC62920725D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4B4A-2002-4609-A7BF-A2BC647CF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6782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3F2F-626B-489F-A06D-AFC62920725D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4B4A-2002-4609-A7BF-A2BC647CF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92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3F2F-626B-489F-A06D-AFC62920725D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4B4A-2002-4609-A7BF-A2BC647CF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867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3F2F-626B-489F-A06D-AFC62920725D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4B4A-2002-4609-A7BF-A2BC647CF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547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3F2F-626B-489F-A06D-AFC62920725D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4B4A-2002-4609-A7BF-A2BC647CF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615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3F2F-626B-489F-A06D-AFC62920725D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4B4A-2002-4609-A7BF-A2BC647CF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085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3F2F-626B-489F-A06D-AFC62920725D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4B4A-2002-4609-A7BF-A2BC647CF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562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23F2F-626B-489F-A06D-AFC62920725D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94B4A-2002-4609-A7BF-A2BC647CF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962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dirty="0"/>
              <a:t>【</a:t>
            </a:r>
            <a:r>
              <a:rPr kumimoji="1" lang="ja-JP" altLang="en-US" sz="3200" dirty="0"/>
              <a:t>物理学</a:t>
            </a:r>
            <a:r>
              <a:rPr lang="ja-JP" altLang="en-US" sz="3200" dirty="0"/>
              <a:t>第</a:t>
            </a:r>
            <a:r>
              <a:rPr lang="en-US" altLang="ja-JP" sz="3200" dirty="0"/>
              <a:t>61</a:t>
            </a:r>
            <a:r>
              <a:rPr lang="ja-JP" altLang="en-US" sz="3200" dirty="0"/>
              <a:t>回</a:t>
            </a:r>
            <a:r>
              <a:rPr lang="en-US" altLang="ja-JP" sz="3200" dirty="0"/>
              <a:t>(2016)</a:t>
            </a:r>
            <a:r>
              <a:rPr lang="ja-JP" altLang="en-US" sz="3200" dirty="0"/>
              <a:t>問</a:t>
            </a:r>
            <a:r>
              <a:rPr lang="en-US" altLang="ja-JP" sz="3200" dirty="0"/>
              <a:t>4】</a:t>
            </a:r>
            <a:endParaRPr kumimoji="1" lang="ja-JP" altLang="en-US" sz="3200" dirty="0"/>
          </a:p>
        </p:txBody>
      </p:sp>
      <p:sp>
        <p:nvSpPr>
          <p:cNvPr id="12" name="コンテンツ プレースホルダー 6"/>
          <p:cNvSpPr txBox="1">
            <a:spLocks/>
          </p:cNvSpPr>
          <p:nvPr/>
        </p:nvSpPr>
        <p:spPr>
          <a:xfrm>
            <a:off x="179512" y="1042150"/>
            <a:ext cx="8784976" cy="512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　</a:t>
            </a:r>
            <a:r>
              <a:rPr lang="ja-JP" altLang="en-US" sz="2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　原子核の性質</a:t>
            </a:r>
            <a:endParaRPr lang="en-US" altLang="ja-JP" sz="2400" b="1" baseline="30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コンテンツ プレースホルダー 6"/>
          <p:cNvSpPr txBox="1">
            <a:spLocks/>
          </p:cNvSpPr>
          <p:nvPr/>
        </p:nvSpPr>
        <p:spPr>
          <a:xfrm>
            <a:off x="5435802" y="1554587"/>
            <a:ext cx="3528686" cy="512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・知っていないと解けない問題なので、各種公式や数値を把握しておくことが望ましい。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・知らなかったら捨て問？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altLang="ja-JP" sz="1600" b="1" baseline="30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2018/4/24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="" xmlns:a16="http://schemas.microsoft.com/office/drawing/2014/main" id="{5C6CA380-2DDC-497D-B55E-4B116A932E24}"/>
                  </a:ext>
                </a:extLst>
              </p:cNvPr>
              <p:cNvSpPr txBox="1"/>
              <p:nvPr/>
            </p:nvSpPr>
            <p:spPr>
              <a:xfrm>
                <a:off x="447978" y="1945633"/>
                <a:ext cx="1352990" cy="593993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2400" i="1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US" altLang="ja-JP" sz="2400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altLang="ja-JP" sz="2400" i="1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US" altLang="ja-JP" sz="2400" i="1" baseline="-25000" smtClean="0">
                          <a:latin typeface="Cambria Math" panose="02040503050406030204" pitchFamily="18" charset="0"/>
                        </a:rPr>
                        <m:t>0</m:t>
                      </m:r>
                      <m:sSup>
                        <m:sSupPr>
                          <m:ctrlPr>
                            <a:rPr lang="en-US" altLang="ja-JP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ja-JP" sz="2400" i="1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f>
                            <m:fPr>
                              <m:ctrlPr>
                                <a:rPr lang="en-US" altLang="ja-JP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5C6CA380-2DDC-497D-B55E-4B116A932E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78" y="1945633"/>
                <a:ext cx="1352990" cy="593993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2DC77BDD-E70D-4DD1-BC37-0EB60ECB1B4E}"/>
              </a:ext>
            </a:extLst>
          </p:cNvPr>
          <p:cNvSpPr txBox="1"/>
          <p:nvPr/>
        </p:nvSpPr>
        <p:spPr>
          <a:xfrm>
            <a:off x="2070924" y="1722818"/>
            <a:ext cx="31716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r</a:t>
            </a:r>
            <a:r>
              <a:rPr kumimoji="1" lang="en-US" altLang="ja-JP" baseline="-25000" dirty="0"/>
              <a:t>0</a:t>
            </a:r>
            <a:r>
              <a:rPr kumimoji="1" lang="en-US" altLang="ja-JP" dirty="0"/>
              <a:t>:</a:t>
            </a:r>
            <a:r>
              <a:rPr kumimoji="1" lang="ja-JP" altLang="en-US" dirty="0"/>
              <a:t>　定数　</a:t>
            </a:r>
            <a:r>
              <a:rPr kumimoji="1" lang="en-US" altLang="ja-JP" dirty="0"/>
              <a:t>1.2</a:t>
            </a:r>
            <a:r>
              <a:rPr kumimoji="1" lang="ja-JP" altLang="en-US" dirty="0"/>
              <a:t>～</a:t>
            </a:r>
            <a:r>
              <a:rPr kumimoji="1" lang="en-US" altLang="ja-JP" dirty="0"/>
              <a:t>1.4×10</a:t>
            </a:r>
            <a:r>
              <a:rPr kumimoji="1" lang="en-US" altLang="ja-JP" baseline="30000" dirty="0"/>
              <a:t>13</a:t>
            </a:r>
            <a:r>
              <a:rPr lang="en-US" altLang="ja-JP" dirty="0"/>
              <a:t> [m] </a:t>
            </a:r>
            <a:r>
              <a:rPr kumimoji="1" lang="ja-JP" altLang="en-US" baseline="30000" dirty="0"/>
              <a:t>　</a:t>
            </a:r>
            <a:endParaRPr kumimoji="1" lang="en-US" altLang="ja-JP" baseline="30000" dirty="0"/>
          </a:p>
          <a:p>
            <a:r>
              <a:rPr kumimoji="1" lang="en-US" altLang="ja-JP" dirty="0"/>
              <a:t>A:</a:t>
            </a:r>
            <a:r>
              <a:rPr kumimoji="1" lang="ja-JP" altLang="en-US" dirty="0"/>
              <a:t>　質量数</a:t>
            </a:r>
            <a:endParaRPr kumimoji="1" lang="en-US" altLang="ja-JP" dirty="0"/>
          </a:p>
          <a:p>
            <a:r>
              <a:rPr lang="en-US" altLang="ja-JP" dirty="0"/>
              <a:t>R:</a:t>
            </a:r>
            <a:r>
              <a:rPr lang="ja-JP" altLang="en-US" dirty="0"/>
              <a:t>　原子核の半径        </a:t>
            </a:r>
            <a:r>
              <a:rPr lang="en-US" altLang="ja-JP" dirty="0"/>
              <a:t>[m]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A6128B7C-84BC-4C7A-9DC3-1B3159431EBE}"/>
              </a:ext>
            </a:extLst>
          </p:cNvPr>
          <p:cNvSpPr txBox="1"/>
          <p:nvPr/>
        </p:nvSpPr>
        <p:spPr>
          <a:xfrm>
            <a:off x="447978" y="3196944"/>
            <a:ext cx="2793865" cy="51077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1 u = 1.66 × 10</a:t>
            </a:r>
            <a:r>
              <a:rPr kumimoji="1" lang="ja-JP" altLang="en-US" sz="2400" baseline="30000" dirty="0"/>
              <a:t>－</a:t>
            </a:r>
            <a:r>
              <a:rPr kumimoji="1" lang="en-US" altLang="ja-JP" sz="2400" baseline="30000" dirty="0"/>
              <a:t>24 </a:t>
            </a:r>
            <a:r>
              <a:rPr kumimoji="1" lang="en-US" altLang="ja-JP" sz="2400" dirty="0"/>
              <a:t>g</a:t>
            </a:r>
            <a:endParaRPr kumimoji="1" lang="ja-JP" altLang="en-US" sz="2400" baseline="30000" dirty="0"/>
          </a:p>
        </p:txBody>
      </p:sp>
      <p:pic>
        <p:nvPicPr>
          <p:cNvPr id="8" name="図 7">
            <a:extLst>
              <a:ext uri="{FF2B5EF4-FFF2-40B4-BE49-F238E27FC236}">
                <a16:creationId xmlns="" xmlns:a16="http://schemas.microsoft.com/office/drawing/2014/main" id="{649EB81C-7F69-447A-A036-F054686CF3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97708"/>
            <a:ext cx="9144000" cy="1435889"/>
          </a:xfrm>
          <a:prstGeom prst="rect">
            <a:avLst/>
          </a:prstGeom>
        </p:spPr>
      </p:pic>
      <p:sp>
        <p:nvSpPr>
          <p:cNvPr id="9" name="フッター プレースホルダー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dirty="0" smtClean="0"/>
              <a:t>岐阜薬科</a:t>
            </a:r>
            <a:r>
              <a:rPr kumimoji="1" lang="zh-CN" altLang="en-US" dirty="0" smtClean="0"/>
              <a:t>大学</a:t>
            </a:r>
            <a:r>
              <a:rPr kumimoji="1" lang="ja-JP" altLang="en-US" smtClean="0"/>
              <a:t>　</a:t>
            </a:r>
            <a:r>
              <a:rPr kumimoji="1" lang="zh-CN" altLang="en-US" smtClean="0"/>
              <a:t>放射化</a:t>
            </a:r>
            <a:r>
              <a:rPr kumimoji="1" lang="zh-CN" altLang="en-US" smtClean="0"/>
              <a:t>学研究室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5101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59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【物理学第61回(2016)問4】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【物理学第61回(2016)問4】</dc:title>
  <dc:creator>RI-gifu</dc:creator>
  <cp:lastModifiedBy>RI-gifu</cp:lastModifiedBy>
  <cp:revision>2</cp:revision>
  <dcterms:created xsi:type="dcterms:W3CDTF">2018-04-26T00:53:22Z</dcterms:created>
  <dcterms:modified xsi:type="dcterms:W3CDTF">2018-04-26T01:02:27Z</dcterms:modified>
</cp:coreProperties>
</file>