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1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2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70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45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00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0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5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2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78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94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2E832-C796-4B27-BAD0-A55AD2EDA685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5B974-073F-4ED2-BBEA-9A31C6DAC4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7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第</a:t>
            </a:r>
            <a:r>
              <a:rPr lang="en-US" altLang="ja-JP" dirty="0" smtClean="0">
                <a:latin typeface="+mn-ea"/>
              </a:rPr>
              <a:t>60</a:t>
            </a:r>
            <a:r>
              <a:rPr lang="ja-JP" altLang="en-US" dirty="0" smtClean="0">
                <a:latin typeface="+mn-ea"/>
              </a:rPr>
              <a:t>回 </a:t>
            </a:r>
            <a:r>
              <a:rPr lang="ja-JP" altLang="en-US" dirty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28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数え落とし補正式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 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(1-</a:t>
            </a:r>
            <a:r>
              <a:rPr lang="en-US" altLang="ja-JP" sz="1800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τ)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①と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数え落としの意味の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理解</a:t>
            </a:r>
            <a:endParaRPr lang="en-US" altLang="ja-JP" sz="1800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設問では数え落としの割合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を問うているため、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</a:t>
            </a:r>
            <a:r>
              <a:rPr lang="en-US" altLang="ja-JP" sz="1800" i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1800" i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u="sng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×100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②の形に式を導く必要がある。つまり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800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の数値が必要。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式①に既知情報の数値を代入するため単位統一し整理する。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計数率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 12kcpm(</a:t>
            </a:r>
            <a:r>
              <a:rPr lang="en-US" altLang="ja-JP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kiro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count per minutes)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は秒単位のカウント値に変換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ｎ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=12kcpm=12×10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/60=200cps …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分解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  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τ=200μs=2×10</a:t>
            </a:r>
            <a:r>
              <a:rPr lang="en-US" altLang="ja-JP" sz="1800" baseline="30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と④を①に代入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200=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×(1-200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1.5×10</a:t>
            </a:r>
            <a:r>
              <a:rPr lang="en-US" altLang="ja-JP" sz="1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-4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整理する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計算省略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  n</a:t>
            </a:r>
            <a:r>
              <a:rPr lang="en-US" altLang="ja-JP" sz="1800" baseline="-25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=200/0.96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cps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…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ゴールは</a:t>
            </a:r>
            <a:r>
              <a:rPr lang="en-US" altLang="ja-JP" sz="18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</a:t>
            </a:r>
            <a:r>
              <a:rPr lang="en-US" altLang="ja-JP" sz="1800" i="1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en-US" altLang="ja-JP" sz="1800" i="1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u="sng" baseline="-25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en-US" altLang="ja-JP" sz="18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×100 </a:t>
            </a:r>
            <a:r>
              <a:rPr lang="ja-JP" altLang="en-US" sz="1800" u="sng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のため、この時点で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en-US" altLang="ja-JP" sz="1800" baseline="-250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は細かく計算せず時間短縮する。</a:t>
            </a:r>
            <a:endParaRPr lang="en-US" altLang="ja-JP" sz="1800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③と⑤を②に代入　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1-{200/(200/0.96)}</a:t>
            </a:r>
            <a:r>
              <a:rPr lang="en-US" altLang="ja-JP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×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100=4</a:t>
            </a:r>
          </a:p>
          <a:p>
            <a:pPr marL="0" indent="0">
              <a:buNone/>
            </a:pPr>
            <a:endParaRPr lang="en-US" altLang="ja-JP" sz="1800" baseline="30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2018/4/26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7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第60回 問28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第60回 問28 】</dc:title>
  <dc:creator>RI-gifu</dc:creator>
  <cp:lastModifiedBy>RI-gifu</cp:lastModifiedBy>
  <cp:revision>1</cp:revision>
  <dcterms:created xsi:type="dcterms:W3CDTF">2018-04-27T01:17:17Z</dcterms:created>
  <dcterms:modified xsi:type="dcterms:W3CDTF">2018-04-27T01:19:01Z</dcterms:modified>
</cp:coreProperties>
</file>