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5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60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1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32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2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99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15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30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3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8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8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BE30-BEE1-494B-9037-991D1A00D666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5F02-EABB-4A49-959F-9637864FD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20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656" y="5210"/>
            <a:ext cx="6172200" cy="965456"/>
          </a:xfrm>
        </p:spPr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</a:t>
            </a:r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59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>
                <a:latin typeface="+mn-ea"/>
              </a:rPr>
              <a:t>24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632" y="899592"/>
            <a:ext cx="67413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</a:t>
            </a:r>
            <a:r>
              <a:rPr lang="ja-JP" altLang="en-US" sz="14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en-US" altLang="ja-JP" sz="14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en-US" altLang="ja-JP" sz="14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r>
              <a:rPr lang="ja-JP" altLang="ja-JP" sz="14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核種</a:t>
            </a:r>
            <a:r>
              <a:rPr lang="ja-JP" altLang="ja-JP" sz="14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の表記エネルギー</a:t>
            </a:r>
            <a:r>
              <a:rPr lang="ja-JP" altLang="ja-JP" sz="14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は最大エネルギー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もう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少し言うと、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最大ネルギーで実際出ている</a:t>
            </a:r>
            <a:r>
              <a:rPr lang="en-US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ja-JP" altLang="ja-JP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線は殆どない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pPr marL="0" indent="0">
              <a:buNone/>
            </a:pPr>
            <a:r>
              <a:rPr lang="en-US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ja-JP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は連続</a:t>
            </a:r>
            <a:r>
              <a:rPr lang="ja-JP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</a:t>
            </a:r>
            <a:r>
              <a:rPr lang="ja-JP" altLang="en-US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</a:t>
            </a:r>
            <a:r>
              <a:rPr lang="ja-JP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、平均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エネルギーは</a:t>
            </a:r>
            <a:r>
              <a:rPr lang="ja-JP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400" b="1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最大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エネルギーの約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1/3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である。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放射線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概論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48,49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ページや図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4.2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参照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はデータ集で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％放出で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18.6keV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なので</a:t>
            </a: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平均エネルギーは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18.6/3=5.7keV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である。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10kBq=10×10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Bq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秒間に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β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線を出して壊変する）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5.7keV=5.7×10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keV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であるから</a:t>
            </a: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秒間あたりの総エネルギーは、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×5.7×10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=5.7×10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eV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よって毎秒生成するイオン対数は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5.7×10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/34=1.7×10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解説では単に「イオン対数」と書いてあるが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、「</a:t>
            </a:r>
            <a:r>
              <a:rPr lang="ja-JP" altLang="ja-JP" sz="14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</a:t>
            </a:r>
            <a:r>
              <a:rPr lang="en-US" altLang="ja-JP" sz="14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lang="ja-JP" altLang="ja-JP" sz="14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イオン対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の数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や陽子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個の電荷（素電荷）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e=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１．６</a:t>
            </a:r>
            <a:r>
              <a:rPr lang="en-US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×10</a:t>
            </a:r>
            <a:r>
              <a:rPr lang="en-US" altLang="ja-JP" sz="1400" b="1" baseline="30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-19</a:t>
            </a:r>
            <a:r>
              <a:rPr lang="en-US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である。（概論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ｐ）　</a:t>
            </a: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電流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問題が出てきたら、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4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関係式を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意識してほしい。</a:t>
            </a:r>
          </a:p>
          <a:p>
            <a:pPr marL="0" indent="0">
              <a:buNone/>
            </a:pP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1C=1A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・ｓ 　１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秒間に１</a:t>
            </a:r>
            <a:r>
              <a:rPr lang="en-US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ja-JP" sz="1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の電流に運ばれる「電荷」</a:t>
            </a: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これを変形すると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1A=1C/s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である。</a:t>
            </a:r>
          </a:p>
          <a:p>
            <a:pPr marL="0" indent="0">
              <a:buNone/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毎秒生成するイオン対数（つまり電子数）は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1.7×10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なので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1.7×10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× </a:t>
            </a:r>
            <a:r>
              <a:rPr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.6×10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-19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C=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2.7×10</a:t>
            </a:r>
            <a:r>
              <a:rPr lang="en-US" altLang="ja-JP" sz="14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-13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C/s(=A)=0.27pA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2019/3/7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9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第59回 問24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第59回 問24 】</dc:title>
  <dc:creator>RI-gifu</dc:creator>
  <cp:lastModifiedBy>RI-gifu</cp:lastModifiedBy>
  <cp:revision>8</cp:revision>
  <dcterms:created xsi:type="dcterms:W3CDTF">2019-03-07T06:07:07Z</dcterms:created>
  <dcterms:modified xsi:type="dcterms:W3CDTF">2019-03-07T06:26:43Z</dcterms:modified>
</cp:coreProperties>
</file>