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76" y="14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37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61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56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88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6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8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46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93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1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A9DF-D808-4960-9D5A-9B99DBED2BCD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C5B6-22F4-4D81-A77D-CE83A2F34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5210"/>
            <a:ext cx="6172200" cy="965456"/>
          </a:xfrm>
        </p:spPr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</a:t>
            </a: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59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9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632" y="899592"/>
            <a:ext cx="6741368" cy="6528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この問題は、発電所での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による発電量が端的に書かれており</a:t>
            </a: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福島原発事故後、核分裂と原子力発電を考えるべくつくられた問題と思われる。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が中性子と反応すると、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236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になり、</a:t>
            </a:r>
          </a:p>
          <a:p>
            <a:pPr marL="0" indent="0">
              <a:buNone/>
            </a:pP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核分裂で質量数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付近と質量数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140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付近の核種に分裂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</a:p>
          <a:p>
            <a:pPr marL="0" indent="0">
              <a:buNone/>
            </a:pP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Sr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139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Xe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になった場合、質量数の合計は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234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236-234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で中性子が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個余ったことになる。</a:t>
            </a: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質量差の代入計算は解説のままなのでここでは割愛する。</a:t>
            </a: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聞かれているの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に導くためには</a:t>
            </a:r>
          </a:p>
          <a:p>
            <a:pPr marL="0" indent="0">
              <a:buNone/>
            </a:pP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エネルギー共通単位の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が必要だと</a:t>
            </a:r>
            <a:r>
              <a:rPr lang="ja-JP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気付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く必要がある</a:t>
            </a:r>
            <a:r>
              <a:rPr lang="ja-JP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ここでは質量が分かっているので、最もシンプル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E=mc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用いて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１つの核分裂で発生するエネルギー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(J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）が求められている。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E=(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代入計算省略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3.06×10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-11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今回、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ということで、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の原子数がいくつあるかと考えると、</a:t>
            </a:r>
          </a:p>
          <a:p>
            <a:pPr marL="0" indent="0">
              <a:buNone/>
            </a:pP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 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235g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個なら、題意の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1g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なら</a:t>
            </a:r>
            <a:r>
              <a:rPr lang="ja-JP" altLang="ja-JP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ｘ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個なのか？となる。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235:6×10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=1:x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x=2.6×10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個である。</a:t>
            </a: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この個数分全て核分裂を起こすと、総エネルギーは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×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3.06×10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-11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8.0×10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1kWh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変換するには次の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の関係式を知っておく必要がある。</a:t>
            </a:r>
          </a:p>
          <a:p>
            <a:pPr marL="0" indent="0">
              <a:buNone/>
            </a:pPr>
            <a:r>
              <a:rPr lang="en-US" altLang="ja-JP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1J=1W</a:t>
            </a:r>
            <a:r>
              <a:rPr lang="ja-JP" altLang="ja-JP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endParaRPr lang="ja-JP" altLang="ja-JP" sz="1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1kWh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は、次のように比で表せる。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1W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s:1J=1kWh(1×10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×3600W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s)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：ｘ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ｘ＝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 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1kWh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235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  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１ｇの核分裂総エネルギー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8.0×10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？と考えると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 :1kWh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8.0×10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 kWh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x=2.2×10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ja-JP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</a:t>
            </a:r>
            <a:r>
              <a:rPr lang="en-US" altLang="ja-JP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Wh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2019/3/7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14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第59回 問9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第59回 問9 】</dc:title>
  <dc:creator>RI-gifu</dc:creator>
  <cp:lastModifiedBy>RI-gifu</cp:lastModifiedBy>
  <cp:revision>6</cp:revision>
  <dcterms:created xsi:type="dcterms:W3CDTF">2019-03-07T05:52:50Z</dcterms:created>
  <dcterms:modified xsi:type="dcterms:W3CDTF">2019-03-07T06:27:42Z</dcterms:modified>
</cp:coreProperties>
</file>