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2E832-C796-4B27-BAD0-A55AD2EDA685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B974-073F-4ED2-BBEA-9A31C6DAC4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202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2E832-C796-4B27-BAD0-A55AD2EDA685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B974-073F-4ED2-BBEA-9A31C6DAC4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704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2E832-C796-4B27-BAD0-A55AD2EDA685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B974-073F-4ED2-BBEA-9A31C6DAC4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455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2E832-C796-4B27-BAD0-A55AD2EDA685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B974-073F-4ED2-BBEA-9A31C6DAC4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007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2E832-C796-4B27-BAD0-A55AD2EDA685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B974-073F-4ED2-BBEA-9A31C6DAC4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80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2E832-C796-4B27-BAD0-A55AD2EDA685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B974-073F-4ED2-BBEA-9A31C6DAC4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8392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2E832-C796-4B27-BAD0-A55AD2EDA685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B974-073F-4ED2-BBEA-9A31C6DAC4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9251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2E832-C796-4B27-BAD0-A55AD2EDA685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B974-073F-4ED2-BBEA-9A31C6DAC4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614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2E832-C796-4B27-BAD0-A55AD2EDA685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B974-073F-4ED2-BBEA-9A31C6DAC4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22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2E832-C796-4B27-BAD0-A55AD2EDA685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B974-073F-4ED2-BBEA-9A31C6DAC4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78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2E832-C796-4B27-BAD0-A55AD2EDA685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B974-073F-4ED2-BBEA-9A31C6DAC4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946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2E832-C796-4B27-BAD0-A55AD2EDA685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5B974-073F-4ED2-BBEA-9A31C6DAC4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073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 dirty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物理 </a:t>
            </a:r>
            <a:r>
              <a:rPr lang="ja-JP" altLang="en-US" dirty="0" smtClean="0">
                <a:latin typeface="+mn-ea"/>
              </a:rPr>
              <a:t>第</a:t>
            </a:r>
            <a:r>
              <a:rPr lang="en-US" altLang="ja-JP" dirty="0" smtClean="0">
                <a:latin typeface="+mn-ea"/>
              </a:rPr>
              <a:t>59</a:t>
            </a:r>
            <a:r>
              <a:rPr lang="ja-JP" altLang="en-US" dirty="0" smtClean="0">
                <a:latin typeface="+mn-ea"/>
              </a:rPr>
              <a:t>回 問</a:t>
            </a:r>
            <a:r>
              <a:rPr lang="en-US" altLang="ja-JP" dirty="0">
                <a:latin typeface="+mn-ea"/>
              </a:rPr>
              <a:t>5</a:t>
            </a:r>
            <a:r>
              <a:rPr lang="en-US" altLang="ja-JP" dirty="0" smtClean="0">
                <a:latin typeface="+mn-ea"/>
              </a:rPr>
              <a:t> </a:t>
            </a:r>
            <a:r>
              <a:rPr lang="en-US" altLang="ja-JP" dirty="0">
                <a:latin typeface="+mn-ea"/>
              </a:rPr>
              <a:t>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340768"/>
            <a:ext cx="8784976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18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55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Fe</a:t>
            </a:r>
            <a:r>
              <a:rPr lang="ja-JP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の核子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個当たりの結合エネルギーは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8.8MeV</a:t>
            </a:r>
            <a:r>
              <a:rPr lang="ja-JP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</a:p>
          <a:p>
            <a:pPr marL="0" indent="0">
              <a:buNone/>
            </a:pPr>
            <a:r>
              <a:rPr lang="ja-JP" altLang="ja-JP" sz="18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放射線</a:t>
            </a:r>
            <a:r>
              <a:rPr lang="ja-JP" altLang="ja-JP" sz="1800" b="1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概論</a:t>
            </a:r>
            <a:r>
              <a:rPr lang="ja-JP" altLang="en-US" sz="1800" b="1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第８版</a:t>
            </a:r>
            <a:r>
              <a:rPr lang="ja-JP" altLang="ja-JP" sz="1800" b="1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en-US" altLang="ja-JP" sz="18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p.39</a:t>
            </a:r>
            <a:r>
              <a:rPr lang="ja-JP" altLang="ja-JP" sz="18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の図</a:t>
            </a:r>
            <a:r>
              <a:rPr lang="en-US" altLang="ja-JP" sz="18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3.1</a:t>
            </a:r>
            <a:r>
              <a:rPr lang="ja-JP" altLang="ja-JP" sz="18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の図</a:t>
            </a:r>
            <a:r>
              <a:rPr lang="ja-JP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を知っていなければ答えられない。</a:t>
            </a:r>
          </a:p>
          <a:p>
            <a:pPr marL="0" indent="0">
              <a:buNone/>
            </a:pP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図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3.1</a:t>
            </a:r>
            <a:r>
              <a:rPr lang="ja-JP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は物理問題でよく引用される。</a:t>
            </a:r>
          </a:p>
          <a:p>
            <a:pPr marL="0" indent="0">
              <a:buNone/>
            </a:pPr>
            <a:r>
              <a:rPr lang="ja-JP" altLang="ja-JP" sz="18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図</a:t>
            </a:r>
            <a:r>
              <a:rPr lang="en-US" altLang="ja-JP" sz="18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3.1</a:t>
            </a:r>
            <a:r>
              <a:rPr lang="ja-JP" altLang="ja-JP" sz="18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の一番山の部分（最高の平均結合エネルギー）は 特徴的な箇所</a:t>
            </a:r>
            <a:r>
              <a:rPr lang="ja-JP" altLang="ja-JP" sz="1800" b="1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なので</a:t>
            </a:r>
            <a:endParaRPr lang="en-US" altLang="ja-JP" sz="1800" b="1" dirty="0" smtClean="0">
              <a:solidFill>
                <a:srgbClr val="00B0F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ja-JP" sz="1800" b="1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核種</a:t>
            </a:r>
            <a:r>
              <a:rPr lang="ja-JP" altLang="ja-JP" sz="18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（原子番号</a:t>
            </a:r>
            <a:r>
              <a:rPr lang="en-US" altLang="ja-JP" sz="18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28</a:t>
            </a:r>
            <a:r>
              <a:rPr lang="ja-JP" altLang="ja-JP" sz="18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付近</a:t>
            </a:r>
            <a:r>
              <a:rPr lang="en-US" altLang="ja-JP" sz="18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ja-JP" sz="18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やエネルギーが出題されたと考えられる</a:t>
            </a:r>
            <a:r>
              <a:rPr lang="ja-JP" altLang="ja-JP" sz="1800" b="1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800" b="1" dirty="0" smtClean="0">
              <a:solidFill>
                <a:srgbClr val="00B0F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ja-JP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ja-JP" sz="18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「水素原子における電子の結合エネルギー」とは、</a:t>
            </a:r>
          </a:p>
          <a:p>
            <a:pPr marL="0" indent="0">
              <a:buNone/>
            </a:pPr>
            <a:r>
              <a:rPr lang="ja-JP" altLang="ja-JP" sz="18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電離エネルギー（束縛エネルギー）とのことで、</a:t>
            </a:r>
            <a:r>
              <a:rPr lang="en-US" altLang="ja-JP" sz="18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13.6eV</a:t>
            </a:r>
            <a:r>
              <a:rPr lang="ja-JP" altLang="ja-JP" sz="18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である。</a:t>
            </a:r>
            <a:r>
              <a:rPr lang="en-US" altLang="ja-JP" sz="18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ja-JP" sz="18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概論</a:t>
            </a:r>
            <a:r>
              <a:rPr lang="en-US" altLang="ja-JP" sz="18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p.29</a:t>
            </a:r>
            <a:r>
              <a:rPr lang="ja-JP" altLang="ja-JP" sz="18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参照</a:t>
            </a:r>
            <a:r>
              <a:rPr lang="en-US" altLang="ja-JP" sz="18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lang="ja-JP" altLang="ja-JP" sz="1800" b="1" dirty="0">
              <a:solidFill>
                <a:srgbClr val="00B0F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これ</a:t>
            </a:r>
            <a:r>
              <a:rPr lang="ja-JP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でそれぞれの結合エネルギーは分かった。</a:t>
            </a:r>
          </a:p>
          <a:p>
            <a:pPr marL="0" indent="0">
              <a:buNone/>
            </a:pPr>
            <a:r>
              <a:rPr lang="ja-JP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質問は</a:t>
            </a:r>
            <a:r>
              <a:rPr lang="en-US" altLang="ja-JP" sz="18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55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Fe</a:t>
            </a:r>
            <a:r>
              <a:rPr lang="ja-JP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の結合エネルギーは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</a:t>
            </a:r>
            <a:r>
              <a:rPr lang="ja-JP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の何倍と聞いているから割り算で求める。</a:t>
            </a:r>
          </a:p>
          <a:p>
            <a:pPr marL="0" indent="0">
              <a:buNone/>
            </a:pP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MeV</a:t>
            </a:r>
            <a:r>
              <a:rPr lang="ja-JP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eV</a:t>
            </a:r>
            <a:r>
              <a:rPr lang="ja-JP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単位に統一する。</a:t>
            </a:r>
          </a:p>
          <a:p>
            <a:pPr marL="0" indent="0">
              <a:buNone/>
            </a:pP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8.8×10</a:t>
            </a:r>
            <a:r>
              <a:rPr lang="en-US" altLang="ja-JP" sz="18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/13.6=0.647×10</a:t>
            </a:r>
            <a:r>
              <a:rPr lang="en-US" altLang="ja-JP" sz="18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≒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1×10</a:t>
            </a:r>
            <a:r>
              <a:rPr lang="en-US" altLang="ja-JP" sz="18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2019/3/7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</a:t>
            </a:r>
            <a:r>
              <a:rPr kumimoji="1" lang="en-US" altLang="zh-CN" smtClean="0"/>
              <a:t>RI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475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153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【物理 第59回 問5 】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【物理 第60回 問28 】</dc:title>
  <dc:creator>RI-gifu</dc:creator>
  <cp:lastModifiedBy>RI-gifu</cp:lastModifiedBy>
  <cp:revision>5</cp:revision>
  <dcterms:created xsi:type="dcterms:W3CDTF">2018-04-27T01:17:17Z</dcterms:created>
  <dcterms:modified xsi:type="dcterms:W3CDTF">2019-03-07T06:27:58Z</dcterms:modified>
</cp:coreProperties>
</file>