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05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45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8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78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30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1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1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52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55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9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1B27-5E2B-4908-B64D-DB391D804C5C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9E51A-7D22-4229-9226-F3401E0EE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32656" y="5210"/>
            <a:ext cx="6172200" cy="965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物理 第</a:t>
            </a:r>
            <a:r>
              <a:rPr lang="en-US" altLang="ja-JP" dirty="0" smtClean="0">
                <a:latin typeface="+mn-ea"/>
              </a:rPr>
              <a:t>58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24 】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16632" y="899592"/>
            <a:ext cx="8199784" cy="4545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1F=1C/V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であることを知っておく必要がある。</a:t>
            </a: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1F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ファラド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):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ある物体に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1 V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の電圧を与えたとき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2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 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の電荷を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蓄えた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ときの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その物体の静電容量</a:t>
            </a: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100pF=100×10</a:t>
            </a:r>
            <a:r>
              <a:rPr lang="en-US" altLang="ja-JP" sz="2400" baseline="30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-12 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C/V</a:t>
            </a:r>
            <a:endParaRPr lang="ja-JP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3V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だから、　</a:t>
            </a:r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en-US" altLang="ja-JP" sz="2400" baseline="30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-10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C/V × </a:t>
            </a:r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3V=3×10</a:t>
            </a:r>
            <a:r>
              <a:rPr lang="en-US" altLang="ja-JP" sz="2400" baseline="30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-10 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endParaRPr lang="ja-JP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問題で電流値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を聞かれているので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2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1A=1C/s 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の公式を思い出してほしい。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3×10</a:t>
            </a:r>
            <a:r>
              <a:rPr lang="en-US" altLang="ja-JP" sz="2400" baseline="30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-10 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 / (10×60)=</a:t>
            </a:r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5×10</a:t>
            </a:r>
            <a:r>
              <a:rPr lang="en-US" altLang="ja-JP" sz="2400" baseline="30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-13</a:t>
            </a:r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=0.5pA</a:t>
            </a:r>
            <a:endParaRPr lang="ja-JP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95486" y="6237312"/>
            <a:ext cx="1600200" cy="486833"/>
          </a:xfrm>
        </p:spPr>
        <p:txBody>
          <a:bodyPr/>
          <a:lstStyle/>
          <a:p>
            <a:r>
              <a:rPr kumimoji="1" lang="en-US" altLang="ja-JP" dirty="0" smtClean="0"/>
              <a:t>2019/3/7</a:t>
            </a:r>
            <a:endParaRPr kumimoji="1" lang="ja-JP" altLang="en-US" dirty="0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779912" y="6237312"/>
            <a:ext cx="2171700" cy="486833"/>
          </a:xfrm>
        </p:spPr>
        <p:txBody>
          <a:bodyPr/>
          <a:lstStyle/>
          <a:p>
            <a:r>
              <a:rPr kumimoji="1" lang="zh-CN" altLang="en-US" dirty="0" smtClean="0"/>
              <a:t>岐阜大学</a:t>
            </a:r>
            <a:r>
              <a:rPr kumimoji="1" lang="en-US" altLang="zh-CN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48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1</cp:revision>
  <dcterms:created xsi:type="dcterms:W3CDTF">2019-03-07T06:40:06Z</dcterms:created>
  <dcterms:modified xsi:type="dcterms:W3CDTF">2019-03-07T06:44:43Z</dcterms:modified>
</cp:coreProperties>
</file>