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274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70A0-0BE6-4F54-9446-C5F0D89FF5F3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65D3-F4C8-4C56-8382-07BF732FD5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642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70A0-0BE6-4F54-9446-C5F0D89FF5F3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65D3-F4C8-4C56-8382-07BF732FD5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796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70A0-0BE6-4F54-9446-C5F0D89FF5F3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65D3-F4C8-4C56-8382-07BF732FD5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690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70A0-0BE6-4F54-9446-C5F0D89FF5F3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65D3-F4C8-4C56-8382-07BF732FD5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326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70A0-0BE6-4F54-9446-C5F0D89FF5F3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65D3-F4C8-4C56-8382-07BF732FD5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721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70A0-0BE6-4F54-9446-C5F0D89FF5F3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65D3-F4C8-4C56-8382-07BF732FD5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466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70A0-0BE6-4F54-9446-C5F0D89FF5F3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65D3-F4C8-4C56-8382-07BF732FD5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35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70A0-0BE6-4F54-9446-C5F0D89FF5F3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65D3-F4C8-4C56-8382-07BF732FD5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6558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70A0-0BE6-4F54-9446-C5F0D89FF5F3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65D3-F4C8-4C56-8382-07BF732FD5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1973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70A0-0BE6-4F54-9446-C5F0D89FF5F3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65D3-F4C8-4C56-8382-07BF732FD5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4442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70A0-0BE6-4F54-9446-C5F0D89FF5F3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65D3-F4C8-4C56-8382-07BF732FD5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795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D70A0-0BE6-4F54-9446-C5F0D89FF5F3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265D3-F4C8-4C56-8382-07BF732FD5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044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2656" y="5210"/>
            <a:ext cx="6172200" cy="965456"/>
          </a:xfrm>
        </p:spPr>
        <p:txBody>
          <a:bodyPr/>
          <a:lstStyle/>
          <a:p>
            <a:pPr algn="l"/>
            <a:r>
              <a:rPr lang="en-US" altLang="ja-JP" dirty="0">
                <a:latin typeface="+mn-ea"/>
              </a:rPr>
              <a:t>【</a:t>
            </a:r>
            <a:r>
              <a:rPr lang="ja-JP" altLang="en-US" dirty="0">
                <a:latin typeface="+mn-ea"/>
              </a:rPr>
              <a:t>物理 </a:t>
            </a:r>
            <a:r>
              <a:rPr lang="ja-JP" altLang="en-US" dirty="0" smtClean="0">
                <a:latin typeface="+mn-ea"/>
              </a:rPr>
              <a:t>第</a:t>
            </a:r>
            <a:r>
              <a:rPr lang="en-US" altLang="ja-JP" dirty="0" smtClean="0">
                <a:latin typeface="+mn-ea"/>
              </a:rPr>
              <a:t>58</a:t>
            </a:r>
            <a:r>
              <a:rPr lang="ja-JP" altLang="en-US" dirty="0" smtClean="0">
                <a:latin typeface="+mn-ea"/>
              </a:rPr>
              <a:t>回 </a:t>
            </a:r>
            <a:r>
              <a:rPr lang="ja-JP" altLang="en-US" dirty="0" smtClean="0">
                <a:latin typeface="+mn-ea"/>
              </a:rPr>
              <a:t>問</a:t>
            </a:r>
            <a:r>
              <a:rPr lang="en-US" altLang="ja-JP" dirty="0" smtClean="0">
                <a:latin typeface="+mn-ea"/>
              </a:rPr>
              <a:t>20 </a:t>
            </a:r>
            <a:r>
              <a:rPr lang="en-US" altLang="ja-JP" dirty="0">
                <a:latin typeface="+mn-ea"/>
              </a:rPr>
              <a:t>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6632" y="899592"/>
            <a:ext cx="6480720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質問　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解説の次の部分がよく分からない。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8.48×10</a:t>
            </a:r>
            <a:r>
              <a:rPr lang="en-US" altLang="ja-JP" sz="14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-13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×10×10</a:t>
            </a:r>
            <a:r>
              <a:rPr lang="en-US" altLang="ja-JP" sz="14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×60×10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回答　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解説の上の</a:t>
            </a:r>
            <a:r>
              <a:rPr lang="ja-JP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箇所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がよく分からないというのは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・代入数値が分からない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J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変換プロセスが分からない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どちらかと思います。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・代入数値が分からない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10×10</a:t>
            </a:r>
            <a:r>
              <a:rPr lang="en-US" altLang="ja-JP" sz="14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:10MeV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MeV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eV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単位変換している。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60×10:10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分に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60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秒をかけて秒単位に変換している。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J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変換プロセスが分からない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ja-JP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求める上昇温度（</a:t>
            </a:r>
            <a:r>
              <a:rPr lang="en-US" altLang="ja-JP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K)</a:t>
            </a:r>
            <a:r>
              <a:rPr lang="ja-JP" altLang="ja-JP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にリンクする問題中の単位は、</a:t>
            </a:r>
            <a:r>
              <a:rPr lang="en-US" altLang="ja-JP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ja-JP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en-US" altLang="ja-JP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J</a:t>
            </a:r>
            <a:r>
              <a:rPr lang="ja-JP" altLang="ja-JP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14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</a:t>
            </a:r>
            <a:r>
              <a:rPr lang="en-US" altLang="ja-JP" sz="1400" u="sng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-1</a:t>
            </a:r>
            <a:r>
              <a:rPr lang="ja-JP" altLang="ja-JP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14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K</a:t>
            </a:r>
            <a:r>
              <a:rPr lang="en-US" altLang="ja-JP" sz="1400" u="sng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-1</a:t>
            </a:r>
            <a:r>
              <a:rPr lang="ja-JP" altLang="ja-JP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」なの</a:t>
            </a:r>
            <a:r>
              <a:rPr lang="ja-JP" altLang="ja-JP" sz="14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で解いて</a:t>
            </a:r>
            <a:r>
              <a:rPr lang="ja-JP" altLang="ja-JP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いくうえで</a:t>
            </a:r>
            <a:r>
              <a:rPr lang="en-US" altLang="ja-JP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J</a:t>
            </a:r>
            <a:r>
              <a:rPr lang="ja-JP" altLang="ja-JP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が必要だと気づくこと</a:t>
            </a:r>
            <a:r>
              <a:rPr lang="ja-JP" altLang="ja-JP" sz="14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4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各放射性物質から出る放射線は固有エネルギー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単位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:eV)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があり、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J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変換するには、次の変換式を活用する。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en-US" altLang="ja-JP" sz="1400" b="1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1eV=1.6×10</a:t>
            </a:r>
            <a:r>
              <a:rPr lang="en-US" altLang="ja-JP" sz="1400" b="1" baseline="300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-19</a:t>
            </a:r>
            <a:r>
              <a:rPr lang="en-US" altLang="ja-JP" sz="1400" b="1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J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また、</a:t>
            </a:r>
            <a:r>
              <a:rPr lang="ja-JP" altLang="ja-JP" sz="1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放射能</a:t>
            </a:r>
            <a:r>
              <a:rPr lang="en-US" altLang="ja-JP" sz="1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400" b="1" dirty="0" err="1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Bq</a:t>
            </a:r>
            <a:r>
              <a:rPr lang="en-US" altLang="ja-JP" sz="1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ja-JP" sz="1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  <a:r>
              <a:rPr lang="en-US" altLang="ja-JP" sz="1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ja-JP" sz="1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秒間あたりの壊変率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を意味する。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10MBq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秒間に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en-US" altLang="ja-JP" sz="14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個放射線を出して壊変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別の元素に代わる）している。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よって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分間では、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10MBq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600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倍の放射線を出していることになる。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2019/3/7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岐阜大学</a:t>
            </a:r>
            <a:r>
              <a:rPr kumimoji="1" lang="en-US" altLang="zh-CN" smtClean="0"/>
              <a:t>RI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3929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【物理 第58回 問20 】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【物理 第58回 問20 】</dc:title>
  <dc:creator>RI-gifu</dc:creator>
  <cp:lastModifiedBy>RI-gifu</cp:lastModifiedBy>
  <cp:revision>4</cp:revision>
  <dcterms:created xsi:type="dcterms:W3CDTF">2019-03-07T06:29:45Z</dcterms:created>
  <dcterms:modified xsi:type="dcterms:W3CDTF">2019-03-07T06:39:44Z</dcterms:modified>
</cp:coreProperties>
</file>