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2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4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26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2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78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27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75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4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0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85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731B-4F04-457D-B24B-77FAEBDEA1D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D340-BFCD-4C16-92D6-A553D84D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5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57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30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7504" y="1196753"/>
            <a:ext cx="90364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数え落とし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補正式　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(1-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①と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数え落としの意味の理解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「数え落としによる誤差が</a:t>
            </a:r>
            <a:r>
              <a:rPr lang="en-US" altLang="ja-JP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％」から　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n=n</a:t>
            </a:r>
            <a:r>
              <a:rPr lang="en-US" altLang="ja-JP" sz="1800" u="sng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1-0.05)=0.95n</a:t>
            </a:r>
            <a:r>
              <a:rPr lang="en-US" altLang="ja-JP" sz="1800" u="sng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と表せる。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式①と①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’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の構造から、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τ=0.95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と分かる。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分解時間  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τ=0.2ms=0.2×10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③を②に代入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1-(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×0.2×10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)=0.95    n=2.5×10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求めるものは、真の計数率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④を①に代入すると、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2.5×10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=0.95n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≒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263cps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91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第57回 問30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第57回 問30 】</dc:title>
  <dc:creator>RI-gifu</dc:creator>
  <cp:lastModifiedBy>RI-gifu</cp:lastModifiedBy>
  <cp:revision>1</cp:revision>
  <dcterms:created xsi:type="dcterms:W3CDTF">2018-04-27T01:14:51Z</dcterms:created>
  <dcterms:modified xsi:type="dcterms:W3CDTF">2018-04-27T01:16:07Z</dcterms:modified>
</cp:coreProperties>
</file>