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74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37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09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23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80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04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5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86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92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0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31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C13A4-F910-41F0-84A1-1F9185A099E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C3E7-F365-4184-B649-FE42E8120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9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57</a:t>
            </a:r>
            <a:r>
              <a:rPr lang="ja-JP" altLang="en-US" sz="3200" dirty="0"/>
              <a:t>回</a:t>
            </a:r>
            <a:r>
              <a:rPr lang="en-US" altLang="ja-JP" sz="3200"/>
              <a:t>(</a:t>
            </a:r>
            <a:r>
              <a:rPr lang="en-US" altLang="ja-JP" sz="3200" smtClean="0"/>
              <a:t>2012)</a:t>
            </a:r>
            <a:r>
              <a:rPr lang="ja-JP" altLang="en-US" sz="3200" dirty="0"/>
              <a:t>問</a:t>
            </a:r>
            <a:r>
              <a:rPr lang="en-US" altLang="ja-JP" sz="3200" dirty="0"/>
              <a:t>18】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0" y="1030210"/>
            <a:ext cx="6360625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光電効果・コンプトン散乱・　　　</a:t>
            </a:r>
            <a:endParaRPr lang="en-US" altLang="ja-JP" sz="2400" b="1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電子対生成の性質　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179512" y="2718159"/>
            <a:ext cx="5741228" cy="34562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入射光子のエネルギーは散乱光子とコンプトン電子に分配されるため、入射光子の全エネルギーがコンプトン電子に与えられることはない。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←　全エネルギーが与えられるのは光電子（光電効果）</a:t>
            </a: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波動性→粒子性</a:t>
            </a: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コンプトン散乱においては、入射光子が電子との衝突において粒子としてふるまっている。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←　波動性の性質：飛程を持たない、高い透過性など。</a:t>
            </a: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光電効果も光子と電子との衝突から起こるため、光子の粒子性を示す現象である。</a:t>
            </a:r>
          </a:p>
          <a:p>
            <a:pPr marL="0" indent="0">
              <a:buNone/>
            </a:pP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制動放射線も光子であり、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1.022MeV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以上であれば、電子対生成が可能である。</a:t>
            </a:r>
          </a:p>
          <a:p>
            <a:pPr marL="0" indent="0">
              <a:buNone/>
            </a:pP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4B3F347D-B73A-4BC8-B1F4-A11D2ED324A5}"/>
              </a:ext>
            </a:extLst>
          </p:cNvPr>
          <p:cNvSpPr/>
          <p:nvPr/>
        </p:nvSpPr>
        <p:spPr>
          <a:xfrm>
            <a:off x="179512" y="1889853"/>
            <a:ext cx="55594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　電子を放出する光子の相互作用は特に重要です。細かい性質も含めて、しっかりと押さえておきましょう。</a:t>
            </a:r>
            <a:endParaRPr lang="en-US" altLang="ja-JP" dirty="0"/>
          </a:p>
        </p:txBody>
      </p:sp>
      <p:pic>
        <p:nvPicPr>
          <p:cNvPr id="6" name="図 5">
            <a:extLst>
              <a:ext uri="{FF2B5EF4-FFF2-40B4-BE49-F238E27FC236}">
                <a16:creationId xmlns="" xmlns:a16="http://schemas.microsoft.com/office/drawing/2014/main" id="{2B6DCFE9-BD6F-447C-90FE-A334F30BE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740" y="0"/>
            <a:ext cx="3223260" cy="68580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CA3E6A2B-0D78-486F-9E99-653D9767B8F6}"/>
              </a:ext>
            </a:extLst>
          </p:cNvPr>
          <p:cNvSpPr/>
          <p:nvPr/>
        </p:nvSpPr>
        <p:spPr>
          <a:xfrm>
            <a:off x="2015331" y="6080634"/>
            <a:ext cx="4033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http://higgstan.com/particles-photon01/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305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【物理学第57回(2012)問18】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【物理学第57回(2013)問18】</dc:title>
  <dc:creator>RI-gifu</dc:creator>
  <cp:lastModifiedBy>RI-gifu</cp:lastModifiedBy>
  <cp:revision>2</cp:revision>
  <dcterms:created xsi:type="dcterms:W3CDTF">2018-04-26T01:05:52Z</dcterms:created>
  <dcterms:modified xsi:type="dcterms:W3CDTF">2018-04-26T01:11:37Z</dcterms:modified>
</cp:coreProperties>
</file>