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36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AE4ED-498C-4AE2-B142-7093CE23A820}" type="datetimeFigureOut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12E4E-CEDE-410A-BEA1-6D4762B50E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8315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AE4ED-498C-4AE2-B142-7093CE23A820}" type="datetimeFigureOut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12E4E-CEDE-410A-BEA1-6D4762B50E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9743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AE4ED-498C-4AE2-B142-7093CE23A820}" type="datetimeFigureOut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12E4E-CEDE-410A-BEA1-6D4762B50E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8497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AE4ED-498C-4AE2-B142-7093CE23A820}" type="datetimeFigureOut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12E4E-CEDE-410A-BEA1-6D4762B50E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8090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AE4ED-498C-4AE2-B142-7093CE23A820}" type="datetimeFigureOut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12E4E-CEDE-410A-BEA1-6D4762B50E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3498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AE4ED-498C-4AE2-B142-7093CE23A820}" type="datetimeFigureOut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12E4E-CEDE-410A-BEA1-6D4762B50E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8198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AE4ED-498C-4AE2-B142-7093CE23A820}" type="datetimeFigureOut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12E4E-CEDE-410A-BEA1-6D4762B50E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4972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AE4ED-498C-4AE2-B142-7093CE23A820}" type="datetimeFigureOut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12E4E-CEDE-410A-BEA1-6D4762B50E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4983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AE4ED-498C-4AE2-B142-7093CE23A820}" type="datetimeFigureOut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12E4E-CEDE-410A-BEA1-6D4762B50E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208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AE4ED-498C-4AE2-B142-7093CE23A820}" type="datetimeFigureOut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12E4E-CEDE-410A-BEA1-6D4762B50E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4735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AE4ED-498C-4AE2-B142-7093CE23A820}" type="datetimeFigureOut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12E4E-CEDE-410A-BEA1-6D4762B50E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7805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AE4ED-498C-4AE2-B142-7093CE23A820}" type="datetimeFigureOut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12E4E-CEDE-410A-BEA1-6D4762B50E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2726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864096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sz="3200" dirty="0"/>
              <a:t>【</a:t>
            </a:r>
            <a:r>
              <a:rPr kumimoji="1" lang="ja-JP" altLang="en-US" sz="3200" dirty="0"/>
              <a:t>物理学</a:t>
            </a:r>
            <a:r>
              <a:rPr lang="ja-JP" altLang="en-US" sz="3200" dirty="0"/>
              <a:t>第</a:t>
            </a:r>
            <a:r>
              <a:rPr lang="en-US" altLang="ja-JP" sz="3200" dirty="0"/>
              <a:t>57</a:t>
            </a:r>
            <a:r>
              <a:rPr lang="ja-JP" altLang="en-US" sz="3200" dirty="0"/>
              <a:t>回</a:t>
            </a:r>
            <a:r>
              <a:rPr lang="en-US" altLang="ja-JP" sz="3200"/>
              <a:t>(</a:t>
            </a:r>
            <a:r>
              <a:rPr lang="en-US" altLang="ja-JP" sz="3200" smtClean="0"/>
              <a:t>2012)</a:t>
            </a:r>
            <a:r>
              <a:rPr lang="ja-JP" altLang="en-US" sz="3200" dirty="0"/>
              <a:t>問</a:t>
            </a:r>
            <a:r>
              <a:rPr lang="en-US" altLang="ja-JP" sz="3200" dirty="0"/>
              <a:t>17】</a:t>
            </a:r>
            <a:endParaRPr kumimoji="1" lang="ja-JP" altLang="en-US" sz="3200" dirty="0"/>
          </a:p>
        </p:txBody>
      </p:sp>
      <p:sp>
        <p:nvSpPr>
          <p:cNvPr id="12" name="コンテンツ プレースホルダー 6"/>
          <p:cNvSpPr txBox="1">
            <a:spLocks/>
          </p:cNvSpPr>
          <p:nvPr/>
        </p:nvSpPr>
        <p:spPr>
          <a:xfrm>
            <a:off x="179512" y="1042150"/>
            <a:ext cx="8784976" cy="5124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ポイント　</a:t>
            </a:r>
            <a:r>
              <a:rPr lang="ja-JP" altLang="en-US" sz="2400" b="1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　電子対生成の性質（他の相互作用との比較）　</a:t>
            </a:r>
            <a:endParaRPr lang="en-US" altLang="ja-JP" sz="2400" b="1" baseline="30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" name="コンテンツ プレースホルダー 6"/>
          <p:cNvSpPr txBox="1">
            <a:spLocks/>
          </p:cNvSpPr>
          <p:nvPr/>
        </p:nvSpPr>
        <p:spPr>
          <a:xfrm>
            <a:off x="359024" y="3244110"/>
            <a:ext cx="6337867" cy="17699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生成する電子と陽電子の</a:t>
            </a:r>
            <a:r>
              <a:rPr lang="ja-JP" altLang="en-US" sz="16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静止エネルギーの和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が、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2 × m</a:t>
            </a:r>
            <a:r>
              <a:rPr lang="en-US" altLang="ja-JP" sz="1600" baseline="-25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e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×c</a:t>
            </a:r>
            <a:r>
              <a:rPr lang="en-US" altLang="ja-JP" sz="1600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= 2 × 0.511MeV = 1.022MeV</a:t>
            </a:r>
          </a:p>
          <a:p>
            <a:pPr marL="0" indent="0">
              <a:buNone/>
            </a:pP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B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電子対生成の反応断面積は物質の原子番号の二乗に比例する。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（光電効果は原子番号の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乗、コンプトン散乱は原子番号の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乗）</a:t>
            </a:r>
          </a:p>
          <a:p>
            <a:pPr marL="0" indent="0">
              <a:buNone/>
            </a:pP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生成した陽電子と電子は別方向に放出される。</a:t>
            </a:r>
          </a:p>
          <a:p>
            <a:pPr marL="0" indent="0">
              <a:buNone/>
            </a:pP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→陽電子の対消滅は対生成のペアとなる電子と引き起こすことは稀。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D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コンプトン散乱がメインで起こる。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電子対生成が主で起こるには、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10MeV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以上必要。　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US" altLang="ja-JP" sz="1600" b="1" baseline="30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2018/4/24</a:t>
            </a:r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xmlns="" id="{4B3F347D-B73A-4BC8-B1F4-A11D2ED324A5}"/>
              </a:ext>
            </a:extLst>
          </p:cNvPr>
          <p:cNvSpPr/>
          <p:nvPr/>
        </p:nvSpPr>
        <p:spPr>
          <a:xfrm>
            <a:off x="677907" y="1696513"/>
            <a:ext cx="778818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　電磁波が</a:t>
            </a:r>
            <a:r>
              <a:rPr lang="en-US" altLang="ja-JP" dirty="0"/>
              <a:t>1.022 MeV</a:t>
            </a:r>
            <a:r>
              <a:rPr lang="ja-JP" altLang="en-US" dirty="0"/>
              <a:t>以上のエネルギーを持つとき、</a:t>
            </a:r>
            <a:r>
              <a:rPr lang="en-US" altLang="ja-JP" dirty="0"/>
              <a:t>1.022</a:t>
            </a:r>
            <a:r>
              <a:rPr lang="ja-JP" altLang="en-US" dirty="0"/>
              <a:t> </a:t>
            </a:r>
            <a:r>
              <a:rPr lang="en-US" altLang="ja-JP" dirty="0"/>
              <a:t>MeV</a:t>
            </a:r>
            <a:r>
              <a:rPr lang="ja-JP" altLang="en-US" dirty="0"/>
              <a:t>のエネルギーを利用して、</a:t>
            </a:r>
            <a:r>
              <a:rPr lang="en-US" altLang="ja-JP" dirty="0"/>
              <a:t>1</a:t>
            </a:r>
            <a:r>
              <a:rPr lang="ja-JP" altLang="en-US" dirty="0"/>
              <a:t>対の電子と陽電子を生成する。このうち、陽電子は近傍の電子と結合し、</a:t>
            </a:r>
            <a:r>
              <a:rPr lang="en-US" altLang="ja-JP" dirty="0"/>
              <a:t>2</a:t>
            </a:r>
            <a:r>
              <a:rPr lang="ja-JP" altLang="en-US" dirty="0"/>
              <a:t>本の</a:t>
            </a:r>
            <a:r>
              <a:rPr lang="en-US" altLang="ja-JP" dirty="0"/>
              <a:t>0.511 MeV</a:t>
            </a:r>
            <a:r>
              <a:rPr lang="ja-JP" altLang="en-US" dirty="0"/>
              <a:t>の消滅放射線を生じる。</a:t>
            </a:r>
            <a:endParaRPr lang="en-US" altLang="ja-JP" dirty="0"/>
          </a:p>
          <a:p>
            <a:r>
              <a:rPr lang="ja-JP" altLang="en-US" dirty="0"/>
              <a:t>←　</a:t>
            </a:r>
            <a:r>
              <a:rPr lang="en-US" altLang="ja-JP" dirty="0"/>
              <a:t>γ</a:t>
            </a:r>
            <a:r>
              <a:rPr lang="ja-JP" altLang="en-US" dirty="0"/>
              <a:t>線スペクトルのシングルエスケープ、ダブルエスケープに関連。</a:t>
            </a:r>
            <a:endParaRPr lang="en-US" altLang="ja-JP" dirty="0"/>
          </a:p>
        </p:txBody>
      </p:sp>
      <p:pic>
        <p:nvPicPr>
          <p:cNvPr id="1026" name="Picture 2" descr="ãé»å­å¯¾çæãã®ç»åæ¤ç´¢çµæ">
            <a:extLst>
              <a:ext uri="{FF2B5EF4-FFF2-40B4-BE49-F238E27FC236}">
                <a16:creationId xmlns:a16="http://schemas.microsoft.com/office/drawing/2014/main" xmlns="" id="{E15B52DC-2655-423A-8EAD-8DADDED78A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4476" y="3228252"/>
            <a:ext cx="2396993" cy="1781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xmlns="" id="{844C6A20-2E09-4595-A3E5-40591D9B89D3}"/>
              </a:ext>
            </a:extLst>
          </p:cNvPr>
          <p:cNvSpPr/>
          <p:nvPr/>
        </p:nvSpPr>
        <p:spPr>
          <a:xfrm>
            <a:off x="6022247" y="5341654"/>
            <a:ext cx="300922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/>
              <a:t>http://radiological.site/archives/986509.html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 smtClean="0"/>
              <a:t>岐阜薬科大学　放射化学研究室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7421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29</Words>
  <Application>Microsoft Office PowerPoint</Application>
  <PresentationFormat>画面に合わせる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【物理学第57回(2012)問17】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【物理学第57回(2013)問17】</dc:title>
  <dc:creator>RI-gifu</dc:creator>
  <cp:lastModifiedBy>RI-gifu</cp:lastModifiedBy>
  <cp:revision>2</cp:revision>
  <dcterms:created xsi:type="dcterms:W3CDTF">2018-04-26T01:07:04Z</dcterms:created>
  <dcterms:modified xsi:type="dcterms:W3CDTF">2018-04-26T01:09:17Z</dcterms:modified>
</cp:coreProperties>
</file>