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6958-C683-487D-9B2A-0ED702F1ADA2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6C20-0060-4F57-BBC0-7654953FF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310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6958-C683-487D-9B2A-0ED702F1ADA2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6C20-0060-4F57-BBC0-7654953FF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86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6958-C683-487D-9B2A-0ED702F1ADA2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6C20-0060-4F57-BBC0-7654953FF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1943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6958-C683-487D-9B2A-0ED702F1ADA2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6C20-0060-4F57-BBC0-7654953FF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354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6958-C683-487D-9B2A-0ED702F1ADA2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6C20-0060-4F57-BBC0-7654953FF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5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6958-C683-487D-9B2A-0ED702F1ADA2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6C20-0060-4F57-BBC0-7654953FF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888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6958-C683-487D-9B2A-0ED702F1ADA2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6C20-0060-4F57-BBC0-7654953FF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09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6958-C683-487D-9B2A-0ED702F1ADA2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6C20-0060-4F57-BBC0-7654953FF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2752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6958-C683-487D-9B2A-0ED702F1ADA2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6C20-0060-4F57-BBC0-7654953FF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205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6958-C683-487D-9B2A-0ED702F1ADA2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6C20-0060-4F57-BBC0-7654953FF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23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6958-C683-487D-9B2A-0ED702F1ADA2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06C20-0060-4F57-BBC0-7654953FF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96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56958-C683-487D-9B2A-0ED702F1ADA2}" type="datetimeFigureOut">
              <a:rPr kumimoji="1" lang="ja-JP" altLang="en-US" smtClean="0"/>
              <a:t>2019/2/27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06C20-0060-4F57-BBC0-7654953FF1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32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2018/8/2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D9681-C3A7-4E40-A201-3E7E276C5407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ja-JP" dirty="0" smtClean="0">
                <a:latin typeface="+mn-ea"/>
              </a:rPr>
              <a:t>【</a:t>
            </a:r>
            <a:r>
              <a:rPr lang="ja-JP" altLang="en-US" dirty="0">
                <a:latin typeface="+mn-ea"/>
              </a:rPr>
              <a:t>法令</a:t>
            </a:r>
            <a:r>
              <a:rPr lang="ja-JP" altLang="en-US" dirty="0" smtClean="0">
                <a:latin typeface="+mn-ea"/>
              </a:rPr>
              <a:t> </a:t>
            </a:r>
            <a:r>
              <a:rPr lang="ja-JP" altLang="en-US" dirty="0">
                <a:latin typeface="+mn-ea"/>
              </a:rPr>
              <a:t>第</a:t>
            </a:r>
            <a:r>
              <a:rPr lang="en-US" altLang="ja-JP" dirty="0">
                <a:latin typeface="+mn-ea"/>
              </a:rPr>
              <a:t>62</a:t>
            </a:r>
            <a:r>
              <a:rPr lang="ja-JP" altLang="en-US" dirty="0">
                <a:latin typeface="+mn-ea"/>
              </a:rPr>
              <a:t>回 </a:t>
            </a:r>
            <a:r>
              <a:rPr lang="ja-JP" altLang="en-US" dirty="0" smtClean="0">
                <a:latin typeface="+mn-ea"/>
              </a:rPr>
              <a:t>問</a:t>
            </a:r>
            <a:r>
              <a:rPr lang="en-US" altLang="ja-JP" dirty="0" smtClean="0">
                <a:latin typeface="+mn-ea"/>
              </a:rPr>
              <a:t>1</a:t>
            </a:r>
            <a:r>
              <a:rPr lang="ja-JP" altLang="en-US" dirty="0" smtClean="0">
                <a:latin typeface="+mn-ea"/>
              </a:rPr>
              <a:t>７</a:t>
            </a:r>
            <a:r>
              <a:rPr lang="en-US" altLang="ja-JP" dirty="0" smtClean="0">
                <a:latin typeface="+mn-ea"/>
              </a:rPr>
              <a:t> </a:t>
            </a:r>
            <a:r>
              <a:rPr lang="en-US" altLang="ja-JP" dirty="0">
                <a:latin typeface="+mn-ea"/>
              </a:rPr>
              <a:t>】</a:t>
            </a:r>
            <a:endParaRPr kumimoji="1" lang="ja-JP" altLang="en-US" dirty="0"/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4680520"/>
          </a:xfrm>
        </p:spPr>
        <p:txBody>
          <a:bodyPr>
            <a:normAutofit/>
          </a:bodyPr>
          <a:lstStyle/>
          <a:p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　ＲＩ運搬時の線量等</a:t>
            </a:r>
            <a:r>
              <a:rPr lang="ja-JP" altLang="en-US" sz="1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被曝に関する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8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つの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項目（数字）を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整理する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こと。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（放射線概論第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版</a:t>
            </a:r>
            <a:r>
              <a:rPr lang="en-US" altLang="ja-JP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743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ページ）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8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運搬物</a:t>
            </a:r>
            <a:r>
              <a:rPr lang="ja-JP" altLang="en-US" sz="18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及び</a:t>
            </a:r>
            <a:r>
              <a:rPr lang="ja-JP" altLang="en-US" sz="18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車両等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　　表面で　　　　　        </a:t>
            </a:r>
            <a:r>
              <a:rPr lang="ja-JP" altLang="en-US" sz="18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8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2mSv/h</a:t>
            </a: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8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運搬物</a:t>
            </a:r>
            <a:r>
              <a:rPr lang="ja-JP" altLang="en-US" sz="18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及び</a:t>
            </a:r>
            <a:r>
              <a:rPr lang="ja-JP" altLang="en-US" sz="18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車両等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　　</a:t>
            </a:r>
            <a:r>
              <a:rPr lang="ja-JP" altLang="en-US" sz="18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表面から</a:t>
            </a:r>
            <a:r>
              <a:rPr lang="en-US" altLang="ja-JP" sz="18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1m</a:t>
            </a:r>
            <a:r>
              <a:rPr lang="ja-JP" altLang="en-US" sz="1800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      </a:t>
            </a:r>
            <a:r>
              <a:rPr lang="en-US" altLang="ja-JP" sz="18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100μSv/h</a:t>
            </a: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8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運搬物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表面で　            </a:t>
            </a:r>
            <a:r>
              <a:rPr lang="ja-JP" altLang="en-US" sz="18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表面密度限度の</a:t>
            </a:r>
            <a:r>
              <a:rPr lang="en-US" altLang="ja-JP" sz="18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1/10</a:t>
            </a:r>
            <a:endParaRPr lang="en-US" altLang="ja-JP" sz="1800" b="1" u="sng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を超えないようにすること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参考：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なぜ運搬物と車両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等の表面の線量率が同じ値のひと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くくりになっているのか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通常、運搬物表面の方が車両表面より線量率は高いはず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である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しかし、運搬物と車両等で線量率を区分指定した場合、実際の現場で、運搬物を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車両内の端に置いた場合、車両表面の線量率が一部高くなってしまうことが想定される。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ため、安全側の運搬物の表面の線量率の厳しい数字を採用し、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運搬物と車両等でひとくくりにしていると考え</a:t>
            </a:r>
            <a:r>
              <a:rPr lang="ja-JP" altLang="en-US" sz="1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ら</a:t>
            </a:r>
            <a:r>
              <a:rPr lang="ja-JP" altLang="en-US" sz="1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れる。</a:t>
            </a: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フッター プレースホルダー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kumimoji="1" lang="ja-JP" altLang="en-US" dirty="0" smtClean="0"/>
              <a:t>岐阜大学</a:t>
            </a:r>
            <a:r>
              <a:rPr kumimoji="1" lang="en-US" altLang="ja-JP" dirty="0" smtClean="0"/>
              <a:t>RI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1560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【法令 第62回 問1７ 】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【法令 第62回 問1７ 】</dc:title>
  <dc:creator>RI-gifu</dc:creator>
  <cp:lastModifiedBy>RI-gifu</cp:lastModifiedBy>
  <cp:revision>1</cp:revision>
  <dcterms:created xsi:type="dcterms:W3CDTF">2019-02-27T07:43:48Z</dcterms:created>
  <dcterms:modified xsi:type="dcterms:W3CDTF">2019-02-27T07:45:32Z</dcterms:modified>
</cp:coreProperties>
</file>