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63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10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83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24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74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33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9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02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39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4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08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A24E-BDB4-4CF1-86EA-ABC58E5BC468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1717-F2DA-4209-986A-2C97C162E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2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2018/7/26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法令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>
                <a:latin typeface="+mn-ea"/>
              </a:rPr>
              <a:t>第</a:t>
            </a:r>
            <a:r>
              <a:rPr lang="en-US" altLang="ja-JP" dirty="0">
                <a:latin typeface="+mn-ea"/>
              </a:rPr>
              <a:t>62</a:t>
            </a:r>
            <a:r>
              <a:rPr lang="ja-JP" altLang="en-US" dirty="0">
                <a:latin typeface="+mn-ea"/>
              </a:rPr>
              <a:t>回 </a:t>
            </a:r>
            <a:r>
              <a:rPr lang="ja-JP" altLang="en-US" dirty="0" smtClean="0">
                <a:latin typeface="+mn-ea"/>
              </a:rPr>
              <a:t>問</a:t>
            </a:r>
            <a:r>
              <a:rPr lang="ja-JP" altLang="en-US" dirty="0">
                <a:latin typeface="+mn-ea"/>
              </a:rPr>
              <a:t>７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3"/>
            <a:ext cx="9144000" cy="4896544"/>
          </a:xfrm>
        </p:spPr>
        <p:txBody>
          <a:bodyPr>
            <a:normAutofit/>
          </a:bodyPr>
          <a:lstStyle/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「廃棄作業室」の定義をしっかりおさえること。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廃棄作業室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：放射性同位元素等を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①焼却した後、その残渣を焼却炉から搬出する作業、又は②コンクリートその他の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固形化材料により固形化（固形化するための処理を含む）する作業を行う室。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（放射線概論第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版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707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ページ参照）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注意：</a:t>
            </a:r>
            <a:r>
              <a:rPr lang="ja-JP" altLang="en-US" sz="1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廃棄作業室とは、廃棄物を片付ける（保管する）施設ではない。</a:t>
            </a:r>
            <a:endParaRPr lang="en-US" altLang="ja-JP" sz="18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廃棄作業室≠保管排気設備</a:t>
            </a:r>
            <a:endParaRPr lang="en-US" altLang="ja-JP" sz="18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8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廃棄作業室＝廃棄物</a:t>
            </a:r>
            <a:r>
              <a:rPr lang="en-US" altLang="ja-JP" sz="18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専用処理</a:t>
            </a:r>
            <a:r>
              <a:rPr lang="en-US" altLang="ja-JP" sz="18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800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作業（を行う）室</a:t>
            </a:r>
            <a:endParaRPr lang="en-US" altLang="ja-JP" sz="1800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設問の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18F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使用施設は、非密封及び加速器施設になるが、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廃棄作業室は必ずしも必要ではない。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530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【法令 第62回 問７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【法令 第62回 問７ 】</dc:title>
  <dc:creator>RI-gifu</dc:creator>
  <cp:lastModifiedBy>RI-gifu</cp:lastModifiedBy>
  <cp:revision>1</cp:revision>
  <dcterms:created xsi:type="dcterms:W3CDTF">2019-02-27T08:14:15Z</dcterms:created>
  <dcterms:modified xsi:type="dcterms:W3CDTF">2019-02-27T08:15:05Z</dcterms:modified>
</cp:coreProperties>
</file>