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8" r:id="rId2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2081F-24C3-4B1D-B0AE-D7E5B708D82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D12C-83BA-4A7D-91D1-DEF84F68FD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60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BDD58-FEC7-47E3-842A-A8BDA10D250C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29456-5664-458C-BFE7-A7BB6606A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30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88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87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62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5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33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83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8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0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08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4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67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00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法令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61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>
                <a:latin typeface="+mn-ea"/>
              </a:rPr>
              <a:t>23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2376263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永年保管する必要（価値）のある帳簿の意味を読み取る。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基本的にＲＩに関する帳簿の保管年数は</a:t>
            </a:r>
            <a:r>
              <a:rPr lang="en-US" altLang="ja-JP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だと覚える。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ただし、</a:t>
            </a:r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個人被曝記録と健康診断の記録は法令上、永年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となっている。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（放射線概論第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771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776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777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ページ）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個人被曝歴や、健康診断歴が、その後の長期追跡（発がん率等）に役に立つ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統計資料となる可能性があるため。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68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13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【法令 第61回 問23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RI-gifu</dc:creator>
  <cp:lastModifiedBy>RI-gifu</cp:lastModifiedBy>
  <cp:revision>363</cp:revision>
  <cp:lastPrinted>2018-04-26T07:10:02Z</cp:lastPrinted>
  <dcterms:created xsi:type="dcterms:W3CDTF">2018-02-08T04:35:53Z</dcterms:created>
  <dcterms:modified xsi:type="dcterms:W3CDTF">2019-02-27T08:01:32Z</dcterms:modified>
</cp:coreProperties>
</file>