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8C56-A27F-48C5-86BE-C90B9E44AB5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D7-4D1E-4288-892C-0839CDDF1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55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8C56-A27F-48C5-86BE-C90B9E44AB5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D7-4D1E-4288-892C-0839CDDF1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17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8C56-A27F-48C5-86BE-C90B9E44AB5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D7-4D1E-4288-892C-0839CDDF1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67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8C56-A27F-48C5-86BE-C90B9E44AB5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D7-4D1E-4288-892C-0839CDDF1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31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8C56-A27F-48C5-86BE-C90B9E44AB5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D7-4D1E-4288-892C-0839CDDF1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92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8C56-A27F-48C5-86BE-C90B9E44AB5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D7-4D1E-4288-892C-0839CDDF1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71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8C56-A27F-48C5-86BE-C90B9E44AB5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D7-4D1E-4288-892C-0839CDDF1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54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8C56-A27F-48C5-86BE-C90B9E44AB5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D7-4D1E-4288-892C-0839CDDF1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57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8C56-A27F-48C5-86BE-C90B9E44AB5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D7-4D1E-4288-892C-0839CDDF1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39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8C56-A27F-48C5-86BE-C90B9E44AB5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D7-4D1E-4288-892C-0839CDDF1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30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8C56-A27F-48C5-86BE-C90B9E44AB5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D7-4D1E-4288-892C-0839CDDF1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63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88C56-A27F-48C5-86BE-C90B9E44AB5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F6ED7-4D1E-4288-892C-0839CDDF1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59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2018/8/2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dirty="0" smtClean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法令</a:t>
            </a:r>
            <a:r>
              <a:rPr lang="ja-JP" altLang="en-US" dirty="0" smtClean="0">
                <a:latin typeface="+mn-ea"/>
              </a:rPr>
              <a:t> </a:t>
            </a:r>
            <a:r>
              <a:rPr lang="ja-JP" altLang="en-US" dirty="0">
                <a:latin typeface="+mn-ea"/>
              </a:rPr>
              <a:t>第</a:t>
            </a:r>
            <a:r>
              <a:rPr lang="en-US" altLang="ja-JP" dirty="0" smtClean="0">
                <a:latin typeface="+mn-ea"/>
              </a:rPr>
              <a:t>61</a:t>
            </a:r>
            <a:r>
              <a:rPr lang="ja-JP" altLang="en-US" dirty="0" smtClean="0">
                <a:latin typeface="+mn-ea"/>
              </a:rPr>
              <a:t>回 問</a:t>
            </a:r>
            <a:r>
              <a:rPr lang="en-US" altLang="ja-JP" dirty="0" smtClean="0">
                <a:latin typeface="+mn-ea"/>
              </a:rPr>
              <a:t>1</a:t>
            </a:r>
            <a:r>
              <a:rPr lang="en-US" altLang="ja-JP" dirty="0">
                <a:latin typeface="+mn-ea"/>
              </a:rPr>
              <a:t>4</a:t>
            </a:r>
            <a:r>
              <a:rPr lang="en-US" altLang="ja-JP" dirty="0" smtClean="0">
                <a:latin typeface="+mn-ea"/>
              </a:rPr>
              <a:t> </a:t>
            </a:r>
            <a:r>
              <a:rPr lang="en-US" altLang="ja-JP" dirty="0">
                <a:latin typeface="+mn-ea"/>
              </a:rPr>
              <a:t>】</a:t>
            </a:r>
            <a:endParaRPr kumimoji="1" lang="ja-JP" altLang="en-US" dirty="0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96753"/>
            <a:ext cx="9144000" cy="5328591"/>
          </a:xfrm>
        </p:spPr>
        <p:txBody>
          <a:bodyPr>
            <a:normAutofit/>
          </a:bodyPr>
          <a:lstStyle/>
          <a:p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ＲＩ運搬時のＬ型・Ａ型輸送物の違いは頻出のためおさえること。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（放射線概論第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版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747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749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ページ）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Ａ：周囲の圧力</a:t>
            </a:r>
            <a:r>
              <a:rPr lang="en-US" altLang="ja-JP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60kPa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で漏洩がない⇒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標準気圧が約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100kPa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なので、空輸時の高度によるが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飛行機の気圧調整が故障した際を想定した値と予想される。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Ｂ：外接する直方体の各辺が</a:t>
            </a:r>
            <a:r>
              <a:rPr lang="en-US" altLang="ja-JP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10cm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以上⇒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通常線量チェックにより一定の遮蔽材を用いるほか、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破損に備え梱包材も入れるので現実的に最低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10cm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以上の容器になる。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Ｃ・Ｄ：以下を覚える。</a:t>
            </a: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397680"/>
              </p:ext>
            </p:extLst>
          </p:nvPr>
        </p:nvGraphicFramePr>
        <p:xfrm>
          <a:off x="827584" y="4725144"/>
          <a:ext cx="6816081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2027"/>
                <a:gridCol w="2272027"/>
                <a:gridCol w="22720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線量当量率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en-US" altLang="ja-JP" dirty="0" err="1" smtClean="0"/>
                        <a:t>mSv</a:t>
                      </a:r>
                      <a:r>
                        <a:rPr kumimoji="1" lang="en-US" altLang="ja-JP" dirty="0" smtClean="0"/>
                        <a:t>/h)</a:t>
                      </a:r>
                      <a:r>
                        <a:rPr kumimoji="1" lang="ja-JP" altLang="en-US" dirty="0" smtClean="0"/>
                        <a:t>が基準値以下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</a:t>
                      </a:r>
                      <a:r>
                        <a:rPr kumimoji="1" lang="ja-JP" altLang="en-US" dirty="0" smtClean="0"/>
                        <a:t>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表面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0.005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表面から</a:t>
                      </a:r>
                      <a:r>
                        <a:rPr kumimoji="1" lang="en-US" altLang="ja-JP" dirty="0" smtClean="0"/>
                        <a:t>1m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―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0.1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岐阜大学</a:t>
            </a:r>
            <a:r>
              <a:rPr kumimoji="1" lang="en-US" altLang="ja-JP" dirty="0" smtClean="0"/>
              <a:t>RI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729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【法令 第61回 問14 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【法令 第61回 問14 】</dc:title>
  <dc:creator>RI-gifu</dc:creator>
  <cp:lastModifiedBy>RI-gifu</cp:lastModifiedBy>
  <cp:revision>1</cp:revision>
  <dcterms:created xsi:type="dcterms:W3CDTF">2019-02-27T07:49:56Z</dcterms:created>
  <dcterms:modified xsi:type="dcterms:W3CDTF">2019-02-27T07:50:39Z</dcterms:modified>
</cp:coreProperties>
</file>