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0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8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5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49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04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9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53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9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5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DBA7-FE52-4E53-A7BF-138702A1DCF0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0729-32A4-4C32-80D6-23749F89B8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2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90488" y="476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法令 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10 】</a:t>
            </a:r>
            <a:endParaRPr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3288" y="1412776"/>
            <a:ext cx="91440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勝手に変更した場合に困る理由（主に被曝リスクが上がる）を予想すること。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Ａ：貯蔵箱の構造及び材料が変わってしまった場合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貯蔵箱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はＲＩ試薬や線源を入れているため、トラブルがあったときの一種の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防護的要素が求められる（例：液体状ＲＩだと液漏れ防止、火事だと耐火性等）。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それを勝手に変えるのはまずい。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：使用施設と貯蔵施設を廃止した場合・・・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軽微な変更は、ＲＩ被曝が拡大する要素がない場合に用いられる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Ｃ：排風機の廃棄能力が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30m3/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分から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25m3/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分になったら・・・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送風機や排風機があるのは、ＲＩ管理区域に外気を循環させて、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空気中ＲＩ濃度を下げて吸気による内部被曝リスクを下げるため。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この排気能力が下がった場合、空気中ＲＩ濃度が上がる可能性があるため、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理論計算で、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25m3/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分でも問題ないことを証明する変更申請が必要。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：使用の目的の変更した場合・・・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った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一文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の変更だが、利用の目的に沿って必要な施設構造が異なるため、変更許可必須。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（例：生命科学系非密封ＲＩ施設と加速器施設の場合、加速器は放射化物に関する部屋が必要等）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303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RI-gifu</dc:creator>
  <cp:lastModifiedBy>RI-gifu</cp:lastModifiedBy>
  <cp:revision>2</cp:revision>
  <dcterms:created xsi:type="dcterms:W3CDTF">2019-02-27T07:47:59Z</dcterms:created>
  <dcterms:modified xsi:type="dcterms:W3CDTF">2019-02-27T07:49:06Z</dcterms:modified>
</cp:coreProperties>
</file>