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F992-D104-4130-8E80-6B6E6C49C09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6C6-626C-40B7-A158-270E641B1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39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F992-D104-4130-8E80-6B6E6C49C09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6C6-626C-40B7-A158-270E641B1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70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F992-D104-4130-8E80-6B6E6C49C09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6C6-626C-40B7-A158-270E641B1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05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F992-D104-4130-8E80-6B6E6C49C09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6C6-626C-40B7-A158-270E641B1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13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F992-D104-4130-8E80-6B6E6C49C09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6C6-626C-40B7-A158-270E641B1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21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F992-D104-4130-8E80-6B6E6C49C09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6C6-626C-40B7-A158-270E641B1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56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F992-D104-4130-8E80-6B6E6C49C09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6C6-626C-40B7-A158-270E641B1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7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F992-D104-4130-8E80-6B6E6C49C09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6C6-626C-40B7-A158-270E641B1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F992-D104-4130-8E80-6B6E6C49C09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6C6-626C-40B7-A158-270E641B1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58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F992-D104-4130-8E80-6B6E6C49C09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6C6-626C-40B7-A158-270E641B1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37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F992-D104-4130-8E80-6B6E6C49C09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6C6-626C-40B7-A158-270E641B1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63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3F992-D104-4130-8E80-6B6E6C49C093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906C6-626C-40B7-A158-270E641B1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46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90488" y="476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 smtClean="0">
                <a:latin typeface="+mn-ea"/>
              </a:rPr>
              <a:t>法令 第</a:t>
            </a:r>
            <a:r>
              <a:rPr lang="en-US" altLang="ja-JP" dirty="0" smtClean="0">
                <a:latin typeface="+mn-ea"/>
              </a:rPr>
              <a:t>61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>
                <a:latin typeface="+mn-ea"/>
              </a:rPr>
              <a:t>5</a:t>
            </a:r>
            <a:r>
              <a:rPr lang="en-US" altLang="ja-JP" dirty="0" smtClean="0">
                <a:latin typeface="+mn-ea"/>
              </a:rPr>
              <a:t> 】</a:t>
            </a:r>
            <a:endParaRPr lang="ja-JP" altLang="en-US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3288" y="1412776"/>
            <a:ext cx="91440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放射能標識全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種のうち、注意書きのない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もの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全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種を暗記するのは難しいため、過去問から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共通項を分けて覚える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　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（放射線概論第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版７２５、７２６ページ）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注意書きがない標識一覧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</a:t>
            </a: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①放射性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同位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元素使用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室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②放射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線発生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装置使用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室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③放射性廃棄物詰替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室</a:t>
            </a:r>
            <a:endParaRPr lang="en-US" altLang="ja-JP" sz="1800" dirty="0" smtClean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廃棄作業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室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⑤放射性同位元素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⑥放射性廃棄物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⑦放射化物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単純な単語には注意書きはない　⑤～⑦の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</a:t>
            </a: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貯蔵室以外の「○○室」には注意書きがない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①～</a:t>
            </a:r>
            <a:r>
              <a:rPr lang="ja-JP" altLang="en-US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en-US" altLang="ja-JP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</a:t>
            </a: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参考</a:t>
            </a:r>
            <a:endParaRPr lang="en-US" altLang="ja-JP" sz="18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管理区域の下にカッコ書き（　　）のある標識</a:t>
            </a:r>
            <a:r>
              <a:rPr lang="en-US" altLang="ja-JP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種は必ず注意書きがある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0667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RI-gifu</dc:creator>
  <cp:lastModifiedBy>RI-gifu</cp:lastModifiedBy>
  <cp:revision>1</cp:revision>
  <dcterms:created xsi:type="dcterms:W3CDTF">2019-02-27T07:46:01Z</dcterms:created>
  <dcterms:modified xsi:type="dcterms:W3CDTF">2019-02-27T07:47:18Z</dcterms:modified>
</cp:coreProperties>
</file>