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A79C-77DC-431C-9E69-D5418514041A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F76E-11BD-47BA-AE09-6DDB6CCC9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959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A79C-77DC-431C-9E69-D5418514041A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F76E-11BD-47BA-AE09-6DDB6CCC9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46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A79C-77DC-431C-9E69-D5418514041A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F76E-11BD-47BA-AE09-6DDB6CCC9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89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A79C-77DC-431C-9E69-D5418514041A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F76E-11BD-47BA-AE09-6DDB6CCC9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46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A79C-77DC-431C-9E69-D5418514041A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F76E-11BD-47BA-AE09-6DDB6CCC9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46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A79C-77DC-431C-9E69-D5418514041A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F76E-11BD-47BA-AE09-6DDB6CCC9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48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A79C-77DC-431C-9E69-D5418514041A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F76E-11BD-47BA-AE09-6DDB6CCC9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50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A79C-77DC-431C-9E69-D5418514041A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F76E-11BD-47BA-AE09-6DDB6CCC9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27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A79C-77DC-431C-9E69-D5418514041A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F76E-11BD-47BA-AE09-6DDB6CCC9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602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A79C-77DC-431C-9E69-D5418514041A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F76E-11BD-47BA-AE09-6DDB6CCC9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72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A79C-77DC-431C-9E69-D5418514041A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F76E-11BD-47BA-AE09-6DDB6CCC9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87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1A79C-77DC-431C-9E69-D5418514041A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3F76E-11BD-47BA-AE09-6DDB6CCC9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57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2018/8/2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490488" y="4763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dirty="0" smtClean="0">
                <a:latin typeface="+mn-ea"/>
              </a:rPr>
              <a:t>【</a:t>
            </a:r>
            <a:r>
              <a:rPr lang="ja-JP" altLang="en-US" dirty="0" smtClean="0">
                <a:latin typeface="+mn-ea"/>
              </a:rPr>
              <a:t>法令 第</a:t>
            </a:r>
            <a:r>
              <a:rPr lang="en-US" altLang="ja-JP" dirty="0" smtClean="0">
                <a:latin typeface="+mn-ea"/>
              </a:rPr>
              <a:t>60</a:t>
            </a:r>
            <a:r>
              <a:rPr lang="ja-JP" altLang="en-US" dirty="0" smtClean="0">
                <a:latin typeface="+mn-ea"/>
              </a:rPr>
              <a:t>回 問</a:t>
            </a:r>
            <a:r>
              <a:rPr lang="en-US" altLang="ja-JP" dirty="0">
                <a:latin typeface="+mn-ea"/>
              </a:rPr>
              <a:t>20</a:t>
            </a:r>
            <a:r>
              <a:rPr lang="en-US" altLang="ja-JP" dirty="0" smtClean="0">
                <a:latin typeface="+mn-ea"/>
              </a:rPr>
              <a:t> 】</a:t>
            </a:r>
            <a:endParaRPr lang="ja-JP" altLang="en-US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33288" y="1412776"/>
            <a:ext cx="91440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なぜ記帳する必要があるのかを考えること　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Ａ：教育訓練に関する記帳・・・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教育訓練を受講することにより、一定レベルの放射線知見が得られたことになる。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この受講歴があれば、他のＲＩ施設使用時に、教育訓練受講証明書を提出すれば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教育訓練を省略できるため、基礎情報が必要。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：使用に係るＲＩの種類及び数量記帳・・・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記帳により、施設にあるＲＩの在庫状況や、使用者が実験事故を起こした場合、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核種と数量から理論計算で内部被曝を求めることが可能。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Ｃ：ＲＩの保管委託という概念がない。購入などに伴うＲＩ運搬はあるが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ＲＩ保管は基本的に各ＲＩ事業所で行う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：運搬に関する記帳・・・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過去国内で、輸送中のＲＩが行方不明になる事件があったため、年月日や運搬従事者の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氏名が分かっていると、通常より納品遅延が発生した場合、追跡調査を迅速に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進められる。</a:t>
            </a:r>
            <a:endParaRPr lang="en-US" altLang="ja-JP" sz="1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岐阜大学</a:t>
            </a:r>
            <a:r>
              <a:rPr kumimoji="1" lang="en-US" altLang="ja-JP" dirty="0" smtClean="0"/>
              <a:t>RI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1316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RI-gifu</dc:creator>
  <cp:lastModifiedBy>RI-gifu</cp:lastModifiedBy>
  <cp:revision>1</cp:revision>
  <dcterms:created xsi:type="dcterms:W3CDTF">2019-02-27T07:51:13Z</dcterms:created>
  <dcterms:modified xsi:type="dcterms:W3CDTF">2019-02-27T07:52:02Z</dcterms:modified>
</cp:coreProperties>
</file>