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25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52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78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6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71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09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65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48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07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51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05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150D-5BDE-492D-BB2B-EAB25F3FA37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A13C-0816-4B59-BD7A-A98854CD1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92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 smtClean="0">
                <a:latin typeface="+mn-ea"/>
              </a:rPr>
              <a:t>法令 第</a:t>
            </a:r>
            <a:r>
              <a:rPr lang="en-US" altLang="ja-JP" dirty="0" smtClean="0">
                <a:latin typeface="+mn-ea"/>
              </a:rPr>
              <a:t>60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>
                <a:latin typeface="+mn-ea"/>
              </a:rPr>
              <a:t>19</a:t>
            </a:r>
            <a:r>
              <a:rPr lang="en-US" altLang="ja-JP" dirty="0" smtClean="0">
                <a:latin typeface="+mn-ea"/>
              </a:rPr>
              <a:t> 】</a:t>
            </a:r>
            <a:endParaRPr lang="ja-JP" altLang="en-US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52400" y="1475656"/>
            <a:ext cx="8884096" cy="2736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放射線業務従事者の被ばく算定時には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業務以外は除外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＊ただし、問題文の最初に「診療上の被曝の除外等」</a:t>
            </a:r>
            <a:r>
              <a:rPr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と不明記な部分は</a:t>
            </a:r>
            <a:r>
              <a:rPr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不親切さ</a:t>
            </a:r>
            <a:r>
              <a:rPr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を少し感じる</a:t>
            </a:r>
            <a:r>
              <a:rPr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放射線業務従事（放射線のお仕事に従事）して被曝した放射線量を計算するため、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①診療目的の被曝　と　②自然由来の放射線被曝　は除外する。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）診療放射線技師の診療被曝は仕事での被曝のためカウントする。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鉱山業務でラドン濃度等が高い場合も、仕事のため</a:t>
            </a:r>
            <a:r>
              <a:rPr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鉱山保安法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によりカウントする。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21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RI-gifu</dc:creator>
  <cp:lastModifiedBy>RI-gifu</cp:lastModifiedBy>
  <cp:revision>1</cp:revision>
  <dcterms:created xsi:type="dcterms:W3CDTF">2019-02-27T07:54:17Z</dcterms:created>
  <dcterms:modified xsi:type="dcterms:W3CDTF">2019-02-27T08:00:18Z</dcterms:modified>
</cp:coreProperties>
</file>