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7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1F85-D120-4F9E-A7B8-07861FA86391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64CF9-72AE-4DB1-A7C4-8C8428FC7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88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03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07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07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64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44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9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97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0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2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1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C05E-BA26-4A03-93DF-12BC8ECE0DFD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8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6209016" cy="1059359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第</a:t>
            </a:r>
            <a:r>
              <a:rPr kumimoji="1" lang="en-US" altLang="ja-JP" sz="3200" dirty="0" smtClean="0"/>
              <a:t>57</a:t>
            </a:r>
            <a:r>
              <a:rPr kumimoji="1" lang="ja-JP" altLang="en-US" sz="3200" dirty="0" smtClean="0"/>
              <a:t>回</a:t>
            </a:r>
            <a:r>
              <a:rPr kumimoji="1" lang="en-US" altLang="ja-JP" sz="3200" dirty="0" smtClean="0"/>
              <a:t>(2012)</a:t>
            </a:r>
            <a:r>
              <a:rPr kumimoji="1" lang="ja-JP" altLang="en-US" sz="3200" dirty="0" smtClean="0"/>
              <a:t>管理測定問</a:t>
            </a:r>
            <a:r>
              <a:rPr kumimoji="1" lang="en-US" altLang="ja-JP" sz="3200" dirty="0" smtClean="0"/>
              <a:t>4Ⅲ</a:t>
            </a:r>
            <a:r>
              <a:rPr kumimoji="1" lang="ja-JP" altLang="en-US" sz="3200" dirty="0" smtClean="0"/>
              <a:t>ＬＭＮ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640" y="827584"/>
            <a:ext cx="6552728" cy="7296811"/>
          </a:xfrm>
        </p:spPr>
        <p:txBody>
          <a:bodyPr>
            <a:noAutofit/>
          </a:bodyPr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＜設問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＞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14C:1MBq(10^6Bq)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これを排水中濃度限度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2×10^0Bq/cm^3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以下にするために必要な排液量は、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(1×10^6Bq)/(2×10^0Bq/cm^3)=5×10^5cm^3=0.5m^3 …①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32P:1MBq(10^6Bq)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これを排水中濃度限度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3×10^-1Bq/cm^3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以下にするために必要な排液量は、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(1×10^6Bq)/(3×10^-1Bq/cm^3)=3.33×10^6cm^3=3.33m^3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…②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∴①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＋②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0.5+3.33=3.83m^3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で最も近いのは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3.9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参考に、得られた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3.83m^3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から濃度と排水中濃度限度の比の和を算出しておく。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14C:(10^6Bq)/(3.83×10^6cm^3)=0.26Bq/cm^3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    0.26Bq/cm^3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÷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2×10^0Bq/cm^3=0.13 …③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32P:(10^6Bq)/(3.83×10^6cm^3)=0.26Bq/cm^3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    0.26Bq/cm^3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÷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3×10^-1Bq/cm^3=0.87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…④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∴③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＋④ 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0.13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＋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0.87=1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でちょうどなので、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やはり排液量は少なくとも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3.83m^3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以上は必要。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＜設問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M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＞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週間経過」という文言と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32P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があることで、半減期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14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日の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32P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が半減したと気付かなければならない。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14C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は半減期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5000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年以上で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週間では減衰しないので、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排水中濃度限度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3×10^-1Bq/cm^3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以下にするために必要な排液量は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①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の、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0.5m^3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のまま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32P:2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週間経過して当初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1MBq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の半分になったので、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0.5MBq(5×10^5Bq)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これを排水中濃度限度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3×10^-1Bq/cm^3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以下にするために必要な排液量は、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(5×10^5Bq)/(3×10^-1Bq/cm^3)=1.67×10^6cm^3=1.67m^3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…⑤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∴①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＋⑤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0.5+1.67=2.17m^3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で最も近いのは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2.2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＜設問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N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＞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「希釈操作が必ず必要」というのは、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排液中の排水中濃度限度が規制値を超えているということである。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「貯留槽中の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14C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」ということなので、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貯留槽は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10m^3=10^7cm3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に対し、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14C</a:t>
            </a:r>
            <a:r>
              <a:rPr lang="ja-JP" altLang="en-US" sz="1200" dirty="0" err="1" smtClean="0">
                <a:solidFill>
                  <a:schemeClr val="tx1"/>
                </a:solidFill>
                <a:effectLst/>
              </a:rPr>
              <a:t>の排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水中濃度限度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2×10^0Bq/cm^3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を超えるのは、</a:t>
            </a:r>
            <a:br>
              <a:rPr lang="ja-JP" altLang="en-US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effectLst/>
              </a:rPr>
            </a:b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 2×10^0Bq/cm^3 ×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10^7cm3</a:t>
            </a:r>
            <a:r>
              <a:rPr lang="ja-JP" altLang="en-US" sz="120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effectLst/>
              </a:rPr>
              <a:t>=2×10^7Bq=20MBq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5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第57回(2012)管理測定問4ⅢＬＭＮ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第57回(2012)管理測定問4ⅢＬＭＮ</dc:title>
  <dc:creator>RI-gifu</dc:creator>
  <cp:lastModifiedBy>RI-gifu</cp:lastModifiedBy>
  <cp:revision>2</cp:revision>
  <dcterms:created xsi:type="dcterms:W3CDTF">2018-04-18T00:54:03Z</dcterms:created>
  <dcterms:modified xsi:type="dcterms:W3CDTF">2018-04-18T01:07:40Z</dcterms:modified>
</cp:coreProperties>
</file>