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8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90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92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14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51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3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33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64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31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05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88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4CD3-5992-4675-AFCD-56C639555CB1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14FE-81E2-4159-A164-B624636A9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40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化学 第</a:t>
            </a:r>
            <a:r>
              <a:rPr lang="en-US" altLang="ja-JP" dirty="0">
                <a:latin typeface="+mn-ea"/>
              </a:rPr>
              <a:t>62</a:t>
            </a:r>
            <a:r>
              <a:rPr lang="ja-JP" altLang="en-US" dirty="0">
                <a:latin typeface="+mn-ea"/>
              </a:rPr>
              <a:t>回 </a:t>
            </a:r>
            <a:r>
              <a:rPr lang="ja-JP" altLang="en-US" dirty="0" smtClean="0">
                <a:latin typeface="+mn-ea"/>
              </a:rPr>
              <a:t>問</a:t>
            </a:r>
            <a:r>
              <a:rPr lang="en-US" altLang="ja-JP" dirty="0" smtClean="0">
                <a:latin typeface="+mn-ea"/>
              </a:rPr>
              <a:t>23 】</a:t>
            </a:r>
            <a:r>
              <a:rPr lang="ja-JP" altLang="en-US" dirty="0">
                <a:latin typeface="+mn-ea"/>
              </a:rPr>
              <a:t> </a:t>
            </a:r>
            <a:endParaRPr kumimoji="1" lang="ja-JP" altLang="en-US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コンテンツ プレースホルダー 6"/>
          <p:cNvSpPr txBox="1">
            <a:spLocks/>
          </p:cNvSpPr>
          <p:nvPr/>
        </p:nvSpPr>
        <p:spPr>
          <a:xfrm>
            <a:off x="11088" y="1412776"/>
            <a:ext cx="9144000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「標識化合物の分解抑制と保管」とは、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放射線の電離作用を起こしにくい環境を作って、試薬劣化を防ぐこと。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（放射線概論第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版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255</a:t>
            </a:r>
            <a:r>
              <a:rPr lang="ja-JP" altLang="en-US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６ページ）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①放射性標識化合物はそこから出る放射線で電離され、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その化合物でなくなる自己分解の問題がある。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このため、濃度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Bq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μl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や比放射能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Bq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/mg)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を低くして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化合物間の距離を設けて、自己分解を抑制する。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②凍結せず２度保管する理由は、凍結すると溶質が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中央に集まる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凝集作用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で標識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化合物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が近接するため。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（身近な例：自宅で作った氷は中央が白い）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ラジカルスカベンジャー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：ラジカルと反応しやすい薬品をあらかじめ加える。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9535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【化学 第62回 問23 】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 第62回 問23 】 </dc:title>
  <dc:creator>RI-gifu</dc:creator>
  <cp:lastModifiedBy>RI-gifu</cp:lastModifiedBy>
  <cp:revision>1</cp:revision>
  <dcterms:created xsi:type="dcterms:W3CDTF">2019-02-27T07:23:09Z</dcterms:created>
  <dcterms:modified xsi:type="dcterms:W3CDTF">2019-02-27T07:24:55Z</dcterms:modified>
</cp:coreProperties>
</file>