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F115F-9027-40BB-9736-5529A16E4213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20981-1835-4F27-84AF-DC8200DE0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52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6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2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48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33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67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8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6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4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95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05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A1C4-688A-4F92-B463-77E957CE121F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F5D3-B470-4C23-B0F5-99CB90747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41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3200" dirty="0"/>
              <a:t>【</a:t>
            </a:r>
            <a:r>
              <a:rPr lang="ja-JP" altLang="en-US" sz="3200" dirty="0"/>
              <a:t>化学第</a:t>
            </a:r>
            <a:r>
              <a:rPr lang="en-US" altLang="ja-JP" sz="3200" dirty="0"/>
              <a:t>62</a:t>
            </a:r>
            <a:r>
              <a:rPr lang="ja-JP" altLang="en-US" sz="3200" dirty="0"/>
              <a:t>回</a:t>
            </a:r>
            <a:r>
              <a:rPr lang="en-US" altLang="ja-JP" sz="3200" dirty="0"/>
              <a:t>(2017)</a:t>
            </a:r>
            <a:r>
              <a:rPr lang="ja-JP" altLang="en-US" sz="3200" dirty="0"/>
              <a:t>問</a:t>
            </a:r>
            <a:r>
              <a:rPr lang="en-US" altLang="ja-JP" sz="3200" dirty="0"/>
              <a:t>20】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抽出率Ｅの公式を使わず各係数の意味を理解して解く方法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（問題文）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ある化学種に対し、有機溶媒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(O)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と水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(W)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の分配比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(O/W)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は４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→　分配比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4=4/1 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で水に対し同量の有機溶媒の方が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倍ＲＩが溶けるということ。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その化学種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(100MBq)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を含む水溶液に同体積の有機溶媒を加えて抽出した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→ 　有機相への抽出ＲＩを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ｘ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とすると、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100MBq:1(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水相有機相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全体割合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)=x </a:t>
            </a:r>
            <a:r>
              <a:rPr lang="en-US" altLang="ja-JP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MBq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 4/5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（全体に対する有機相の割合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marL="0" indent="0">
              <a:buNone/>
            </a:pP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x=80MBq</a:t>
            </a: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有機溶媒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を取り除き、残った水溶液に同体積の新たな有機溶剤を加えて再び抽出した。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→　有機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溶媒を取り除き、残った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水溶液　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100-80=20MBq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同体積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の新たな有機溶剤を加えて再び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抽出したＲＩを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ｙ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とすると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20MBq:1=y </a:t>
            </a:r>
            <a:r>
              <a:rPr lang="en-US" altLang="ja-JP" sz="1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MBq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4/5             y=16MBq</a:t>
            </a:r>
          </a:p>
          <a:p>
            <a:pPr marL="0" indent="0">
              <a:buNone/>
            </a:pP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の操作で有機溶媒に抽出された化学種の放射能総量は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80+16=96MBq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2018/4/12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岐阜大学ＲＩ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11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【化学第62回(2017)問20】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【化学第62回(2017)問20】</dc:title>
  <dc:creator>RI-gifu</dc:creator>
  <cp:lastModifiedBy>RI-gifu</cp:lastModifiedBy>
  <cp:revision>1</cp:revision>
  <dcterms:created xsi:type="dcterms:W3CDTF">2018-04-18T00:04:26Z</dcterms:created>
  <dcterms:modified xsi:type="dcterms:W3CDTF">2018-04-18T00:05:41Z</dcterms:modified>
</cp:coreProperties>
</file>