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68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1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54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2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5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0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2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72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4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8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B013-A6C2-43CD-AD37-B3751A53597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1FFD-58E3-4740-B4A6-685A248BD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86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11 】</a:t>
            </a:r>
            <a:r>
              <a:rPr lang="ja-JP" altLang="en-US" dirty="0">
                <a:latin typeface="+mn-ea"/>
              </a:rPr>
              <a:t> </a:t>
            </a:r>
            <a:endParaRPr kumimoji="1" lang="ja-JP" altLang="en-US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0" y="1052736"/>
            <a:ext cx="9144000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 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3H(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トリチウム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は試験頻出のため、主要特徴は要暗記</a:t>
            </a:r>
            <a:endParaRPr lang="en-US" altLang="ja-JP" sz="2000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3H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の起源は、人工由来のほか設問の天然由来でも存在し、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環境中トレーサーとしても活用されている。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人工由来：熱中性子を照射して製造。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核実験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や、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原子力発電所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でも発生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自然由来：成層圏上層の窒素や酸素と中性子の核反応で発生。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ウィルツバッハ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法：有機化合物とトリチウム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ガス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を密閉することにより、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標識する方法。</a:t>
            </a:r>
            <a:r>
              <a:rPr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詳しくは生化夜話参照</a:t>
            </a:r>
            <a:endParaRPr lang="en-US" altLang="ja-JP" sz="2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https://www.gelifesciences.co.jp/newsletter/biodirect_mail/chem_story/78.html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3H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線エネルギーは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18,6keV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と特に低い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ため、サランラップ等でも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遮蔽される。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容器内にある場合、検出器まで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線は届かないため、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液体シンチレーターを入れて近接発光させることで放射線を測定している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21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第62回 問11 】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第62回 問11 】 </dc:title>
  <dc:creator>RI-gifu</dc:creator>
  <cp:lastModifiedBy>RI-gifu</cp:lastModifiedBy>
  <cp:revision>1</cp:revision>
  <dcterms:created xsi:type="dcterms:W3CDTF">2019-02-27T07:21:06Z</dcterms:created>
  <dcterms:modified xsi:type="dcterms:W3CDTF">2019-02-27T07:23:02Z</dcterms:modified>
</cp:coreProperties>
</file>