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42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65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48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00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40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92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9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6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45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55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4F5AB-7D3E-42D2-94FF-4340D2F74901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F7B4-16F3-48E5-8734-DD4AFA600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5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smtClean="0"/>
              <a:t>【</a:t>
            </a:r>
            <a:r>
              <a:rPr lang="ja-JP" altLang="en-US" sz="3200" dirty="0" smtClean="0"/>
              <a:t>化学第６２回</a:t>
            </a:r>
            <a:r>
              <a:rPr lang="en-US" altLang="ja-JP" sz="3200" dirty="0" smtClean="0"/>
              <a:t>(2017)</a:t>
            </a:r>
            <a:r>
              <a:rPr lang="ja-JP" altLang="en-US" sz="3200" dirty="0" smtClean="0"/>
              <a:t>問</a:t>
            </a:r>
            <a:r>
              <a:rPr lang="ja-JP" altLang="en-US" sz="3200" dirty="0"/>
              <a:t>２</a:t>
            </a:r>
            <a:r>
              <a:rPr lang="en-US" altLang="ja-JP" sz="3200" dirty="0" smtClean="0"/>
              <a:t>】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6FBD-8612-4B85-AEBD-AC0E5E03F28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2018/4/5</a:t>
            </a:r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42484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計算問題は、解答選択肢次第で、</a:t>
            </a:r>
            <a:endParaRPr lang="en-US" altLang="ja-JP" sz="2400" b="1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細かく計算しすぎず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時間短縮を意識す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2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</a:p>
          <a:p>
            <a:pPr marL="0" indent="0"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問題文のキーワード：無担体、半減期、比放射能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2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Bq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/g)</a:t>
            </a:r>
          </a:p>
          <a:p>
            <a:pPr marL="0" indent="0"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無担体</a:t>
            </a:r>
            <a:r>
              <a:rPr lang="en-US" altLang="ja-JP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(Carrier-free):</a:t>
            </a:r>
            <a:r>
              <a:rPr lang="ja-JP" altLang="en-US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安定同位体を含まないＲＩ</a:t>
            </a:r>
            <a:r>
              <a:rPr lang="en-US" altLang="ja-JP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(100</a:t>
            </a:r>
            <a:r>
              <a:rPr lang="ja-JP" altLang="en-US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en-US" altLang="ja-JP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RI)</a:t>
            </a:r>
          </a:p>
          <a:p>
            <a:pPr marL="0" indent="0">
              <a:buNone/>
            </a:pP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</a:t>
            </a:r>
            <a:r>
              <a:rPr lang="ja-JP" altLang="en-US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放射能：単位質量あたりの放射能　</a:t>
            </a:r>
            <a:r>
              <a:rPr lang="en-US" altLang="ja-JP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 </a:t>
            </a:r>
            <a:r>
              <a:rPr lang="en-US" altLang="ja-JP" sz="2400" b="1" u="sng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Bq</a:t>
            </a:r>
            <a:r>
              <a:rPr lang="en-US" altLang="ja-JP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/g</a:t>
            </a:r>
            <a:r>
              <a:rPr lang="ja-JP" altLang="en-US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en-US" altLang="ja-JP" sz="2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2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キーワード情報から使える放射能式は　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A=</a:t>
            </a:r>
            <a:r>
              <a:rPr lang="en-US" altLang="ja-JP" sz="2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λN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=0.693/T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</a:p>
          <a:p>
            <a:pPr marL="0" indent="0">
              <a:buNone/>
            </a:pPr>
            <a:endParaRPr lang="en-US" altLang="ja-JP" sz="1000" b="1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原子数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を求める公式の基礎概念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分子量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質量数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アボガドロ数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6×10</a:t>
            </a:r>
            <a:r>
              <a:rPr lang="en-US" altLang="ja-JP" sz="2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 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質量 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N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endParaRPr lang="en-US" altLang="ja-JP" sz="2400" b="1" baseline="30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4"/>
          <p:cNvSpPr txBox="1">
            <a:spLocks noChangeArrowheads="1"/>
          </p:cNvSpPr>
          <p:nvPr/>
        </p:nvSpPr>
        <p:spPr bwMode="auto">
          <a:xfrm>
            <a:off x="251520" y="5085184"/>
            <a:ext cx="88924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参照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化学第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60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7  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解答選択肢の各数値が比較的近いため、計算が必要。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時間短縮のため、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0.693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≒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0.7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や他の数字も四捨五入して簡単な数字にする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18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【化学第６２回(2017)問２】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【化学第６２回(2017)問２】</dc:title>
  <dc:creator>RI-gifu</dc:creator>
  <cp:lastModifiedBy>RI-gifu</cp:lastModifiedBy>
  <cp:revision>1</cp:revision>
  <dcterms:created xsi:type="dcterms:W3CDTF">2019-02-28T06:46:27Z</dcterms:created>
  <dcterms:modified xsi:type="dcterms:W3CDTF">2019-02-28T06:47:33Z</dcterms:modified>
</cp:coreProperties>
</file>