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44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50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28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39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51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69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8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02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4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13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69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732D1-1E7B-4ABA-A2A4-E10601B25B4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67D66-26E7-4F0A-AF93-C6EB3217F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6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化学 第</a:t>
            </a:r>
            <a:r>
              <a:rPr lang="en-US" altLang="ja-JP" dirty="0" smtClean="0">
                <a:latin typeface="+mn-ea"/>
              </a:rPr>
              <a:t>61</a:t>
            </a:r>
            <a:r>
              <a:rPr lang="ja-JP" altLang="en-US" dirty="0" smtClean="0">
                <a:latin typeface="+mn-ea"/>
              </a:rPr>
              <a:t>回 </a:t>
            </a:r>
            <a:r>
              <a:rPr lang="ja-JP" altLang="en-US" dirty="0" smtClean="0">
                <a:latin typeface="+mn-ea"/>
              </a:rPr>
              <a:t>問</a:t>
            </a:r>
            <a:r>
              <a:rPr lang="en-US" altLang="ja-JP" dirty="0" smtClean="0">
                <a:latin typeface="+mn-ea"/>
              </a:rPr>
              <a:t>16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lnSpcReduction="10000"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14C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年代測定の基本原理を理解すること。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20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14C</a:t>
            </a:r>
            <a:r>
              <a:rPr lang="ja-JP" altLang="en-US" sz="20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は大気中に微量に存在　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12C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13C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14C=99%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％：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en-US" altLang="ja-JP" sz="20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-12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成層圏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上層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で、</a:t>
            </a:r>
            <a:r>
              <a:rPr lang="en-US" altLang="ja-JP" sz="20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14N(</a:t>
            </a:r>
            <a:r>
              <a:rPr lang="en-US" altLang="ja-JP" sz="2000" b="1" dirty="0" err="1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n,p</a:t>
            </a:r>
            <a:r>
              <a:rPr lang="en-US" altLang="ja-JP" sz="20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)14C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の核反応を起こし、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14CO2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として存在。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・生物が生きているうちは、食物連鎖で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14C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は循環しているが、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死</a:t>
            </a:r>
            <a:r>
              <a:rPr lang="ja-JP" altLang="en-US" sz="20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ぬ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と、炭素　</a:t>
            </a:r>
            <a:endParaRPr lang="en-US" altLang="ja-JP" sz="20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摂取がなくなるため、生体内</a:t>
            </a:r>
            <a:r>
              <a:rPr lang="en-US" altLang="ja-JP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14C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は物理的半減期に従い減少する。</a:t>
            </a:r>
            <a:endParaRPr lang="en-US" altLang="ja-JP" sz="20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14C</a:t>
            </a:r>
            <a:r>
              <a:rPr lang="ja-JP" altLang="en-US" sz="20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20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β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線は、元々の</a:t>
            </a:r>
            <a:r>
              <a:rPr lang="en-US" altLang="ja-JP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14C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の数が少ないことと、半減期が長く測定が</a:t>
            </a:r>
            <a:endParaRPr lang="en-US" altLang="ja-JP" sz="20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困難なため、加速器質量計で</a:t>
            </a:r>
            <a:r>
              <a:rPr lang="en-US" altLang="ja-JP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14C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の数を直接測定する手法が</a:t>
            </a:r>
            <a:endParaRPr lang="en-US" altLang="ja-JP" sz="20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現在では一般的である。</a:t>
            </a:r>
            <a:endParaRPr lang="en-US" altLang="ja-JP" sz="20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なお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14C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濃度は、超新星爆発による上昇や、噴火の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CO2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ガスによる減少等、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時代によって差があるため、研究や計測では補正計算が行われる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参考文献　</a:t>
            </a:r>
            <a:r>
              <a:rPr lang="ja-JP" altLang="en-US" sz="1600" dirty="0"/>
              <a:t>屋久杉に刻まれた宇宙現象：西暦</a:t>
            </a:r>
            <a:r>
              <a:rPr lang="en-US" altLang="ja-JP" sz="1600" b="1" dirty="0"/>
              <a:t>774</a:t>
            </a:r>
            <a:r>
              <a:rPr lang="en-US" altLang="ja-JP" sz="1600" dirty="0"/>
              <a:t>‒</a:t>
            </a:r>
            <a:r>
              <a:rPr lang="en-US" altLang="ja-JP" sz="1600" b="1" dirty="0"/>
              <a:t>775 </a:t>
            </a:r>
            <a:r>
              <a:rPr lang="ja-JP" altLang="en-US" sz="1600" dirty="0"/>
              <a:t>年，</a:t>
            </a:r>
            <a:r>
              <a:rPr lang="en-US" altLang="ja-JP" sz="1600" b="1" dirty="0"/>
              <a:t>993</a:t>
            </a:r>
            <a:r>
              <a:rPr lang="en-US" altLang="ja-JP" sz="1600" dirty="0"/>
              <a:t>‒</a:t>
            </a:r>
            <a:r>
              <a:rPr lang="en-US" altLang="ja-JP" sz="1600" b="1" dirty="0"/>
              <a:t>994 </a:t>
            </a:r>
            <a:r>
              <a:rPr lang="ja-JP" altLang="en-US" sz="1600" dirty="0" smtClean="0"/>
              <a:t>年の</a:t>
            </a:r>
            <a:r>
              <a:rPr lang="ja-JP" altLang="en-US" sz="1600" dirty="0"/>
              <a:t>宇宙線強度</a:t>
            </a:r>
            <a:r>
              <a:rPr lang="ja-JP" altLang="en-US" sz="1600" dirty="0" smtClean="0"/>
              <a:t>異常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://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www.jps.or.jp/books/gakkaishi/2014/02/69-02researches1.pdf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403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【化学 第61回 問16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 第61回 問16 】</dc:title>
  <dc:creator>RI-gifu</dc:creator>
  <cp:lastModifiedBy>RI-gifu</cp:lastModifiedBy>
  <cp:revision>1</cp:revision>
  <dcterms:created xsi:type="dcterms:W3CDTF">2019-02-27T07:34:59Z</dcterms:created>
  <dcterms:modified xsi:type="dcterms:W3CDTF">2019-02-27T07:36:33Z</dcterms:modified>
</cp:coreProperties>
</file>