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7" autoAdjust="0"/>
    <p:restoredTop sz="94660"/>
  </p:normalViewPr>
  <p:slideViewPr>
    <p:cSldViewPr>
      <p:cViewPr varScale="1">
        <p:scale>
          <a:sx n="81" d="100"/>
          <a:sy n="81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6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6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2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23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25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4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0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14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14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78D-C432-4EF6-9A48-32883BE4D9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0565-04EC-437B-9E5D-18D8B2FB47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7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化学 第</a:t>
            </a:r>
            <a:r>
              <a:rPr lang="en-US" altLang="ja-JP" dirty="0" smtClean="0">
                <a:latin typeface="+mn-ea"/>
              </a:rPr>
              <a:t>61</a:t>
            </a:r>
            <a:r>
              <a:rPr lang="ja-JP" altLang="en-US" dirty="0" smtClean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11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核反応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式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を少しひねった問題。設問の核種と、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問題文の「中性子」から式を自分で作り出す必要がある。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もしくはある程度、代表的な核反応式を暗記すれば対応可能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式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の基本形　　Ａ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 ,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 )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各設問核種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Ｂは、</a:t>
            </a:r>
            <a:r>
              <a:rPr lang="en-US" altLang="ja-JP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lang="ja-JP" altLang="en-US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r>
              <a:rPr lang="en-US" altLang="ja-JP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α</a:t>
            </a:r>
            <a:r>
              <a:rPr lang="ja-JP" altLang="en-US" sz="20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が殆ど。希に</a:t>
            </a:r>
            <a:r>
              <a:rPr lang="en-US" altLang="ja-JP" sz="20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</a:t>
            </a:r>
          </a:p>
          <a:p>
            <a:pPr marL="0" indent="0">
              <a:buNone/>
            </a:pP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buAutoNum type="arabicPlain"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n,B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)3H 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B=p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の時、Ａは元素がなく不成立。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B=α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6Li(n,α)3H 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で成立。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n,B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)11C</a:t>
            </a:r>
          </a:p>
          <a:p>
            <a:pPr marL="0" indent="0">
              <a:buNone/>
            </a:pP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B=p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の時、Ａ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11N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で天然に存在せず不成立。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B=α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Ａは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14O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天然に存在せず不成立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buAutoNum type="arabicPlain" startAt="3"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n,B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)32P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B=p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32S(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n,p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)32P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で成立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buFont typeface="Arial" panose="020B0604020202020204" pitchFamily="34" charset="0"/>
              <a:buAutoNum type="arabicPlain" startAt="3"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n,B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)35S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B=p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の時、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35Cl(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n,p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)35S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で成立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buAutoNum type="arabicPlain" startAt="3"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2018/8/9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445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【化学 第61回 問11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 第61回 問11 】</dc:title>
  <dc:creator>RI-gifu</dc:creator>
  <cp:lastModifiedBy>RI-gifu</cp:lastModifiedBy>
  <cp:revision>1</cp:revision>
  <dcterms:created xsi:type="dcterms:W3CDTF">2019-02-27T07:33:28Z</dcterms:created>
  <dcterms:modified xsi:type="dcterms:W3CDTF">2019-02-27T07:34:42Z</dcterms:modified>
</cp:coreProperties>
</file>