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C93-3733-4AB2-AF42-189C1685C0B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4849-2FA4-4C90-851B-98749D64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91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C93-3733-4AB2-AF42-189C1685C0B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4849-2FA4-4C90-851B-98749D64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97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C93-3733-4AB2-AF42-189C1685C0B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4849-2FA4-4C90-851B-98749D64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41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C93-3733-4AB2-AF42-189C1685C0B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4849-2FA4-4C90-851B-98749D64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92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C93-3733-4AB2-AF42-189C1685C0B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4849-2FA4-4C90-851B-98749D64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99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C93-3733-4AB2-AF42-189C1685C0B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4849-2FA4-4C90-851B-98749D64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08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C93-3733-4AB2-AF42-189C1685C0B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4849-2FA4-4C90-851B-98749D64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84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C93-3733-4AB2-AF42-189C1685C0B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4849-2FA4-4C90-851B-98749D64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26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C93-3733-4AB2-AF42-189C1685C0B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4849-2FA4-4C90-851B-98749D64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1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C93-3733-4AB2-AF42-189C1685C0B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4849-2FA4-4C90-851B-98749D64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25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C93-3733-4AB2-AF42-189C1685C0B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4849-2FA4-4C90-851B-98749D64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68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CFC93-3733-4AB2-AF42-189C1685C0B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F4849-2FA4-4C90-851B-98749D64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67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l"/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化学 第</a:t>
            </a:r>
            <a:r>
              <a:rPr lang="en-US" altLang="ja-JP" dirty="0" smtClean="0">
                <a:latin typeface="+mn-ea"/>
              </a:rPr>
              <a:t>60</a:t>
            </a:r>
            <a:r>
              <a:rPr lang="ja-JP" altLang="en-US" dirty="0" smtClean="0">
                <a:latin typeface="+mn-ea"/>
              </a:rPr>
              <a:t>回 問</a:t>
            </a:r>
            <a:r>
              <a:rPr lang="en-US" altLang="ja-JP" dirty="0" smtClean="0">
                <a:latin typeface="+mn-ea"/>
              </a:rPr>
              <a:t>30 </a:t>
            </a:r>
            <a:r>
              <a:rPr lang="en-US" altLang="ja-JP" dirty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"/>
          </a:xfrm>
        </p:spPr>
        <p:txBody>
          <a:bodyPr>
            <a:norm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核種と放射線の種類、実際の利用分析機器の組み合わせ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312267"/>
              </p:ext>
            </p:extLst>
          </p:nvPr>
        </p:nvGraphicFramePr>
        <p:xfrm>
          <a:off x="107504" y="1412776"/>
          <a:ext cx="8856984" cy="4969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7249"/>
                <a:gridCol w="2481775"/>
                <a:gridCol w="1489065"/>
                <a:gridCol w="1232151"/>
                <a:gridCol w="23067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種類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用途（例）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核種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放射線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コメント（透過力）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密度計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既設排管に後付して劣化度合いを診断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137Cs,</a:t>
                      </a:r>
                    </a:p>
                    <a:p>
                      <a:r>
                        <a:rPr kumimoji="1" lang="en-US" altLang="ja-JP" sz="1600" dirty="0" smtClean="0"/>
                        <a:t>60Co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γ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ある程度透過力が必要なので</a:t>
                      </a:r>
                      <a:r>
                        <a:rPr kumimoji="1" lang="en-US" altLang="ja-JP" sz="1600" dirty="0" smtClean="0"/>
                        <a:t>γ</a:t>
                      </a:r>
                      <a:r>
                        <a:rPr kumimoji="1" lang="ja-JP" altLang="en-US" sz="1600" dirty="0" smtClean="0"/>
                        <a:t>線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2741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レベル計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タンク内の液体、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紛体の残量を測る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水分計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地盤中の水分調査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241Am</a:t>
                      </a:r>
                      <a:r>
                        <a:rPr kumimoji="1" lang="ja-JP" altLang="en-US" sz="1600" dirty="0" err="1" smtClean="0"/>
                        <a:t>、</a:t>
                      </a:r>
                      <a:r>
                        <a:rPr kumimoji="1" lang="en-US" altLang="ja-JP" sz="1600" dirty="0" smtClean="0">
                          <a:solidFill>
                            <a:srgbClr val="00B0F0"/>
                          </a:solidFill>
                        </a:rPr>
                        <a:t>252Cf</a:t>
                      </a:r>
                      <a:endParaRPr kumimoji="1" lang="ja-JP" alt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中性子、</a:t>
                      </a:r>
                      <a:r>
                        <a:rPr kumimoji="1" lang="en-US" altLang="ja-JP" sz="1600" dirty="0" smtClean="0"/>
                        <a:t>α</a:t>
                      </a:r>
                      <a:endParaRPr kumimoji="1" lang="ja-JP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rgbClr val="00B0F0"/>
                          </a:solidFill>
                        </a:rPr>
                        <a:t>中性子は軽元素で減速</a:t>
                      </a:r>
                      <a:endParaRPr kumimoji="1" lang="ja-JP" alt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煙感知器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感知器内に流入する煙に</a:t>
                      </a:r>
                      <a:r>
                        <a:rPr kumimoji="1" lang="en-US" altLang="ja-JP" sz="16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kumimoji="1" lang="ja-JP" altLang="en-US" sz="16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線を照射し、イオン化検出</a:t>
                      </a:r>
                      <a:endParaRPr kumimoji="1" lang="ja-JP" altLang="en-US" sz="1600" u="none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241Am</a:t>
                      </a:r>
                      <a:endParaRPr kumimoji="1" lang="ja-JP" altLang="en-US" sz="16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α</a:t>
                      </a:r>
                      <a:r>
                        <a:rPr kumimoji="1" lang="ja-JP" altLang="en-US" sz="1600" dirty="0" smtClean="0"/>
                        <a:t>線や飛距離がない。</a:t>
                      </a:r>
                      <a:endParaRPr kumimoji="1" lang="en-US" altLang="ja-JP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近距離用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硫黄計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石油製品の軽元素分析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rgbClr val="00B0F0"/>
                          </a:solidFill>
                        </a:rPr>
                        <a:t>55F</a:t>
                      </a:r>
                      <a:endParaRPr kumimoji="1" lang="ja-JP" alt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>
                          <a:solidFill>
                            <a:srgbClr val="00B0F0"/>
                          </a:solidFill>
                        </a:rPr>
                        <a:t>Mn</a:t>
                      </a:r>
                      <a:r>
                        <a:rPr kumimoji="1" lang="ja-JP" altLang="en-US" sz="1600" dirty="0" smtClean="0">
                          <a:solidFill>
                            <a:srgbClr val="00B0F0"/>
                          </a:solidFill>
                        </a:rPr>
                        <a:t>特性Ｘ線</a:t>
                      </a:r>
                      <a:endParaRPr kumimoji="1" lang="ja-JP" alt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rgbClr val="00B0F0"/>
                          </a:solidFill>
                        </a:rPr>
                        <a:t>5.9keV</a:t>
                      </a:r>
                      <a:r>
                        <a:rPr kumimoji="1" lang="ja-JP" altLang="en-US" sz="1600" dirty="0" smtClean="0">
                          <a:solidFill>
                            <a:srgbClr val="00B0F0"/>
                          </a:solidFill>
                        </a:rPr>
                        <a:t>で低エネルギー</a:t>
                      </a:r>
                      <a:endParaRPr kumimoji="1" lang="ja-JP" alt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7872">
                <a:tc rowSpan="3">
                  <a:txBody>
                    <a:bodyPr/>
                    <a:lstStyle/>
                    <a:p>
                      <a:r>
                        <a:rPr lang="ja-JP" altLang="en-US" sz="1600" dirty="0" smtClean="0"/>
                        <a:t>厚さ計</a:t>
                      </a:r>
                      <a:endParaRPr lang="ja-JP" altLang="en-US" sz="16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ja-JP" altLang="en-US" sz="1600" dirty="0" smtClean="0"/>
                        <a:t>厚さの品質管理</a:t>
                      </a:r>
                      <a:endParaRPr lang="en-US" altLang="ja-JP" sz="1600" dirty="0" smtClean="0"/>
                    </a:p>
                    <a:p>
                      <a:r>
                        <a:rPr lang="ja-JP" altLang="en-US" sz="1600" dirty="0" smtClean="0">
                          <a:solidFill>
                            <a:srgbClr val="00B0F0"/>
                          </a:solidFill>
                        </a:rPr>
                        <a:t>（種類が多く一番難しい</a:t>
                      </a:r>
                      <a:r>
                        <a:rPr lang="en-US" altLang="ja-JP" sz="1600" dirty="0" smtClean="0">
                          <a:solidFill>
                            <a:srgbClr val="00B0F0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241Am</a:t>
                      </a:r>
                      <a:endParaRPr kumimoji="1" lang="ja-JP" altLang="en-US" sz="16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中性子</a:t>
                      </a:r>
                      <a:endParaRPr kumimoji="1" lang="ja-JP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薄いもの</a:t>
                      </a:r>
                      <a:endParaRPr kumimoji="1" lang="ja-JP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90Sr</a:t>
                      </a:r>
                      <a:endParaRPr kumimoji="1" lang="ja-JP" alt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ベータ</a:t>
                      </a:r>
                      <a:endParaRPr kumimoji="1" lang="ja-JP" alt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比較的薄いもの</a:t>
                      </a:r>
                      <a:endParaRPr kumimoji="1" lang="ja-JP" alt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8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137Cs</a:t>
                      </a:r>
                      <a:endParaRPr kumimoji="1" lang="ja-JP" alt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β</a:t>
                      </a:r>
                      <a:r>
                        <a:rPr kumimoji="1" lang="ja-JP" altLang="en-US" sz="1600" dirty="0" err="1" smtClean="0"/>
                        <a:t>、</a:t>
                      </a:r>
                      <a:r>
                        <a:rPr kumimoji="1" lang="en-US" altLang="ja-JP" sz="1600" dirty="0" smtClean="0"/>
                        <a:t>γ</a:t>
                      </a:r>
                      <a:endParaRPr kumimoji="1" lang="ja-JP" alt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厚いもの</a:t>
                      </a:r>
                      <a:endParaRPr kumimoji="1" lang="ja-JP" alt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8">
                <a:tc>
                  <a:txBody>
                    <a:bodyPr/>
                    <a:lstStyle/>
                    <a:p>
                      <a:r>
                        <a:rPr lang="en-US" altLang="ja-JP" sz="1600" dirty="0" smtClean="0">
                          <a:solidFill>
                            <a:srgbClr val="00B0F0"/>
                          </a:solidFill>
                        </a:rPr>
                        <a:t>ECD</a:t>
                      </a:r>
                      <a:r>
                        <a:rPr lang="ja-JP" altLang="en-US" sz="1600" dirty="0" smtClean="0">
                          <a:solidFill>
                            <a:srgbClr val="00B0F0"/>
                          </a:solidFill>
                        </a:rPr>
                        <a:t>ガスクロ</a:t>
                      </a:r>
                      <a:endParaRPr lang="ja-JP" alt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rgbClr val="00B0F0"/>
                          </a:solidFill>
                        </a:rPr>
                        <a:t>Ｎ２ガスを</a:t>
                      </a:r>
                      <a:r>
                        <a:rPr lang="en-US" altLang="ja-JP" sz="1200" dirty="0" smtClean="0">
                          <a:solidFill>
                            <a:srgbClr val="00B0F0"/>
                          </a:solidFill>
                        </a:rPr>
                        <a:t>β</a:t>
                      </a:r>
                      <a:r>
                        <a:rPr lang="ja-JP" altLang="en-US" sz="1200" dirty="0" smtClean="0">
                          <a:solidFill>
                            <a:srgbClr val="00B0F0"/>
                          </a:solidFill>
                        </a:rPr>
                        <a:t>線でイオン化し、有機化合物の蒸気を透過させ</a:t>
                      </a:r>
                      <a:r>
                        <a:rPr lang="ja-JP" altLang="en-US" sz="1200" dirty="0" smtClean="0">
                          <a:solidFill>
                            <a:srgbClr val="00B0F0"/>
                          </a:solidFill>
                          <a:effectLst/>
                        </a:rPr>
                        <a:t>ハロゲン、リン、ニトロ基を検出</a:t>
                      </a:r>
                      <a:endParaRPr lang="en-US" altLang="ja-JP" sz="1200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rgbClr val="00B0F0"/>
                          </a:solidFill>
                        </a:rPr>
                        <a:t>63Ni</a:t>
                      </a:r>
                      <a:endParaRPr kumimoji="1" lang="ja-JP" alt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rgbClr val="00B0F0"/>
                          </a:solidFill>
                        </a:rPr>
                        <a:t>β</a:t>
                      </a:r>
                      <a:endParaRPr kumimoji="1" lang="ja-JP" alt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rgbClr val="00B0F0"/>
                          </a:solidFill>
                        </a:rPr>
                        <a:t>ガスの電離目的なので</a:t>
                      </a:r>
                      <a:endParaRPr kumimoji="1" lang="en-US" altLang="ja-JP" sz="16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kumimoji="1" lang="el-GR" altLang="ja-JP" sz="1600" dirty="0" smtClean="0">
                          <a:solidFill>
                            <a:srgbClr val="00B0F0"/>
                          </a:solidFill>
                        </a:rPr>
                        <a:t>Β</a:t>
                      </a:r>
                      <a:r>
                        <a:rPr kumimoji="1" lang="ja-JP" altLang="en-US" sz="1600" dirty="0" smtClean="0">
                          <a:solidFill>
                            <a:srgbClr val="00B0F0"/>
                          </a:solidFill>
                        </a:rPr>
                        <a:t>で良い。</a:t>
                      </a:r>
                      <a:endParaRPr kumimoji="1" lang="ja-JP" altLang="en-US" sz="16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9546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177</Words>
  <Application>Microsoft Office PowerPoint</Application>
  <PresentationFormat>画面に合わせる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【化学 第60回 問30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【化学 第60回 問30 】</dc:title>
  <dc:creator>RI-gifu</dc:creator>
  <cp:lastModifiedBy>RI-gifu</cp:lastModifiedBy>
  <cp:revision>1</cp:revision>
  <dcterms:created xsi:type="dcterms:W3CDTF">2019-02-27T07:36:46Z</dcterms:created>
  <dcterms:modified xsi:type="dcterms:W3CDTF">2019-02-27T07:38:38Z</dcterms:modified>
</cp:coreProperties>
</file>