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212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CDA789E0-BF7A-41F1-A324-CA3591A957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11BDA35-9482-49DD-8B17-4BAAF22E9EE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F6B070-6490-4ED3-A089-BDE3DBF710D2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8DE0160-774A-4B71-8168-F34784DEDFE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DC5BC5B-463C-4D0F-A14E-B2DA8ED4855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49577-8D75-4145-97F7-5898B143F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6699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8D1F2-63FA-4692-9511-7EDE2F6D3F70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EC27F-E100-4920-BFB9-2DF1C3151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633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87AA-5104-45CB-B41E-1C1AE0B17933}" type="datetime1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983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47851"/>
            <a:ext cx="7886700" cy="4351338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634B2-63E8-4E9C-B2D8-1C9FB2CF5697}" type="datetime1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825625"/>
            <a:ext cx="628650" cy="49962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/>
          <a:lstStyle>
            <a:lvl1pPr algn="r">
              <a:defRPr sz="2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936D3014-BD52-4734-A9FF-839E9D9B093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EC3F519-FB94-4E1B-A1B6-62B89E738C13}"/>
              </a:ext>
            </a:extLst>
          </p:cNvPr>
          <p:cNvSpPr txBox="1">
            <a:spLocks/>
          </p:cNvSpPr>
          <p:nvPr userDrawn="1"/>
        </p:nvSpPr>
        <p:spPr>
          <a:xfrm>
            <a:off x="0" y="4023520"/>
            <a:ext cx="628650" cy="49962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24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36D3014-BD52-4734-A9FF-839E9D9B093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2003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45B91-1AC8-403C-9C7E-78C0F350DC36}" type="datetime1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E7984CD0-BD06-411A-9084-2876359BC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459" y="0"/>
            <a:ext cx="2286541" cy="31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885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4D2372-EE80-4DD8-91B4-632CEF1A40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ページ番号の</a:t>
            </a:r>
            <a:br>
              <a:rPr kumimoji="1" lang="en-US" altLang="ja-JP" dirty="0"/>
            </a:br>
            <a:r>
              <a:rPr kumimoji="1" lang="ja-JP" altLang="en-US" dirty="0"/>
              <a:t>フッターの設定の</a:t>
            </a:r>
            <a:br>
              <a:rPr kumimoji="1" lang="en-US" altLang="ja-JP" dirty="0"/>
            </a:br>
            <a:r>
              <a:rPr kumimoji="1" lang="ja-JP" altLang="en-US" dirty="0"/>
              <a:t>勘どころ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EFEB695-F8E6-41E2-9529-64373829B5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1333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82903048-7574-4660-B471-3C7163C92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両方ともスライドマスターで設定していますが、</a:t>
            </a:r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393ED2E1-C6E6-42D4-8B04-E28E11FCD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/>
              <a:t>このスライド番号は、フッターの横にある枠で、場所を移動して、設定しています。初期設定の枠に入れていると、動かせてしまいます。各種プレースホルダーがスライドの編集で移動できるのと同じことです。</a:t>
            </a:r>
            <a:br>
              <a:rPr kumimoji="1" lang="en-US" altLang="ja-JP" dirty="0"/>
            </a:br>
            <a:endParaRPr kumimoji="1" lang="en-US" altLang="ja-JP" dirty="0"/>
          </a:p>
          <a:p>
            <a:r>
              <a:rPr kumimoji="1" lang="ja-JP" altLang="en-US" dirty="0"/>
              <a:t>このスライド番号は、スライドマスター上で、フッターをコピーペーストして、</a:t>
            </a:r>
            <a:br>
              <a:rPr kumimoji="1" lang="en-US" altLang="ja-JP" dirty="0"/>
            </a:br>
            <a:r>
              <a:rPr kumimoji="1" lang="ja-JP" altLang="en-US" dirty="0"/>
              <a:t>（図形として）複製したものです。</a:t>
            </a:r>
            <a:br>
              <a:rPr kumimoji="1" lang="en-US" altLang="ja-JP" dirty="0"/>
            </a:br>
            <a:r>
              <a:rPr kumimoji="1" lang="ja-JP" altLang="en-US" dirty="0"/>
              <a:t>これは、動かせません。番号も変わります。</a:t>
            </a:r>
            <a:br>
              <a:rPr kumimoji="1" lang="en-US" altLang="ja-JP" dirty="0"/>
            </a:br>
            <a:r>
              <a:rPr kumimoji="1" lang="ja-JP" altLang="en-US" dirty="0"/>
              <a:t>この方がレイアウトが乱れません。</a:t>
            </a:r>
            <a:br>
              <a:rPr kumimoji="1" lang="en-US" altLang="ja-JP" dirty="0"/>
            </a:br>
            <a:r>
              <a:rPr kumimoji="1" lang="ja-JP" altLang="en-US" dirty="0"/>
              <a:t>ちょっとしたコツです。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82FEE4-82B3-4162-8EF9-BF6440EC2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3014-BD52-4734-A9FF-839E9D9B0938}" type="slidenum">
              <a:rPr lang="ja-JP" altLang="en-US" smtClean="0"/>
              <a:pPr/>
              <a:t>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3566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5F1484-B228-4D98-A8A0-58D3F2A9C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F8503D8-9C3D-48DA-8952-B3F7454E7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C2CC1BD-6521-45A0-AAD5-4C2DED275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3014-BD52-4734-A9FF-839E9D9B093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624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119</Words>
  <Application>Microsoft Office PowerPoint</Application>
  <PresentationFormat>画面に合わせる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游ゴシック</vt:lpstr>
      <vt:lpstr>Arial</vt:lpstr>
      <vt:lpstr>Calibri</vt:lpstr>
      <vt:lpstr>Calibri Light</vt:lpstr>
      <vt:lpstr>Office テーマ</vt:lpstr>
      <vt:lpstr>ページ番号の フッターの設定の 勘どころ</vt:lpstr>
      <vt:lpstr>両方ともスライドマスターで設定していますが、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ページ番号の フッターの設定の 勘どころ</dc:title>
  <dc:creator>加藤　正吾</dc:creator>
  <cp:lastModifiedBy>加藤　正吾</cp:lastModifiedBy>
  <cp:revision>5</cp:revision>
  <dcterms:created xsi:type="dcterms:W3CDTF">2021-02-24T02:41:31Z</dcterms:created>
  <dcterms:modified xsi:type="dcterms:W3CDTF">2021-02-25T07:43:17Z</dcterms:modified>
</cp:coreProperties>
</file>