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74" r:id="rId2"/>
    <p:sldId id="356" r:id="rId3"/>
    <p:sldId id="378" r:id="rId4"/>
    <p:sldId id="375" r:id="rId5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73879BCE-5DDB-4E44-8271-65C343F2B62F}">
          <p14:sldIdLst>
            <p14:sldId id="374"/>
            <p14:sldId id="356"/>
          </p14:sldIdLst>
        </p14:section>
        <p14:section name="タイトルなしのセクション" id="{95C6CB8F-66C0-48A5-BC3C-58F075BC5E69}">
          <p14:sldIdLst>
            <p14:sldId id="378"/>
            <p14:sldId id="3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86441" autoAdjust="0"/>
  </p:normalViewPr>
  <p:slideViewPr>
    <p:cSldViewPr snapToGrid="0">
      <p:cViewPr>
        <p:scale>
          <a:sx n="70" d="100"/>
          <a:sy n="70" d="100"/>
        </p:scale>
        <p:origin x="370" y="86"/>
      </p:cViewPr>
      <p:guideLst/>
    </p:cSldViewPr>
  </p:slideViewPr>
  <p:outlineViewPr>
    <p:cViewPr>
      <p:scale>
        <a:sx n="33" d="100"/>
        <a:sy n="33" d="100"/>
      </p:scale>
      <p:origin x="0" y="-3194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4" cy="513508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r">
              <a:defRPr sz="1300"/>
            </a:lvl1pPr>
          </a:lstStyle>
          <a:p>
            <a:fld id="{9B90FD5C-3C57-4F54-8861-B8720A20EEF2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8"/>
            <a:ext cx="3076364" cy="513507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5" y="9721108"/>
            <a:ext cx="3076364" cy="513507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r">
              <a:defRPr sz="1300"/>
            </a:lvl1pPr>
          </a:lstStyle>
          <a:p>
            <a:fld id="{3F16E5AC-DCDA-4CDD-9660-D95402D34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918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4" cy="513508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r">
              <a:defRPr sz="1300"/>
            </a:lvl1pPr>
          </a:lstStyle>
          <a:p>
            <a:fld id="{695247EB-1F3F-4096-B1B1-E76A4D61055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7938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5" tIns="47707" rIns="95415" bIns="47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9"/>
            <a:ext cx="5679440" cy="4029879"/>
          </a:xfrm>
          <a:prstGeom prst="rect">
            <a:avLst/>
          </a:prstGeom>
        </p:spPr>
        <p:txBody>
          <a:bodyPr vert="horz" lIns="95415" tIns="47707" rIns="95415" bIns="47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8"/>
            <a:ext cx="3076364" cy="513507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4" cy="513507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r">
              <a:defRPr sz="1300"/>
            </a:lvl1pPr>
          </a:lstStyle>
          <a:p>
            <a:fld id="{F4AC3174-48EE-4030-9F83-3BFBAF656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475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57" y="1143"/>
            <a:ext cx="7886700" cy="85999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小塚ゴシック Pro L" panose="020B0200000000000000" pitchFamily="34" charset="-128"/>
                <a:ea typeface="小塚ゴシック Pro L" panose="020B0200000000000000" pitchFamily="34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56" y="1047565"/>
            <a:ext cx="8969592" cy="570157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小塚ゴシック Pro L" panose="020B0200000000000000" pitchFamily="34" charset="-128"/>
                <a:ea typeface="小塚ゴシック Pro L" panose="020B0200000000000000" pitchFamily="34" charset="-128"/>
                <a:cs typeface="メイリオ" panose="020B0604030504040204" pitchFamily="50" charset="-128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小塚ゴシック Pro L" panose="020B0200000000000000" pitchFamily="34" charset="-128"/>
                <a:ea typeface="小塚ゴシック Pro L" panose="020B0200000000000000" pitchFamily="34" charset="-128"/>
                <a:cs typeface="メイリオ" panose="020B0604030504040204" pitchFamily="50" charset="-128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小塚ゴシック Pro L" panose="020B0200000000000000" pitchFamily="34" charset="-128"/>
                <a:ea typeface="小塚ゴシック Pro L" panose="020B0200000000000000" pitchFamily="34" charset="-128"/>
                <a:cs typeface="メイリオ" panose="020B0604030504040204" pitchFamily="50" charset="-128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小塚ゴシック Pro L" panose="020B0200000000000000" pitchFamily="34" charset="-128"/>
                <a:ea typeface="小塚ゴシック Pro L" panose="020B0200000000000000" pitchFamily="34" charset="-128"/>
                <a:cs typeface="メイリオ" panose="020B0604030504040204" pitchFamily="50" charset="-128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小塚ゴシック Pro L" panose="020B0200000000000000" pitchFamily="34" charset="-128"/>
                <a:ea typeface="小塚ゴシック Pro L" panose="020B0200000000000000" pitchFamily="34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615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0E8C4-77CF-4A43-BE12-8F084B74E262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A8E2B-4ACB-43E9-815C-F97DF57AC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17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情報伝達の手段（</a:t>
            </a:r>
            <a:r>
              <a:rPr lang="ja-JP" altLang="en-US" dirty="0">
                <a:highlight>
                  <a:srgbClr val="FFFF00"/>
                </a:highlight>
              </a:rPr>
              <a:t>悪い例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文字</a:t>
            </a:r>
            <a:r>
              <a:rPr lang="en-US" altLang="ja-JP" dirty="0"/>
              <a:t>	</a:t>
            </a:r>
            <a:r>
              <a:rPr lang="ja-JP" altLang="en-US" dirty="0"/>
              <a:t>→文章、箇条書き </a:t>
            </a:r>
            <a:r>
              <a:rPr lang="en-US" altLang="ja-JP" dirty="0"/>
              <a:t>etc.</a:t>
            </a:r>
            <a:br>
              <a:rPr lang="en-US" altLang="ja-JP" dirty="0"/>
            </a:br>
            <a:endParaRPr lang="en-US" altLang="ja-JP" dirty="0"/>
          </a:p>
          <a:p>
            <a:r>
              <a:rPr lang="ja-JP" altLang="en-US" dirty="0"/>
              <a:t>数</a:t>
            </a:r>
            <a:r>
              <a:rPr lang="en-US" altLang="ja-JP" dirty="0"/>
              <a:t>		</a:t>
            </a:r>
            <a:r>
              <a:rPr lang="ja-JP" altLang="en-US" dirty="0"/>
              <a:t>→数値、表、グラフ</a:t>
            </a:r>
            <a:r>
              <a:rPr lang="en-US" altLang="ja-JP" dirty="0"/>
              <a:t>etc.</a:t>
            </a:r>
            <a:br>
              <a:rPr lang="en-US" altLang="ja-JP" dirty="0"/>
            </a:br>
            <a:endParaRPr lang="en-US" altLang="ja-JP" dirty="0"/>
          </a:p>
          <a:p>
            <a:r>
              <a:rPr lang="ja-JP" altLang="en-US" dirty="0"/>
              <a:t>イメージ</a:t>
            </a:r>
            <a:r>
              <a:rPr lang="en-US" altLang="ja-JP" dirty="0"/>
              <a:t>	</a:t>
            </a:r>
            <a:r>
              <a:rPr lang="ja-JP" altLang="en-US" dirty="0"/>
              <a:t>→記号、地図、写真 </a:t>
            </a:r>
            <a:r>
              <a:rPr lang="en-US" altLang="ja-JP" dirty="0"/>
              <a:t>etc.</a:t>
            </a:r>
            <a:br>
              <a:rPr lang="en-US" altLang="ja-JP" dirty="0"/>
            </a:br>
            <a:endParaRPr lang="en-US" altLang="ja-JP" dirty="0"/>
          </a:p>
          <a:p>
            <a:r>
              <a:rPr lang="ja-JP" altLang="en-US" dirty="0"/>
              <a:t>図解</a:t>
            </a:r>
            <a:r>
              <a:rPr lang="en-US" altLang="ja-JP" dirty="0"/>
              <a:t>	</a:t>
            </a:r>
            <a:r>
              <a:rPr lang="ja-JP" altLang="en-US" dirty="0"/>
              <a:t>→要素を図形化</a:t>
            </a:r>
          </a:p>
        </p:txBody>
      </p:sp>
    </p:spTree>
    <p:extLst>
      <p:ext uri="{BB962C8B-B14F-4D97-AF65-F5344CB8AC3E}">
        <p14:creationId xmlns:p14="http://schemas.microsoft.com/office/powerpoint/2010/main" val="355268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-629512" y="878891"/>
            <a:ext cx="10243225" cy="7684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情報伝達の手段（良い例）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文字</a:t>
            </a:r>
            <a:r>
              <a:rPr lang="en-US" altLang="ja-JP" dirty="0"/>
              <a:t>	</a:t>
            </a:r>
            <a:r>
              <a:rPr lang="ja-JP" altLang="en-US" dirty="0"/>
              <a:t>→文章、箇条書き </a:t>
            </a:r>
            <a:r>
              <a:rPr lang="en-US" altLang="ja-JP" dirty="0"/>
              <a:t>etc.</a:t>
            </a:r>
            <a:br>
              <a:rPr lang="en-US" altLang="ja-JP" dirty="0"/>
            </a:br>
            <a:endParaRPr lang="en-US" altLang="ja-JP" dirty="0"/>
          </a:p>
          <a:p>
            <a:r>
              <a:rPr lang="ja-JP" altLang="en-US" dirty="0"/>
              <a:t>数</a:t>
            </a:r>
            <a:r>
              <a:rPr lang="en-US" altLang="ja-JP" dirty="0"/>
              <a:t>		</a:t>
            </a:r>
            <a:r>
              <a:rPr lang="ja-JP" altLang="en-US" dirty="0"/>
              <a:t>→数値、表、グラフ</a:t>
            </a:r>
            <a:r>
              <a:rPr lang="en-US" altLang="ja-JP" dirty="0"/>
              <a:t>etc.</a:t>
            </a:r>
            <a:br>
              <a:rPr lang="en-US" altLang="ja-JP" dirty="0"/>
            </a:br>
            <a:endParaRPr lang="en-US" altLang="ja-JP" dirty="0"/>
          </a:p>
          <a:p>
            <a:r>
              <a:rPr lang="ja-JP" altLang="en-US" dirty="0"/>
              <a:t>イメージ</a:t>
            </a:r>
            <a:r>
              <a:rPr lang="en-US" altLang="ja-JP" dirty="0"/>
              <a:t>	</a:t>
            </a:r>
            <a:r>
              <a:rPr lang="ja-JP" altLang="en-US" dirty="0"/>
              <a:t>→記号、地図、写真 </a:t>
            </a:r>
            <a:r>
              <a:rPr lang="en-US" altLang="ja-JP" dirty="0"/>
              <a:t>etc.</a:t>
            </a:r>
            <a:br>
              <a:rPr lang="en-US" altLang="ja-JP" dirty="0"/>
            </a:br>
            <a:endParaRPr lang="en-US" altLang="ja-JP" dirty="0"/>
          </a:p>
          <a:p>
            <a:r>
              <a:rPr lang="ja-JP" altLang="en-US" dirty="0"/>
              <a:t>図解</a:t>
            </a:r>
            <a:r>
              <a:rPr lang="en-US" altLang="ja-JP" dirty="0"/>
              <a:t>	</a:t>
            </a:r>
            <a:r>
              <a:rPr lang="ja-JP" altLang="en-US" dirty="0"/>
              <a:t>→要素を図形化</a:t>
            </a:r>
          </a:p>
        </p:txBody>
      </p:sp>
    </p:spTree>
    <p:extLst>
      <p:ext uri="{BB962C8B-B14F-4D97-AF65-F5344CB8AC3E}">
        <p14:creationId xmlns:p14="http://schemas.microsoft.com/office/powerpoint/2010/main" val="70231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5.55556E-7 0.1217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12176 L 5.55556E-7 0.2680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26805 L 0.00017 0.3847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56" y="1143"/>
            <a:ext cx="8969591" cy="1701926"/>
          </a:xfrm>
        </p:spPr>
        <p:txBody>
          <a:bodyPr>
            <a:normAutofit fontScale="90000"/>
          </a:bodyPr>
          <a:lstStyle/>
          <a:p>
            <a:r>
              <a:rPr lang="ja-JP" altLang="en-US" sz="6000" dirty="0"/>
              <a:t>プレゼンテーションの</a:t>
            </a:r>
            <a:br>
              <a:rPr lang="en-US" altLang="ja-JP" sz="6000" dirty="0"/>
            </a:br>
            <a:r>
              <a:rPr lang="ja-JP" altLang="en-US" sz="6000" dirty="0"/>
              <a:t>成功のために（</a:t>
            </a:r>
            <a:r>
              <a:rPr lang="ja-JP" altLang="en-US" sz="6000" dirty="0">
                <a:highlight>
                  <a:srgbClr val="FFFF00"/>
                </a:highlight>
              </a:rPr>
              <a:t>悪い例</a:t>
            </a:r>
            <a:r>
              <a:rPr lang="ja-JP" altLang="en-US" sz="6000" dirty="0"/>
              <a:t>）</a:t>
            </a:r>
            <a:endParaRPr kumimoji="1" lang="ja-JP" altLang="en-US" sz="6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356" y="2637829"/>
            <a:ext cx="8888213" cy="2273295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成功の度合い</a:t>
            </a:r>
            <a:br>
              <a:rPr lang="ja-JP" altLang="en-US" sz="4000" dirty="0"/>
            </a:br>
            <a:r>
              <a:rPr lang="ja-JP" altLang="en-US" sz="4000" dirty="0"/>
              <a:t>目的</a:t>
            </a:r>
            <a:r>
              <a:rPr lang="en-US" altLang="ja-JP" sz="4000" dirty="0"/>
              <a:t>(</a:t>
            </a:r>
            <a:r>
              <a:rPr lang="ja-JP" altLang="en-US" sz="4000" dirty="0"/>
              <a:t>伝えたいこと</a:t>
            </a:r>
            <a:r>
              <a:rPr lang="en-US" altLang="ja-JP" sz="4000" dirty="0"/>
              <a:t>)×</a:t>
            </a:r>
            <a:r>
              <a:rPr lang="ja-JP" altLang="en-US" sz="4000" dirty="0"/>
              <a:t>手段</a:t>
            </a:r>
            <a:r>
              <a:rPr lang="en-US" altLang="ja-JP" sz="4000" dirty="0"/>
              <a:t>(</a:t>
            </a:r>
            <a:r>
              <a:rPr lang="ja-JP" altLang="en-US" sz="4000" dirty="0"/>
              <a:t>伝え方</a:t>
            </a:r>
            <a:r>
              <a:rPr lang="en-US" altLang="ja-JP" sz="4000" dirty="0"/>
              <a:t>)</a:t>
            </a:r>
            <a:endParaRPr lang="ja-JP" altLang="en-US" sz="4000" dirty="0"/>
          </a:p>
        </p:txBody>
      </p:sp>
      <p:sp>
        <p:nvSpPr>
          <p:cNvPr id="6" name="円形吹き出し 5"/>
          <p:cNvSpPr/>
          <p:nvPr/>
        </p:nvSpPr>
        <p:spPr>
          <a:xfrm>
            <a:off x="0" y="619683"/>
            <a:ext cx="4254500" cy="3022600"/>
          </a:xfrm>
          <a:prstGeom prst="wedgeEllipseCallout">
            <a:avLst>
              <a:gd name="adj1" fmla="val 44724"/>
              <a:gd name="adj2" fmla="val 39013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/>
              <a:t>メッセージの明確さ</a:t>
            </a:r>
            <a:endParaRPr kumimoji="1" lang="ja-JP" altLang="en-US" sz="4400" dirty="0"/>
          </a:p>
        </p:txBody>
      </p:sp>
      <p:sp>
        <p:nvSpPr>
          <p:cNvPr id="7" name="円形吹き出し 6"/>
          <p:cNvSpPr/>
          <p:nvPr/>
        </p:nvSpPr>
        <p:spPr>
          <a:xfrm>
            <a:off x="4163961" y="2739651"/>
            <a:ext cx="4254500" cy="3074105"/>
          </a:xfrm>
          <a:prstGeom prst="wedgeEllipseCallout">
            <a:avLst>
              <a:gd name="adj1" fmla="val -50092"/>
              <a:gd name="adj2" fmla="val -37611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400" dirty="0"/>
              <a:t>ストーリーの明確さ</a:t>
            </a:r>
          </a:p>
        </p:txBody>
      </p:sp>
    </p:spTree>
    <p:extLst>
      <p:ext uri="{BB962C8B-B14F-4D97-AF65-F5344CB8AC3E}">
        <p14:creationId xmlns:p14="http://schemas.microsoft.com/office/powerpoint/2010/main" val="383600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56" y="1143"/>
            <a:ext cx="8969591" cy="1701926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6000" dirty="0"/>
              <a:t>プレゼンテーションの</a:t>
            </a:r>
            <a:br>
              <a:rPr lang="en-US" altLang="ja-JP" sz="6000" dirty="0"/>
            </a:br>
            <a:r>
              <a:rPr lang="ja-JP" altLang="en-US" sz="6000" dirty="0"/>
              <a:t>成功のために</a:t>
            </a:r>
            <a:endParaRPr kumimoji="1" lang="ja-JP" altLang="en-US" sz="600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A4BFCD6-CDB9-4E75-871A-A117FE424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537483"/>
              </p:ext>
            </p:extLst>
          </p:nvPr>
        </p:nvGraphicFramePr>
        <p:xfrm>
          <a:off x="282851" y="1798263"/>
          <a:ext cx="8046822" cy="4212855"/>
        </p:xfrm>
        <a:graphic>
          <a:graphicData uri="http://schemas.openxmlformats.org/drawingml/2006/table">
            <a:tbl>
              <a:tblPr/>
              <a:tblGrid>
                <a:gridCol w="3685782">
                  <a:extLst>
                    <a:ext uri="{9D8B030D-6E8A-4147-A177-3AD203B41FA5}">
                      <a16:colId xmlns:a16="http://schemas.microsoft.com/office/drawing/2014/main" val="2388744049"/>
                    </a:ext>
                  </a:extLst>
                </a:gridCol>
                <a:gridCol w="675258">
                  <a:extLst>
                    <a:ext uri="{9D8B030D-6E8A-4147-A177-3AD203B41FA5}">
                      <a16:colId xmlns:a16="http://schemas.microsoft.com/office/drawing/2014/main" val="2064904979"/>
                    </a:ext>
                  </a:extLst>
                </a:gridCol>
                <a:gridCol w="3685782">
                  <a:extLst>
                    <a:ext uri="{9D8B030D-6E8A-4147-A177-3AD203B41FA5}">
                      <a16:colId xmlns:a16="http://schemas.microsoft.com/office/drawing/2014/main" val="1037430236"/>
                    </a:ext>
                  </a:extLst>
                </a:gridCol>
              </a:tblGrid>
              <a:tr h="683698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300" b="0" i="0" u="none" strike="noStrike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成功の度合い</a:t>
                      </a:r>
                    </a:p>
                  </a:txBody>
                  <a:tcPr marL="101289" marR="101289" marT="50644" marB="50644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372283"/>
                  </a:ext>
                </a:extLst>
              </a:tr>
              <a:tr h="514884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3300" b="0" i="0" u="none" strike="noStrike">
                        <a:solidFill>
                          <a:srgbClr val="40404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441" marR="8441" marT="84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3300" b="0" i="0" u="none" strike="noStrike">
                        <a:solidFill>
                          <a:srgbClr val="40404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441" marR="8441" marT="84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3300" b="0" i="0" u="none" strike="noStrike">
                        <a:solidFill>
                          <a:srgbClr val="40404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441" marR="8441" marT="84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990864"/>
                  </a:ext>
                </a:extLst>
              </a:tr>
              <a:tr h="67525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3300" b="0" i="0" u="none" strike="noStrike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目的</a:t>
                      </a: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3300" b="0" i="0" u="none" strike="noStrike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3300" b="0" i="0" u="none" strike="noStrike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手段</a:t>
                      </a: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60597"/>
                  </a:ext>
                </a:extLst>
              </a:tr>
              <a:tr h="67525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3300" b="0" i="0" u="none" strike="noStrike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（伝えたいこと）</a:t>
                      </a: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3300" b="0" i="0" u="none" strike="noStrike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（伝え方）</a:t>
                      </a: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359235"/>
                  </a:ext>
                </a:extLst>
              </a:tr>
              <a:tr h="312307"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8441" marR="8441" marT="84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8441" marR="8441" marT="84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8441" marR="8441" marT="84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528738"/>
                  </a:ext>
                </a:extLst>
              </a:tr>
              <a:tr h="67525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3300" b="0" i="0" u="none" strike="noStrike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メッセージの</a:t>
                      </a: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3300" b="0" i="0" u="none" strike="noStrike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3300" b="0" i="0" u="none" strike="noStrike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ストーリーの</a:t>
                      </a: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909569"/>
                  </a:ext>
                </a:extLst>
              </a:tr>
              <a:tr h="67525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3300" b="0" i="0" u="none" strike="noStrike" dirty="0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明確さ</a:t>
                      </a: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3300" b="0" i="0" u="none" strike="noStrike" dirty="0">
                          <a:solidFill>
                            <a:srgbClr val="40404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明確さ</a:t>
                      </a:r>
                    </a:p>
                  </a:txBody>
                  <a:tcPr marL="8441" marR="8441" marT="84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898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483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2351</TotalTime>
  <Words>153</Words>
  <Application>Microsoft Office PowerPoint</Application>
  <PresentationFormat>画面に合わせる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メイリオ</vt:lpstr>
      <vt:lpstr>小塚ゴシック Pro L</vt:lpstr>
      <vt:lpstr>Arial</vt:lpstr>
      <vt:lpstr>Calibri</vt:lpstr>
      <vt:lpstr>Calibri Light</vt:lpstr>
      <vt:lpstr>Office テーマ</vt:lpstr>
      <vt:lpstr>情報伝達の手段（悪い例）</vt:lpstr>
      <vt:lpstr>情報伝達の手段（良い例）</vt:lpstr>
      <vt:lpstr>プレゼンテーションの 成功のために（悪い例）</vt:lpstr>
      <vt:lpstr>プレゼンテーションの 成功のために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shogo</dc:creator>
  <cp:lastModifiedBy>加藤　正吾</cp:lastModifiedBy>
  <cp:revision>46</cp:revision>
  <cp:lastPrinted>2020-05-22T09:08:33Z</cp:lastPrinted>
  <dcterms:created xsi:type="dcterms:W3CDTF">2020-04-13T02:39:44Z</dcterms:created>
  <dcterms:modified xsi:type="dcterms:W3CDTF">2021-02-16T08:21:26Z</dcterms:modified>
</cp:coreProperties>
</file>