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notesMasterIdLst>
    <p:notesMasterId r:id="rId17"/>
  </p:notesMasterIdLst>
  <p:handoutMasterIdLst>
    <p:handoutMasterId r:id="rId18"/>
  </p:handoutMasterIdLst>
  <p:sldIdLst>
    <p:sldId id="256" r:id="rId2"/>
    <p:sldId id="314" r:id="rId3"/>
    <p:sldId id="258" r:id="rId4"/>
    <p:sldId id="333" r:id="rId5"/>
    <p:sldId id="344" r:id="rId6"/>
    <p:sldId id="340" r:id="rId7"/>
    <p:sldId id="273" r:id="rId8"/>
    <p:sldId id="328" r:id="rId9"/>
    <p:sldId id="272" r:id="rId10"/>
    <p:sldId id="338" r:id="rId11"/>
    <p:sldId id="336" r:id="rId12"/>
    <p:sldId id="342" r:id="rId13"/>
    <p:sldId id="335" r:id="rId14"/>
    <p:sldId id="304" r:id="rId15"/>
    <p:sldId id="345" r:id="rId16"/>
  </p:sldIdLst>
  <p:sldSz cx="9144000" cy="6858000" type="screen4x3"/>
  <p:notesSz cx="6735763" cy="986948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996633"/>
    <a:srgbClr val="FF7C80"/>
    <a:srgbClr val="FF9966"/>
    <a:srgbClr val="33CCFF"/>
    <a:srgbClr val="FF0066"/>
    <a:srgbClr val="99CC00"/>
    <a:srgbClr val="9966FF"/>
    <a:srgbClr val="663300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591" autoAdjust="0"/>
    <p:restoredTop sz="89789" autoAdjust="0"/>
  </p:normalViewPr>
  <p:slideViewPr>
    <p:cSldViewPr>
      <p:cViewPr>
        <p:scale>
          <a:sx n="66" d="100"/>
          <a:sy n="66" d="100"/>
        </p:scale>
        <p:origin x="-762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higeta%20Hisada\&#12487;&#12473;&#12463;&#12488;&#12483;&#12503;\&#26085;&#21336;&#20301;&#27604;&#36611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higeta%20Hisada\&#12487;&#12473;&#12463;&#12488;&#12483;&#12503;\&#26178;&#38291;&#21336;&#20301;&#27969;&#20986;&#20998;&#38626;1012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shigeta%20Hisada\&#12487;&#12473;&#12463;&#12488;&#12483;&#12503;\&#26085;&#21336;&#20301;&#27604;&#36611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higeta%20Hisada\&#12487;&#12473;&#12463;&#12488;&#12483;&#12503;\&#26085;&#21336;&#20301;&#27604;&#36611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higeta%20Hisada\&#12487;&#12473;&#12463;&#12488;&#12483;&#12503;\&#26085;&#21336;&#20301;&#27604;&#36611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higeta%20Hisada\&#12487;&#12473;&#12463;&#12488;&#12483;&#12503;\&#30701;&#26399;&#27700;&#21454;&#25903;&#27861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higeta%20Hisada\&#12487;&#12473;&#12463;&#12488;&#12483;&#12503;\&#26085;&#21336;&#20301;&#27604;&#36611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title>
      <c:tx>
        <c:rich>
          <a:bodyPr/>
          <a:lstStyle/>
          <a:p>
            <a:pPr>
              <a:defRPr/>
            </a:pPr>
            <a:r>
              <a:rPr lang="en-US"/>
              <a:t>2008</a:t>
            </a:r>
            <a:r>
              <a:rPr lang="ja-JP"/>
              <a:t>年の降水量</a:t>
            </a:r>
          </a:p>
        </c:rich>
      </c:tx>
      <c:layout>
        <c:manualLayout>
          <c:xMode val="edge"/>
          <c:yMode val="edge"/>
          <c:x val="0.34670291213598875"/>
          <c:y val="0.88976936393589956"/>
        </c:manualLayout>
      </c:layout>
    </c:title>
    <c:plotArea>
      <c:layout>
        <c:manualLayout>
          <c:layoutTarget val="inner"/>
          <c:xMode val="edge"/>
          <c:yMode val="edge"/>
          <c:x val="0.20571449402158343"/>
          <c:y val="4.3957236742658112E-2"/>
          <c:w val="0.74984106153399155"/>
          <c:h val="0.65685486122745362"/>
        </c:manualLayout>
      </c:layout>
      <c:barChart>
        <c:barDir val="col"/>
        <c:grouping val="clustered"/>
        <c:ser>
          <c:idx val="0"/>
          <c:order val="0"/>
          <c:tx>
            <c:strRef>
              <c:f>流出量表!$Z$2</c:f>
              <c:strCache>
                <c:ptCount val="1"/>
                <c:pt idx="0">
                  <c:v>降水量</c:v>
                </c:pt>
              </c:strCache>
            </c:strRef>
          </c:tx>
          <c:cat>
            <c:strRef>
              <c:f>流出量表!$Y$3:$Y$14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流出量表!$Z$3:$Z$14</c:f>
              <c:numCache>
                <c:formatCode>0.0_ </c:formatCode>
                <c:ptCount val="12"/>
                <c:pt idx="0">
                  <c:v>70.5</c:v>
                </c:pt>
                <c:pt idx="1">
                  <c:v>76</c:v>
                </c:pt>
                <c:pt idx="2">
                  <c:v>138.5</c:v>
                </c:pt>
                <c:pt idx="3">
                  <c:v>212</c:v>
                </c:pt>
                <c:pt idx="4">
                  <c:v>237</c:v>
                </c:pt>
                <c:pt idx="5">
                  <c:v>275</c:v>
                </c:pt>
                <c:pt idx="6" formatCode="General">
                  <c:v>227.5</c:v>
                </c:pt>
                <c:pt idx="7">
                  <c:v>229.5</c:v>
                </c:pt>
                <c:pt idx="8">
                  <c:v>133</c:v>
                </c:pt>
                <c:pt idx="9" formatCode="General">
                  <c:v>131.5</c:v>
                </c:pt>
                <c:pt idx="10">
                  <c:v>84.5</c:v>
                </c:pt>
                <c:pt idx="11">
                  <c:v>51</c:v>
                </c:pt>
              </c:numCache>
            </c:numRef>
          </c:val>
        </c:ser>
        <c:gapWidth val="0"/>
        <c:axId val="82293888"/>
        <c:axId val="82295424"/>
      </c:barChart>
      <c:lineChart>
        <c:grouping val="standard"/>
        <c:ser>
          <c:idx val="1"/>
          <c:order val="1"/>
          <c:tx>
            <c:strRef>
              <c:f>流出量表!$AC$2</c:f>
              <c:strCache>
                <c:ptCount val="1"/>
                <c:pt idx="0">
                  <c:v>平年値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流出量表!$Y$3:$Y$14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流出量表!$AC$3:$AC$14</c:f>
              <c:numCache>
                <c:formatCode>0.0_ </c:formatCode>
                <c:ptCount val="12"/>
                <c:pt idx="0">
                  <c:v>78</c:v>
                </c:pt>
                <c:pt idx="1">
                  <c:v>84.333333333333258</c:v>
                </c:pt>
                <c:pt idx="2">
                  <c:v>158.96666666666658</c:v>
                </c:pt>
                <c:pt idx="3">
                  <c:v>178.93333333333447</c:v>
                </c:pt>
                <c:pt idx="4">
                  <c:v>228.93333333333447</c:v>
                </c:pt>
                <c:pt idx="5">
                  <c:v>304</c:v>
                </c:pt>
                <c:pt idx="6">
                  <c:v>381.83333333333331</c:v>
                </c:pt>
                <c:pt idx="7">
                  <c:v>287.89999999999969</c:v>
                </c:pt>
                <c:pt idx="8">
                  <c:v>326.03333333333336</c:v>
                </c:pt>
                <c:pt idx="9">
                  <c:v>174</c:v>
                </c:pt>
                <c:pt idx="10">
                  <c:v>135.03333333333347</c:v>
                </c:pt>
                <c:pt idx="11">
                  <c:v>76.599999999999994</c:v>
                </c:pt>
              </c:numCache>
            </c:numRef>
          </c:val>
        </c:ser>
        <c:marker val="1"/>
        <c:axId val="82293888"/>
        <c:axId val="82295424"/>
      </c:lineChart>
      <c:catAx>
        <c:axId val="82293888"/>
        <c:scaling>
          <c:orientation val="minMax"/>
        </c:scaling>
        <c:axPos val="b"/>
        <c:majorTickMark val="none"/>
        <c:tickLblPos val="nextTo"/>
        <c:crossAx val="82295424"/>
        <c:crosses val="autoZero"/>
        <c:auto val="1"/>
        <c:lblAlgn val="ctr"/>
        <c:lblOffset val="100"/>
      </c:catAx>
      <c:valAx>
        <c:axId val="82295424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ja-JP"/>
                  <a:t>降水量（</a:t>
                </a:r>
                <a:r>
                  <a:rPr lang="en-US"/>
                  <a:t>mm</a:t>
                </a:r>
                <a:r>
                  <a:rPr lang="ja-JP"/>
                  <a:t>）</a:t>
                </a:r>
              </a:p>
            </c:rich>
          </c:tx>
          <c:layout>
            <c:manualLayout>
              <c:xMode val="edge"/>
              <c:yMode val="edge"/>
              <c:x val="3.4136545644996652E-3"/>
              <c:y val="0.20417442172639241"/>
            </c:manualLayout>
          </c:layout>
        </c:title>
        <c:numFmt formatCode="General" sourceLinked="0"/>
        <c:tickLblPos val="nextTo"/>
        <c:crossAx val="82293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507936507936494"/>
          <c:y val="2.1612497905846881E-2"/>
          <c:w val="0.33068783068783664"/>
          <c:h val="0.16729771282647063"/>
        </c:manualLayout>
      </c:layout>
    </c:legend>
    <c:plotVisOnly val="1"/>
    <c:dispBlanksAs val="gap"/>
  </c:chart>
  <c:txPr>
    <a:bodyPr/>
    <a:lstStyle/>
    <a:p>
      <a:pPr>
        <a:defRPr sz="1800" baseline="0"/>
      </a:pPr>
      <a:endParaRPr lang="ja-JP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plotArea>
      <c:layout>
        <c:manualLayout>
          <c:layoutTarget val="inner"/>
          <c:xMode val="edge"/>
          <c:yMode val="edge"/>
          <c:x val="0.11607491251093613"/>
          <c:y val="4.3842705796607546E-2"/>
          <c:w val="0.77498381452319021"/>
          <c:h val="0.79180025265408482"/>
        </c:manualLayout>
      </c:layout>
      <c:barChart>
        <c:barDir val="col"/>
        <c:grouping val="clustered"/>
        <c:ser>
          <c:idx val="3"/>
          <c:order val="1"/>
          <c:tx>
            <c:v>針葉樹林流域（10林班）</c:v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c:spPr>
          <c:cat>
            <c:numRef>
              <c:f>流量!$A$2:$A$8868</c:f>
              <c:numCache>
                <c:formatCode>yyyy/m/d\ h:mm;@</c:formatCode>
                <c:ptCount val="8867"/>
                <c:pt idx="0">
                  <c:v>39437</c:v>
                </c:pt>
                <c:pt idx="1">
                  <c:v>39437.041666666584</c:v>
                </c:pt>
                <c:pt idx="2">
                  <c:v>39437.083333333285</c:v>
                </c:pt>
                <c:pt idx="3">
                  <c:v>39437.124999999898</c:v>
                </c:pt>
                <c:pt idx="4">
                  <c:v>39437.166666666475</c:v>
                </c:pt>
                <c:pt idx="5">
                  <c:v>39437.208333333103</c:v>
                </c:pt>
                <c:pt idx="6">
                  <c:v>39437.249999999811</c:v>
                </c:pt>
                <c:pt idx="7">
                  <c:v>39437.291666666119</c:v>
                </c:pt>
                <c:pt idx="8">
                  <c:v>39437.333333333001</c:v>
                </c:pt>
                <c:pt idx="9">
                  <c:v>39437.374999999891</c:v>
                </c:pt>
                <c:pt idx="10">
                  <c:v>39437.4166666663</c:v>
                </c:pt>
                <c:pt idx="11">
                  <c:v>39437.458333333103</c:v>
                </c:pt>
                <c:pt idx="12">
                  <c:v>39437.499999999498</c:v>
                </c:pt>
                <c:pt idx="13">
                  <c:v>39437.541666666184</c:v>
                </c:pt>
                <c:pt idx="14">
                  <c:v>39437.583333332797</c:v>
                </c:pt>
                <c:pt idx="15">
                  <c:v>39437.624999999403</c:v>
                </c:pt>
                <c:pt idx="16">
                  <c:v>39437.666666665849</c:v>
                </c:pt>
                <c:pt idx="17">
                  <c:v>39437.708333332703</c:v>
                </c:pt>
                <c:pt idx="18">
                  <c:v>39437.749999999302</c:v>
                </c:pt>
                <c:pt idx="19">
                  <c:v>39437.791666665544</c:v>
                </c:pt>
                <c:pt idx="20">
                  <c:v>39437.833333332601</c:v>
                </c:pt>
                <c:pt idx="21">
                  <c:v>39437.874999999243</c:v>
                </c:pt>
                <c:pt idx="22">
                  <c:v>39437.916666665784</c:v>
                </c:pt>
                <c:pt idx="23">
                  <c:v>39437.95833333263</c:v>
                </c:pt>
                <c:pt idx="24">
                  <c:v>39437.999999999098</c:v>
                </c:pt>
                <c:pt idx="25">
                  <c:v>39438.0416666655</c:v>
                </c:pt>
                <c:pt idx="26">
                  <c:v>39438.083333332303</c:v>
                </c:pt>
                <c:pt idx="27">
                  <c:v>39438.124999999003</c:v>
                </c:pt>
                <c:pt idx="28">
                  <c:v>39438.166666665435</c:v>
                </c:pt>
                <c:pt idx="29">
                  <c:v>39438.208333332201</c:v>
                </c:pt>
                <c:pt idx="30">
                  <c:v>39438.249999998799</c:v>
                </c:pt>
                <c:pt idx="31">
                  <c:v>39438.291666665144</c:v>
                </c:pt>
                <c:pt idx="32">
                  <c:v>39438.333333332099</c:v>
                </c:pt>
                <c:pt idx="33">
                  <c:v>39438.374999998952</c:v>
                </c:pt>
                <c:pt idx="34">
                  <c:v>39438.416666665304</c:v>
                </c:pt>
                <c:pt idx="35">
                  <c:v>39438.458333332223</c:v>
                </c:pt>
                <c:pt idx="36">
                  <c:v>39438.499999998603</c:v>
                </c:pt>
                <c:pt idx="37">
                  <c:v>39438.541666665034</c:v>
                </c:pt>
                <c:pt idx="38">
                  <c:v>39438.583333331902</c:v>
                </c:pt>
                <c:pt idx="39">
                  <c:v>39438.624999998603</c:v>
                </c:pt>
                <c:pt idx="40">
                  <c:v>39438.666666664976</c:v>
                </c:pt>
                <c:pt idx="41">
                  <c:v>39438.708333331684</c:v>
                </c:pt>
                <c:pt idx="42">
                  <c:v>39438.749999998399</c:v>
                </c:pt>
                <c:pt idx="43">
                  <c:v>39438.791666664722</c:v>
                </c:pt>
                <c:pt idx="44">
                  <c:v>39438.833333331597</c:v>
                </c:pt>
                <c:pt idx="45">
                  <c:v>39438.874999998552</c:v>
                </c:pt>
                <c:pt idx="46">
                  <c:v>39438.916666664903</c:v>
                </c:pt>
                <c:pt idx="47">
                  <c:v>39438.958333331611</c:v>
                </c:pt>
                <c:pt idx="48">
                  <c:v>39438.999999998203</c:v>
                </c:pt>
                <c:pt idx="49">
                  <c:v>39439.041666664627</c:v>
                </c:pt>
                <c:pt idx="50">
                  <c:v>39439.0833333314</c:v>
                </c:pt>
                <c:pt idx="51">
                  <c:v>39439.124999997999</c:v>
                </c:pt>
                <c:pt idx="52">
                  <c:v>39439.166666664576</c:v>
                </c:pt>
                <c:pt idx="53">
                  <c:v>39439.208333331284</c:v>
                </c:pt>
                <c:pt idx="54">
                  <c:v>39439.249999997897</c:v>
                </c:pt>
                <c:pt idx="55">
                  <c:v>39439.291666664205</c:v>
                </c:pt>
                <c:pt idx="56">
                  <c:v>39439.333333331197</c:v>
                </c:pt>
                <c:pt idx="57">
                  <c:v>39439.374999998006</c:v>
                </c:pt>
                <c:pt idx="58">
                  <c:v>39439.416666664401</c:v>
                </c:pt>
                <c:pt idx="59">
                  <c:v>39439.458333331153</c:v>
                </c:pt>
                <c:pt idx="60">
                  <c:v>39439.499999997701</c:v>
                </c:pt>
                <c:pt idx="61">
                  <c:v>39439.541666664176</c:v>
                </c:pt>
                <c:pt idx="62">
                  <c:v>39439.583333330898</c:v>
                </c:pt>
                <c:pt idx="63">
                  <c:v>39439.624999997599</c:v>
                </c:pt>
                <c:pt idx="64">
                  <c:v>39439.666666664176</c:v>
                </c:pt>
                <c:pt idx="65">
                  <c:v>39439.708333330796</c:v>
                </c:pt>
                <c:pt idx="66">
                  <c:v>39439.749999997402</c:v>
                </c:pt>
                <c:pt idx="67">
                  <c:v>39439.791666663798</c:v>
                </c:pt>
                <c:pt idx="68">
                  <c:v>39439.833333330702</c:v>
                </c:pt>
                <c:pt idx="69">
                  <c:v>39439.874999997453</c:v>
                </c:pt>
                <c:pt idx="70">
                  <c:v>39439.916666664001</c:v>
                </c:pt>
                <c:pt idx="71">
                  <c:v>39439.958333330753</c:v>
                </c:pt>
                <c:pt idx="72">
                  <c:v>39439.999999997199</c:v>
                </c:pt>
                <c:pt idx="73">
                  <c:v>39440.041666663557</c:v>
                </c:pt>
                <c:pt idx="74">
                  <c:v>39440.083333330498</c:v>
                </c:pt>
                <c:pt idx="75">
                  <c:v>39440.124999997097</c:v>
                </c:pt>
                <c:pt idx="76">
                  <c:v>39440.166666663499</c:v>
                </c:pt>
                <c:pt idx="77">
                  <c:v>39440.208333330302</c:v>
                </c:pt>
                <c:pt idx="78">
                  <c:v>39440.249999997002</c:v>
                </c:pt>
                <c:pt idx="79">
                  <c:v>39440.291666663237</c:v>
                </c:pt>
                <c:pt idx="80">
                  <c:v>39440.3333333302</c:v>
                </c:pt>
                <c:pt idx="81">
                  <c:v>39440.374999997119</c:v>
                </c:pt>
                <c:pt idx="82">
                  <c:v>39440.416666663485</c:v>
                </c:pt>
                <c:pt idx="83">
                  <c:v>39440.458333330243</c:v>
                </c:pt>
                <c:pt idx="84">
                  <c:v>39440.499999996697</c:v>
                </c:pt>
                <c:pt idx="85">
                  <c:v>39440.541666663157</c:v>
                </c:pt>
                <c:pt idx="86">
                  <c:v>39440.583333330003</c:v>
                </c:pt>
                <c:pt idx="87">
                  <c:v>39440.624999996602</c:v>
                </c:pt>
                <c:pt idx="88">
                  <c:v>39440.666666663099</c:v>
                </c:pt>
                <c:pt idx="89">
                  <c:v>39440.708333330003</c:v>
                </c:pt>
                <c:pt idx="90">
                  <c:v>39440.749999996602</c:v>
                </c:pt>
                <c:pt idx="91">
                  <c:v>39440.791666662786</c:v>
                </c:pt>
                <c:pt idx="92">
                  <c:v>39440.833333329843</c:v>
                </c:pt>
                <c:pt idx="93">
                  <c:v>39440.874999996646</c:v>
                </c:pt>
                <c:pt idx="94">
                  <c:v>39440.916666662997</c:v>
                </c:pt>
                <c:pt idx="95">
                  <c:v>39440.958333329829</c:v>
                </c:pt>
                <c:pt idx="96">
                  <c:v>39440.999999996297</c:v>
                </c:pt>
                <c:pt idx="97">
                  <c:v>39441.04166666275</c:v>
                </c:pt>
                <c:pt idx="98">
                  <c:v>39441.083333329603</c:v>
                </c:pt>
                <c:pt idx="99">
                  <c:v>39441.124999996202</c:v>
                </c:pt>
                <c:pt idx="100">
                  <c:v>39441.166666662597</c:v>
                </c:pt>
                <c:pt idx="101">
                  <c:v>39441.208333329399</c:v>
                </c:pt>
                <c:pt idx="102">
                  <c:v>39441.249999995998</c:v>
                </c:pt>
                <c:pt idx="103">
                  <c:v>39441.291666662386</c:v>
                </c:pt>
                <c:pt idx="104">
                  <c:v>39441.333333329298</c:v>
                </c:pt>
                <c:pt idx="105">
                  <c:v>39441.374999996144</c:v>
                </c:pt>
                <c:pt idx="106">
                  <c:v>39441.416666662597</c:v>
                </c:pt>
                <c:pt idx="107">
                  <c:v>39441.458333329407</c:v>
                </c:pt>
                <c:pt idx="108">
                  <c:v>39441.499999995802</c:v>
                </c:pt>
                <c:pt idx="109">
                  <c:v>39441.541666662197</c:v>
                </c:pt>
                <c:pt idx="110">
                  <c:v>39441.583333329203</c:v>
                </c:pt>
                <c:pt idx="111">
                  <c:v>39441.6249999957</c:v>
                </c:pt>
                <c:pt idx="112">
                  <c:v>39441.666666662175</c:v>
                </c:pt>
                <c:pt idx="113">
                  <c:v>39441.708333329043</c:v>
                </c:pt>
                <c:pt idx="114">
                  <c:v>39441.749999995598</c:v>
                </c:pt>
                <c:pt idx="115">
                  <c:v>39441.791666661906</c:v>
                </c:pt>
                <c:pt idx="116">
                  <c:v>39441.833333329007</c:v>
                </c:pt>
                <c:pt idx="117">
                  <c:v>39441.874999995613</c:v>
                </c:pt>
                <c:pt idx="118">
                  <c:v>39441.916666662102</c:v>
                </c:pt>
                <c:pt idx="119">
                  <c:v>39441.958333329028</c:v>
                </c:pt>
                <c:pt idx="120">
                  <c:v>39441.9999999953</c:v>
                </c:pt>
                <c:pt idx="121">
                  <c:v>39442.041666661797</c:v>
                </c:pt>
                <c:pt idx="122">
                  <c:v>39442.083333328643</c:v>
                </c:pt>
                <c:pt idx="123">
                  <c:v>39442.124999995198</c:v>
                </c:pt>
                <c:pt idx="124">
                  <c:v>39442.166666661644</c:v>
                </c:pt>
                <c:pt idx="125">
                  <c:v>39442.208333328643</c:v>
                </c:pt>
                <c:pt idx="126">
                  <c:v>39442.249999995103</c:v>
                </c:pt>
                <c:pt idx="127">
                  <c:v>39442.291666661309</c:v>
                </c:pt>
                <c:pt idx="128">
                  <c:v>39442.333333328606</c:v>
                </c:pt>
                <c:pt idx="129">
                  <c:v>39442.374999995169</c:v>
                </c:pt>
                <c:pt idx="130">
                  <c:v>39442.416666661586</c:v>
                </c:pt>
                <c:pt idx="131">
                  <c:v>39442.458333328497</c:v>
                </c:pt>
                <c:pt idx="132">
                  <c:v>39442.499999994943</c:v>
                </c:pt>
                <c:pt idx="133">
                  <c:v>39442.541666661244</c:v>
                </c:pt>
                <c:pt idx="134">
                  <c:v>39442.583333328213</c:v>
                </c:pt>
                <c:pt idx="135">
                  <c:v>39442.624999994798</c:v>
                </c:pt>
                <c:pt idx="136">
                  <c:v>39442.666666661149</c:v>
                </c:pt>
                <c:pt idx="137">
                  <c:v>39442.708333328199</c:v>
                </c:pt>
                <c:pt idx="138">
                  <c:v>39442.749999994601</c:v>
                </c:pt>
                <c:pt idx="139">
                  <c:v>39442.791666660938</c:v>
                </c:pt>
                <c:pt idx="140">
                  <c:v>39442.833333328053</c:v>
                </c:pt>
                <c:pt idx="141">
                  <c:v>39442.874999994703</c:v>
                </c:pt>
                <c:pt idx="142">
                  <c:v>39442.916666661185</c:v>
                </c:pt>
                <c:pt idx="143">
                  <c:v>39442.958333328075</c:v>
                </c:pt>
                <c:pt idx="144">
                  <c:v>39442.999999994398</c:v>
                </c:pt>
                <c:pt idx="145">
                  <c:v>39443.041666660974</c:v>
                </c:pt>
                <c:pt idx="146">
                  <c:v>39443.083333327697</c:v>
                </c:pt>
                <c:pt idx="147">
                  <c:v>39443.124999994303</c:v>
                </c:pt>
                <c:pt idx="148">
                  <c:v>39443.166666660727</c:v>
                </c:pt>
                <c:pt idx="149">
                  <c:v>39443.208333327602</c:v>
                </c:pt>
                <c:pt idx="150">
                  <c:v>39443.249999994201</c:v>
                </c:pt>
                <c:pt idx="151">
                  <c:v>39443.29166666048</c:v>
                </c:pt>
                <c:pt idx="152">
                  <c:v>39443.333333327399</c:v>
                </c:pt>
                <c:pt idx="153">
                  <c:v>39443.374999994303</c:v>
                </c:pt>
                <c:pt idx="154">
                  <c:v>39443.416666660676</c:v>
                </c:pt>
                <c:pt idx="155">
                  <c:v>39443.45833332753</c:v>
                </c:pt>
                <c:pt idx="156">
                  <c:v>39443.499999993903</c:v>
                </c:pt>
                <c:pt idx="157">
                  <c:v>39443.541666660574</c:v>
                </c:pt>
                <c:pt idx="158">
                  <c:v>39443.583333327202</c:v>
                </c:pt>
                <c:pt idx="159">
                  <c:v>39443.624999993801</c:v>
                </c:pt>
                <c:pt idx="160">
                  <c:v>39443.666666660327</c:v>
                </c:pt>
                <c:pt idx="161">
                  <c:v>39443.708333327202</c:v>
                </c:pt>
                <c:pt idx="162">
                  <c:v>39443.749999993684</c:v>
                </c:pt>
                <c:pt idx="163">
                  <c:v>39443.791666659978</c:v>
                </c:pt>
                <c:pt idx="164">
                  <c:v>39443.833333327013</c:v>
                </c:pt>
                <c:pt idx="165">
                  <c:v>39443.874999993612</c:v>
                </c:pt>
                <c:pt idx="166">
                  <c:v>39443.916666660196</c:v>
                </c:pt>
                <c:pt idx="167">
                  <c:v>39443.958333327188</c:v>
                </c:pt>
                <c:pt idx="168">
                  <c:v>39443.999999993503</c:v>
                </c:pt>
                <c:pt idx="169">
                  <c:v>39444.041666659985</c:v>
                </c:pt>
                <c:pt idx="170">
                  <c:v>39444.083333326853</c:v>
                </c:pt>
                <c:pt idx="171">
                  <c:v>39444.124999993401</c:v>
                </c:pt>
                <c:pt idx="172">
                  <c:v>39444.166666659985</c:v>
                </c:pt>
                <c:pt idx="173">
                  <c:v>39444.208333326613</c:v>
                </c:pt>
                <c:pt idx="174">
                  <c:v>39444.249999993197</c:v>
                </c:pt>
                <c:pt idx="175">
                  <c:v>39444.291666659621</c:v>
                </c:pt>
                <c:pt idx="176">
                  <c:v>39444.333333326613</c:v>
                </c:pt>
                <c:pt idx="177">
                  <c:v>39444.374999993212</c:v>
                </c:pt>
                <c:pt idx="178">
                  <c:v>39444.416666659803</c:v>
                </c:pt>
                <c:pt idx="179">
                  <c:v>39444.4583333267</c:v>
                </c:pt>
                <c:pt idx="180">
                  <c:v>39444.499999993001</c:v>
                </c:pt>
                <c:pt idx="181">
                  <c:v>39444.541666659585</c:v>
                </c:pt>
                <c:pt idx="182">
                  <c:v>39444.583333326453</c:v>
                </c:pt>
                <c:pt idx="183">
                  <c:v>39444.624999992899</c:v>
                </c:pt>
                <c:pt idx="184">
                  <c:v>39444.666666659476</c:v>
                </c:pt>
                <c:pt idx="185">
                  <c:v>39444.708333326213</c:v>
                </c:pt>
                <c:pt idx="186">
                  <c:v>39444.749999992797</c:v>
                </c:pt>
                <c:pt idx="187">
                  <c:v>39444.791666659134</c:v>
                </c:pt>
                <c:pt idx="188">
                  <c:v>39444.833333326169</c:v>
                </c:pt>
                <c:pt idx="189">
                  <c:v>39444.874999992899</c:v>
                </c:pt>
                <c:pt idx="190">
                  <c:v>39444.916666659301</c:v>
                </c:pt>
                <c:pt idx="191">
                  <c:v>39444.958333326198</c:v>
                </c:pt>
                <c:pt idx="192">
                  <c:v>39444.999999992498</c:v>
                </c:pt>
                <c:pt idx="193">
                  <c:v>39445.041666659185</c:v>
                </c:pt>
                <c:pt idx="194">
                  <c:v>39445.083333325798</c:v>
                </c:pt>
                <c:pt idx="195">
                  <c:v>39445.124999992397</c:v>
                </c:pt>
                <c:pt idx="196">
                  <c:v>39445.166666659075</c:v>
                </c:pt>
                <c:pt idx="197">
                  <c:v>39445.208333325703</c:v>
                </c:pt>
                <c:pt idx="198">
                  <c:v>39445.249999992302</c:v>
                </c:pt>
                <c:pt idx="199">
                  <c:v>39445.291666658704</c:v>
                </c:pt>
                <c:pt idx="200">
                  <c:v>39445.333333325601</c:v>
                </c:pt>
                <c:pt idx="201">
                  <c:v>39445.374999992353</c:v>
                </c:pt>
                <c:pt idx="202">
                  <c:v>39445.416666658799</c:v>
                </c:pt>
                <c:pt idx="203">
                  <c:v>39445.458333325703</c:v>
                </c:pt>
                <c:pt idx="204">
                  <c:v>39445.499999992098</c:v>
                </c:pt>
                <c:pt idx="205">
                  <c:v>39445.541666658675</c:v>
                </c:pt>
                <c:pt idx="206">
                  <c:v>39445.583333325303</c:v>
                </c:pt>
                <c:pt idx="207">
                  <c:v>39445.624999991996</c:v>
                </c:pt>
                <c:pt idx="208">
                  <c:v>39445.666666658595</c:v>
                </c:pt>
                <c:pt idx="209">
                  <c:v>39445.708333325201</c:v>
                </c:pt>
                <c:pt idx="210">
                  <c:v>39445.749999991902</c:v>
                </c:pt>
                <c:pt idx="211">
                  <c:v>39445.791666658297</c:v>
                </c:pt>
                <c:pt idx="212">
                  <c:v>39445.833333325099</c:v>
                </c:pt>
                <c:pt idx="213">
                  <c:v>39445.874999991698</c:v>
                </c:pt>
                <c:pt idx="214">
                  <c:v>39445.916666658399</c:v>
                </c:pt>
                <c:pt idx="215">
                  <c:v>39445.95833332523</c:v>
                </c:pt>
                <c:pt idx="216">
                  <c:v>39445.999999991604</c:v>
                </c:pt>
                <c:pt idx="217">
                  <c:v>39446.041666658195</c:v>
                </c:pt>
                <c:pt idx="218">
                  <c:v>39446.083333325012</c:v>
                </c:pt>
                <c:pt idx="219">
                  <c:v>39446.124999991502</c:v>
                </c:pt>
                <c:pt idx="220">
                  <c:v>39446.1666666581</c:v>
                </c:pt>
                <c:pt idx="221">
                  <c:v>39446.208333324968</c:v>
                </c:pt>
                <c:pt idx="222">
                  <c:v>39446.2499999914</c:v>
                </c:pt>
                <c:pt idx="223">
                  <c:v>39446.291666657744</c:v>
                </c:pt>
                <c:pt idx="224">
                  <c:v>39446.333333324612</c:v>
                </c:pt>
                <c:pt idx="225">
                  <c:v>39446.374999991298</c:v>
                </c:pt>
                <c:pt idx="226">
                  <c:v>39446.416666657897</c:v>
                </c:pt>
                <c:pt idx="227">
                  <c:v>39446.458333324765</c:v>
                </c:pt>
                <c:pt idx="228">
                  <c:v>39446.499999991196</c:v>
                </c:pt>
                <c:pt idx="229">
                  <c:v>39446.541666657649</c:v>
                </c:pt>
                <c:pt idx="230">
                  <c:v>39446.583333324568</c:v>
                </c:pt>
                <c:pt idx="231">
                  <c:v>39446.624999991</c:v>
                </c:pt>
                <c:pt idx="232">
                  <c:v>39446.666666657584</c:v>
                </c:pt>
                <c:pt idx="233">
                  <c:v>39446.708333324299</c:v>
                </c:pt>
                <c:pt idx="234">
                  <c:v>39446.749999990898</c:v>
                </c:pt>
                <c:pt idx="235">
                  <c:v>39446.791666657205</c:v>
                </c:pt>
                <c:pt idx="236">
                  <c:v>39446.833333324212</c:v>
                </c:pt>
                <c:pt idx="237">
                  <c:v>39446.874999991014</c:v>
                </c:pt>
                <c:pt idx="238">
                  <c:v>39446.916666657402</c:v>
                </c:pt>
                <c:pt idx="239">
                  <c:v>39446.958333324365</c:v>
                </c:pt>
                <c:pt idx="240">
                  <c:v>39446.999999990701</c:v>
                </c:pt>
                <c:pt idx="241">
                  <c:v>39447.041666657184</c:v>
                </c:pt>
                <c:pt idx="242">
                  <c:v>39447.083333323899</c:v>
                </c:pt>
                <c:pt idx="243">
                  <c:v>39447.124999990599</c:v>
                </c:pt>
                <c:pt idx="244">
                  <c:v>39447.166666657184</c:v>
                </c:pt>
                <c:pt idx="245">
                  <c:v>39447.208333323797</c:v>
                </c:pt>
                <c:pt idx="246">
                  <c:v>39447.249999990498</c:v>
                </c:pt>
                <c:pt idx="247">
                  <c:v>39447.291666656907</c:v>
                </c:pt>
                <c:pt idx="248">
                  <c:v>39447.333333323702</c:v>
                </c:pt>
                <c:pt idx="249">
                  <c:v>39447.374999990468</c:v>
                </c:pt>
                <c:pt idx="250">
                  <c:v>39447.416666657002</c:v>
                </c:pt>
                <c:pt idx="251">
                  <c:v>39447.458333323753</c:v>
                </c:pt>
                <c:pt idx="252">
                  <c:v>39447.499999990199</c:v>
                </c:pt>
                <c:pt idx="253">
                  <c:v>39447.541666656776</c:v>
                </c:pt>
                <c:pt idx="254">
                  <c:v>39447.583333323499</c:v>
                </c:pt>
                <c:pt idx="255">
                  <c:v>39447.624999990097</c:v>
                </c:pt>
                <c:pt idx="256">
                  <c:v>39447.666666656674</c:v>
                </c:pt>
                <c:pt idx="257">
                  <c:v>39447.708333323397</c:v>
                </c:pt>
                <c:pt idx="258">
                  <c:v>39447.749999990003</c:v>
                </c:pt>
                <c:pt idx="259">
                  <c:v>39447.79166665642</c:v>
                </c:pt>
                <c:pt idx="260">
                  <c:v>39447.8333333232</c:v>
                </c:pt>
                <c:pt idx="261">
                  <c:v>39447.874999990068</c:v>
                </c:pt>
                <c:pt idx="262">
                  <c:v>39447.916666656543</c:v>
                </c:pt>
                <c:pt idx="263">
                  <c:v>39447.958333323288</c:v>
                </c:pt>
                <c:pt idx="264">
                  <c:v>39447.999999989785</c:v>
                </c:pt>
                <c:pt idx="265">
                  <c:v>39448.041666656376</c:v>
                </c:pt>
                <c:pt idx="266">
                  <c:v>39448.083333323011</c:v>
                </c:pt>
                <c:pt idx="267">
                  <c:v>39448.124999989595</c:v>
                </c:pt>
                <c:pt idx="268">
                  <c:v>39448.166666656274</c:v>
                </c:pt>
                <c:pt idx="269">
                  <c:v>39448.208333323011</c:v>
                </c:pt>
                <c:pt idx="270">
                  <c:v>39448.249999989501</c:v>
                </c:pt>
                <c:pt idx="271">
                  <c:v>39448.29166665602</c:v>
                </c:pt>
                <c:pt idx="272">
                  <c:v>39448.333333322953</c:v>
                </c:pt>
                <c:pt idx="273">
                  <c:v>39448.374999989399</c:v>
                </c:pt>
                <c:pt idx="274">
                  <c:v>39448.416666655998</c:v>
                </c:pt>
                <c:pt idx="275">
                  <c:v>39448.458333322975</c:v>
                </c:pt>
                <c:pt idx="276">
                  <c:v>39448.499999989275</c:v>
                </c:pt>
                <c:pt idx="277">
                  <c:v>39448.541666655874</c:v>
                </c:pt>
                <c:pt idx="278">
                  <c:v>39448.583333322611</c:v>
                </c:pt>
                <c:pt idx="279">
                  <c:v>39448.624999989195</c:v>
                </c:pt>
                <c:pt idx="280">
                  <c:v>39448.666666655627</c:v>
                </c:pt>
                <c:pt idx="281">
                  <c:v>39448.708333322553</c:v>
                </c:pt>
                <c:pt idx="282">
                  <c:v>39448.749999989101</c:v>
                </c:pt>
                <c:pt idx="283">
                  <c:v>39448.791666655394</c:v>
                </c:pt>
                <c:pt idx="284">
                  <c:v>39448.833333322298</c:v>
                </c:pt>
                <c:pt idx="285">
                  <c:v>39448.874999989013</c:v>
                </c:pt>
                <c:pt idx="286">
                  <c:v>39448.916666655598</c:v>
                </c:pt>
                <c:pt idx="287">
                  <c:v>39448.958333322444</c:v>
                </c:pt>
                <c:pt idx="288">
                  <c:v>39448.999999988802</c:v>
                </c:pt>
                <c:pt idx="289">
                  <c:v>39449.041666655474</c:v>
                </c:pt>
                <c:pt idx="290">
                  <c:v>39449.083333322211</c:v>
                </c:pt>
                <c:pt idx="291">
                  <c:v>39449.1249999887</c:v>
                </c:pt>
                <c:pt idx="292">
                  <c:v>39449.166666655176</c:v>
                </c:pt>
                <c:pt idx="293">
                  <c:v>39449.208333322043</c:v>
                </c:pt>
                <c:pt idx="294">
                  <c:v>39449.249999988599</c:v>
                </c:pt>
                <c:pt idx="295">
                  <c:v>39449.291666654957</c:v>
                </c:pt>
                <c:pt idx="296">
                  <c:v>39449.333333321803</c:v>
                </c:pt>
                <c:pt idx="297">
                  <c:v>39449.374999988613</c:v>
                </c:pt>
                <c:pt idx="298">
                  <c:v>39449.416666655103</c:v>
                </c:pt>
                <c:pt idx="299">
                  <c:v>39449.458333321869</c:v>
                </c:pt>
                <c:pt idx="300">
                  <c:v>39449.499999988402</c:v>
                </c:pt>
                <c:pt idx="301">
                  <c:v>39449.541666654994</c:v>
                </c:pt>
                <c:pt idx="302">
                  <c:v>39449.5833333216</c:v>
                </c:pt>
                <c:pt idx="303">
                  <c:v>39449.624999988198</c:v>
                </c:pt>
                <c:pt idx="304">
                  <c:v>39449.666666654884</c:v>
                </c:pt>
                <c:pt idx="305">
                  <c:v>39449.708333321498</c:v>
                </c:pt>
                <c:pt idx="306">
                  <c:v>39449.749999988097</c:v>
                </c:pt>
                <c:pt idx="307">
                  <c:v>39449.79166665455</c:v>
                </c:pt>
                <c:pt idx="308">
                  <c:v>39449.833333321403</c:v>
                </c:pt>
                <c:pt idx="309">
                  <c:v>39449.874999988191</c:v>
                </c:pt>
                <c:pt idx="310">
                  <c:v>39449.916666654601</c:v>
                </c:pt>
                <c:pt idx="311">
                  <c:v>39449.958333321469</c:v>
                </c:pt>
                <c:pt idx="312">
                  <c:v>39449.9999999879</c:v>
                </c:pt>
                <c:pt idx="313">
                  <c:v>39450.041666654484</c:v>
                </c:pt>
                <c:pt idx="314">
                  <c:v>39450.083333321098</c:v>
                </c:pt>
                <c:pt idx="315">
                  <c:v>39450.124999987784</c:v>
                </c:pt>
                <c:pt idx="316">
                  <c:v>39450.166666654375</c:v>
                </c:pt>
                <c:pt idx="317">
                  <c:v>39450.208333321003</c:v>
                </c:pt>
                <c:pt idx="318">
                  <c:v>39450.249999987704</c:v>
                </c:pt>
                <c:pt idx="319">
                  <c:v>39450.291666654077</c:v>
                </c:pt>
                <c:pt idx="320">
                  <c:v>39450.333333321003</c:v>
                </c:pt>
                <c:pt idx="321">
                  <c:v>39450.374999987602</c:v>
                </c:pt>
                <c:pt idx="322">
                  <c:v>39450.416666654201</c:v>
                </c:pt>
                <c:pt idx="323">
                  <c:v>39450.458333321054</c:v>
                </c:pt>
                <c:pt idx="324">
                  <c:v>39450.499999987376</c:v>
                </c:pt>
                <c:pt idx="325">
                  <c:v>39450.541666654084</c:v>
                </c:pt>
                <c:pt idx="326">
                  <c:v>39450.583333320697</c:v>
                </c:pt>
                <c:pt idx="327">
                  <c:v>39450.624999987274</c:v>
                </c:pt>
                <c:pt idx="328">
                  <c:v>39450.666666653749</c:v>
                </c:pt>
                <c:pt idx="329">
                  <c:v>39450.708333320603</c:v>
                </c:pt>
                <c:pt idx="330">
                  <c:v>39450.749999987194</c:v>
                </c:pt>
                <c:pt idx="331">
                  <c:v>39450.791666653487</c:v>
                </c:pt>
                <c:pt idx="332">
                  <c:v>39450.833333320603</c:v>
                </c:pt>
                <c:pt idx="333">
                  <c:v>39450.874999987143</c:v>
                </c:pt>
                <c:pt idx="334">
                  <c:v>39450.916666653684</c:v>
                </c:pt>
                <c:pt idx="335">
                  <c:v>39450.958333320552</c:v>
                </c:pt>
                <c:pt idx="336">
                  <c:v>39450.999999986998</c:v>
                </c:pt>
                <c:pt idx="337">
                  <c:v>39451.041666653575</c:v>
                </c:pt>
                <c:pt idx="338">
                  <c:v>39451.083333320203</c:v>
                </c:pt>
                <c:pt idx="339">
                  <c:v>39451.124999986801</c:v>
                </c:pt>
                <c:pt idx="340">
                  <c:v>39451.166666653349</c:v>
                </c:pt>
                <c:pt idx="341">
                  <c:v>39451.208333320203</c:v>
                </c:pt>
                <c:pt idx="342">
                  <c:v>39451.2499999867</c:v>
                </c:pt>
                <c:pt idx="343">
                  <c:v>39451.291666653087</c:v>
                </c:pt>
                <c:pt idx="344">
                  <c:v>39451.333333319999</c:v>
                </c:pt>
                <c:pt idx="345">
                  <c:v>39451.374999986612</c:v>
                </c:pt>
                <c:pt idx="346">
                  <c:v>39451.416666653196</c:v>
                </c:pt>
                <c:pt idx="347">
                  <c:v>39451.458333320152</c:v>
                </c:pt>
                <c:pt idx="348">
                  <c:v>39451.499999986503</c:v>
                </c:pt>
                <c:pt idx="349">
                  <c:v>39451.541666652985</c:v>
                </c:pt>
                <c:pt idx="350">
                  <c:v>39451.583333319802</c:v>
                </c:pt>
                <c:pt idx="351">
                  <c:v>39451.624999986401</c:v>
                </c:pt>
                <c:pt idx="352">
                  <c:v>39451.666666652985</c:v>
                </c:pt>
                <c:pt idx="353">
                  <c:v>39451.708333319599</c:v>
                </c:pt>
                <c:pt idx="354">
                  <c:v>39451.749999986285</c:v>
                </c:pt>
                <c:pt idx="355">
                  <c:v>39451.791666652643</c:v>
                </c:pt>
                <c:pt idx="356">
                  <c:v>39451.833333319497</c:v>
                </c:pt>
                <c:pt idx="357">
                  <c:v>39451.874999986212</c:v>
                </c:pt>
                <c:pt idx="358">
                  <c:v>39451.916666652811</c:v>
                </c:pt>
                <c:pt idx="359">
                  <c:v>39451.958333319599</c:v>
                </c:pt>
                <c:pt idx="360">
                  <c:v>39451.999999986001</c:v>
                </c:pt>
                <c:pt idx="361">
                  <c:v>39452.041666652585</c:v>
                </c:pt>
                <c:pt idx="362">
                  <c:v>39452.0833333193</c:v>
                </c:pt>
                <c:pt idx="363">
                  <c:v>39452.124999985885</c:v>
                </c:pt>
                <c:pt idx="364">
                  <c:v>39452.166666652476</c:v>
                </c:pt>
                <c:pt idx="365">
                  <c:v>39452.208333319199</c:v>
                </c:pt>
                <c:pt idx="366">
                  <c:v>39452.249999985776</c:v>
                </c:pt>
                <c:pt idx="367">
                  <c:v>39452.291666652134</c:v>
                </c:pt>
                <c:pt idx="368">
                  <c:v>39452.333333319097</c:v>
                </c:pt>
                <c:pt idx="369">
                  <c:v>39452.374999985703</c:v>
                </c:pt>
                <c:pt idx="370">
                  <c:v>39452.416666652302</c:v>
                </c:pt>
                <c:pt idx="371">
                  <c:v>39452.458333319119</c:v>
                </c:pt>
                <c:pt idx="372">
                  <c:v>39452.499999985594</c:v>
                </c:pt>
                <c:pt idx="373">
                  <c:v>39452.541666652185</c:v>
                </c:pt>
                <c:pt idx="374">
                  <c:v>39452.583333318798</c:v>
                </c:pt>
                <c:pt idx="375">
                  <c:v>39452.624999985375</c:v>
                </c:pt>
                <c:pt idx="376">
                  <c:v>39452.666666652076</c:v>
                </c:pt>
                <c:pt idx="377">
                  <c:v>39452.708333318697</c:v>
                </c:pt>
                <c:pt idx="378">
                  <c:v>39452.749999985186</c:v>
                </c:pt>
                <c:pt idx="379">
                  <c:v>39452.791666651698</c:v>
                </c:pt>
                <c:pt idx="380">
                  <c:v>39452.833333318602</c:v>
                </c:pt>
                <c:pt idx="381">
                  <c:v>39452.874999985201</c:v>
                </c:pt>
                <c:pt idx="382">
                  <c:v>39452.916666651785</c:v>
                </c:pt>
                <c:pt idx="383">
                  <c:v>39452.958333318718</c:v>
                </c:pt>
                <c:pt idx="384">
                  <c:v>39452.999999985084</c:v>
                </c:pt>
                <c:pt idx="385">
                  <c:v>39453.041666651574</c:v>
                </c:pt>
                <c:pt idx="386">
                  <c:v>39453.083333318398</c:v>
                </c:pt>
                <c:pt idx="387">
                  <c:v>39453.124999984997</c:v>
                </c:pt>
                <c:pt idx="388">
                  <c:v>39453.166666651574</c:v>
                </c:pt>
                <c:pt idx="389">
                  <c:v>39453.208333318202</c:v>
                </c:pt>
                <c:pt idx="390">
                  <c:v>39453.249999984902</c:v>
                </c:pt>
                <c:pt idx="391">
                  <c:v>39453.291666651152</c:v>
                </c:pt>
                <c:pt idx="392">
                  <c:v>39453.333333318202</c:v>
                </c:pt>
                <c:pt idx="393">
                  <c:v>39453.374999984699</c:v>
                </c:pt>
                <c:pt idx="394">
                  <c:v>39453.416666651385</c:v>
                </c:pt>
                <c:pt idx="395">
                  <c:v>39453.458333318245</c:v>
                </c:pt>
                <c:pt idx="396">
                  <c:v>39453.499999984597</c:v>
                </c:pt>
                <c:pt idx="397">
                  <c:v>39453.541666651174</c:v>
                </c:pt>
                <c:pt idx="398">
                  <c:v>39453.583333317903</c:v>
                </c:pt>
                <c:pt idx="399">
                  <c:v>39453.624999984502</c:v>
                </c:pt>
                <c:pt idx="400">
                  <c:v>39453.666666650985</c:v>
                </c:pt>
                <c:pt idx="401">
                  <c:v>39453.708333317802</c:v>
                </c:pt>
                <c:pt idx="402">
                  <c:v>39453.7499999844</c:v>
                </c:pt>
                <c:pt idx="403">
                  <c:v>39453.791666650766</c:v>
                </c:pt>
                <c:pt idx="404">
                  <c:v>39453.8333333177</c:v>
                </c:pt>
                <c:pt idx="405">
                  <c:v>39453.874999984298</c:v>
                </c:pt>
                <c:pt idx="406">
                  <c:v>39453.916666650897</c:v>
                </c:pt>
                <c:pt idx="407">
                  <c:v>39453.958333317612</c:v>
                </c:pt>
                <c:pt idx="408">
                  <c:v>39453.999999984197</c:v>
                </c:pt>
                <c:pt idx="409">
                  <c:v>39454.041666650774</c:v>
                </c:pt>
                <c:pt idx="410">
                  <c:v>39454.083333317401</c:v>
                </c:pt>
                <c:pt idx="411">
                  <c:v>39454.124999984102</c:v>
                </c:pt>
                <c:pt idx="412">
                  <c:v>39454.166666650584</c:v>
                </c:pt>
                <c:pt idx="413">
                  <c:v>39454.2083333173</c:v>
                </c:pt>
                <c:pt idx="414">
                  <c:v>39454.249999983884</c:v>
                </c:pt>
                <c:pt idx="415">
                  <c:v>39454.291666650344</c:v>
                </c:pt>
                <c:pt idx="416">
                  <c:v>39454.333333317198</c:v>
                </c:pt>
                <c:pt idx="417">
                  <c:v>39454.374999983796</c:v>
                </c:pt>
                <c:pt idx="418">
                  <c:v>39454.416666650402</c:v>
                </c:pt>
                <c:pt idx="419">
                  <c:v>39454.458333317212</c:v>
                </c:pt>
                <c:pt idx="420">
                  <c:v>39454.499999983585</c:v>
                </c:pt>
                <c:pt idx="421">
                  <c:v>39454.541666650184</c:v>
                </c:pt>
                <c:pt idx="422">
                  <c:v>39454.583333317001</c:v>
                </c:pt>
                <c:pt idx="423">
                  <c:v>39454.624999983585</c:v>
                </c:pt>
                <c:pt idx="424">
                  <c:v>39454.666666650184</c:v>
                </c:pt>
                <c:pt idx="425">
                  <c:v>39454.708333316798</c:v>
                </c:pt>
                <c:pt idx="426">
                  <c:v>39454.749999983484</c:v>
                </c:pt>
                <c:pt idx="427">
                  <c:v>39454.7916666499</c:v>
                </c:pt>
                <c:pt idx="428">
                  <c:v>39454.833333316703</c:v>
                </c:pt>
                <c:pt idx="429">
                  <c:v>39454.874999983411</c:v>
                </c:pt>
                <c:pt idx="430">
                  <c:v>39454.916666650002</c:v>
                </c:pt>
                <c:pt idx="431">
                  <c:v>39454.958333316768</c:v>
                </c:pt>
                <c:pt idx="432">
                  <c:v>39454.999999983185</c:v>
                </c:pt>
                <c:pt idx="433">
                  <c:v>39455.0416666499</c:v>
                </c:pt>
                <c:pt idx="434">
                  <c:v>39455.083333316499</c:v>
                </c:pt>
                <c:pt idx="435">
                  <c:v>39455.124999983076</c:v>
                </c:pt>
                <c:pt idx="436">
                  <c:v>39455.166666649675</c:v>
                </c:pt>
                <c:pt idx="437">
                  <c:v>39455.208333316397</c:v>
                </c:pt>
                <c:pt idx="438">
                  <c:v>39455.249999982996</c:v>
                </c:pt>
                <c:pt idx="439">
                  <c:v>39455.291666649435</c:v>
                </c:pt>
                <c:pt idx="440">
                  <c:v>39455.333333316303</c:v>
                </c:pt>
                <c:pt idx="441">
                  <c:v>39455.374999983003</c:v>
                </c:pt>
                <c:pt idx="442">
                  <c:v>39455.416666649602</c:v>
                </c:pt>
                <c:pt idx="443">
                  <c:v>39455.458333316303</c:v>
                </c:pt>
                <c:pt idx="444">
                  <c:v>39455.4999999828</c:v>
                </c:pt>
                <c:pt idx="445">
                  <c:v>39455.541666649384</c:v>
                </c:pt>
                <c:pt idx="446">
                  <c:v>39455.583333315997</c:v>
                </c:pt>
                <c:pt idx="447">
                  <c:v>39455.624999982676</c:v>
                </c:pt>
                <c:pt idx="448">
                  <c:v>39455.666666649275</c:v>
                </c:pt>
                <c:pt idx="449">
                  <c:v>39455.708333315903</c:v>
                </c:pt>
                <c:pt idx="450">
                  <c:v>39455.749999982501</c:v>
                </c:pt>
                <c:pt idx="451">
                  <c:v>39455.791666649035</c:v>
                </c:pt>
                <c:pt idx="452">
                  <c:v>39455.833333315801</c:v>
                </c:pt>
                <c:pt idx="453">
                  <c:v>39455.874999982399</c:v>
                </c:pt>
                <c:pt idx="454">
                  <c:v>39455.916666649013</c:v>
                </c:pt>
                <c:pt idx="455">
                  <c:v>39455.958333315699</c:v>
                </c:pt>
                <c:pt idx="456">
                  <c:v>39455.999999982276</c:v>
                </c:pt>
                <c:pt idx="457">
                  <c:v>39456.041666648911</c:v>
                </c:pt>
                <c:pt idx="458">
                  <c:v>39456.083333315597</c:v>
                </c:pt>
                <c:pt idx="459">
                  <c:v>39456.124999982196</c:v>
                </c:pt>
                <c:pt idx="460">
                  <c:v>39456.166666648802</c:v>
                </c:pt>
                <c:pt idx="461">
                  <c:v>39456.208333315401</c:v>
                </c:pt>
                <c:pt idx="462">
                  <c:v>39456.249999982101</c:v>
                </c:pt>
                <c:pt idx="463">
                  <c:v>39456.291666648576</c:v>
                </c:pt>
                <c:pt idx="464">
                  <c:v>39456.333333315284</c:v>
                </c:pt>
                <c:pt idx="465">
                  <c:v>39456.374999981999</c:v>
                </c:pt>
                <c:pt idx="466">
                  <c:v>39456.416666648613</c:v>
                </c:pt>
                <c:pt idx="467">
                  <c:v>39456.458333315211</c:v>
                </c:pt>
                <c:pt idx="468">
                  <c:v>39456.499999981774</c:v>
                </c:pt>
                <c:pt idx="469">
                  <c:v>39456.541666648503</c:v>
                </c:pt>
                <c:pt idx="470">
                  <c:v>39456.583333315102</c:v>
                </c:pt>
                <c:pt idx="471">
                  <c:v>39456.624999981585</c:v>
                </c:pt>
                <c:pt idx="472">
                  <c:v>39456.666666648402</c:v>
                </c:pt>
                <c:pt idx="473">
                  <c:v>39456.708333315</c:v>
                </c:pt>
                <c:pt idx="474">
                  <c:v>39456.749999981585</c:v>
                </c:pt>
                <c:pt idx="475">
                  <c:v>39456.791666648176</c:v>
                </c:pt>
                <c:pt idx="476">
                  <c:v>39456.833333314898</c:v>
                </c:pt>
                <c:pt idx="477">
                  <c:v>39456.874999981497</c:v>
                </c:pt>
                <c:pt idx="478">
                  <c:v>39456.916666648212</c:v>
                </c:pt>
                <c:pt idx="479">
                  <c:v>39456.958333314891</c:v>
                </c:pt>
                <c:pt idx="480">
                  <c:v>39456.999999981374</c:v>
                </c:pt>
                <c:pt idx="481">
                  <c:v>39457.041666648001</c:v>
                </c:pt>
                <c:pt idx="482">
                  <c:v>39457.0833333146</c:v>
                </c:pt>
                <c:pt idx="483">
                  <c:v>39457.124999981184</c:v>
                </c:pt>
                <c:pt idx="484">
                  <c:v>39457.1666666479</c:v>
                </c:pt>
                <c:pt idx="485">
                  <c:v>39457.208333314498</c:v>
                </c:pt>
                <c:pt idx="486">
                  <c:v>39457.249999981075</c:v>
                </c:pt>
                <c:pt idx="487">
                  <c:v>39457.291666647558</c:v>
                </c:pt>
                <c:pt idx="488">
                  <c:v>39457.333333314396</c:v>
                </c:pt>
                <c:pt idx="489">
                  <c:v>39457.374999981002</c:v>
                </c:pt>
                <c:pt idx="490">
                  <c:v>39457.416666647703</c:v>
                </c:pt>
                <c:pt idx="491">
                  <c:v>39457.458333314491</c:v>
                </c:pt>
                <c:pt idx="492">
                  <c:v>39457.499999980901</c:v>
                </c:pt>
                <c:pt idx="493">
                  <c:v>39457.541666647485</c:v>
                </c:pt>
                <c:pt idx="494">
                  <c:v>39457.5833333142</c:v>
                </c:pt>
                <c:pt idx="495">
                  <c:v>39457.624999980784</c:v>
                </c:pt>
                <c:pt idx="496">
                  <c:v>39457.666666647376</c:v>
                </c:pt>
                <c:pt idx="497">
                  <c:v>39457.708333314011</c:v>
                </c:pt>
                <c:pt idx="498">
                  <c:v>39457.749999980675</c:v>
                </c:pt>
                <c:pt idx="499">
                  <c:v>39457.791666647099</c:v>
                </c:pt>
                <c:pt idx="500">
                  <c:v>39457.833333313902</c:v>
                </c:pt>
                <c:pt idx="501">
                  <c:v>39457.874999980602</c:v>
                </c:pt>
                <c:pt idx="502">
                  <c:v>39457.916666647201</c:v>
                </c:pt>
                <c:pt idx="503">
                  <c:v>39457.958333313843</c:v>
                </c:pt>
                <c:pt idx="504">
                  <c:v>39457.999999980384</c:v>
                </c:pt>
                <c:pt idx="505">
                  <c:v>39458.041666647085</c:v>
                </c:pt>
                <c:pt idx="506">
                  <c:v>39458.083333313676</c:v>
                </c:pt>
                <c:pt idx="507">
                  <c:v>39458.124999980275</c:v>
                </c:pt>
                <c:pt idx="508">
                  <c:v>39458.166666646997</c:v>
                </c:pt>
                <c:pt idx="509">
                  <c:v>39458.208333313596</c:v>
                </c:pt>
                <c:pt idx="510">
                  <c:v>39458.249999980195</c:v>
                </c:pt>
                <c:pt idx="511">
                  <c:v>39458.291666646626</c:v>
                </c:pt>
                <c:pt idx="512">
                  <c:v>39458.333333313501</c:v>
                </c:pt>
                <c:pt idx="513">
                  <c:v>39458.374999980202</c:v>
                </c:pt>
                <c:pt idx="514">
                  <c:v>39458.416666646699</c:v>
                </c:pt>
                <c:pt idx="515">
                  <c:v>39458.458333313298</c:v>
                </c:pt>
                <c:pt idx="516">
                  <c:v>39458.499999979998</c:v>
                </c:pt>
                <c:pt idx="517">
                  <c:v>39458.541666646597</c:v>
                </c:pt>
                <c:pt idx="518">
                  <c:v>39458.583333313196</c:v>
                </c:pt>
                <c:pt idx="519">
                  <c:v>39458.624999979897</c:v>
                </c:pt>
                <c:pt idx="520">
                  <c:v>39458.666666646503</c:v>
                </c:pt>
                <c:pt idx="521">
                  <c:v>39458.708333313101</c:v>
                </c:pt>
                <c:pt idx="522">
                  <c:v>39458.7499999797</c:v>
                </c:pt>
                <c:pt idx="523">
                  <c:v>39458.791666646197</c:v>
                </c:pt>
                <c:pt idx="524">
                  <c:v>39458.833333312999</c:v>
                </c:pt>
                <c:pt idx="525">
                  <c:v>39458.874999979613</c:v>
                </c:pt>
                <c:pt idx="526">
                  <c:v>39458.916666646299</c:v>
                </c:pt>
                <c:pt idx="527">
                  <c:v>39458.958333313043</c:v>
                </c:pt>
                <c:pt idx="528">
                  <c:v>39458.999999979511</c:v>
                </c:pt>
                <c:pt idx="529">
                  <c:v>39459.041666646102</c:v>
                </c:pt>
                <c:pt idx="530">
                  <c:v>39459.083333312803</c:v>
                </c:pt>
                <c:pt idx="531">
                  <c:v>39459.124999979402</c:v>
                </c:pt>
                <c:pt idx="532">
                  <c:v>39459.166666646001</c:v>
                </c:pt>
                <c:pt idx="533">
                  <c:v>39459.208333312701</c:v>
                </c:pt>
                <c:pt idx="534">
                  <c:v>39459.2499999793</c:v>
                </c:pt>
                <c:pt idx="535">
                  <c:v>39459.291666645644</c:v>
                </c:pt>
                <c:pt idx="536">
                  <c:v>39459.333333312497</c:v>
                </c:pt>
                <c:pt idx="537">
                  <c:v>39459.374999979213</c:v>
                </c:pt>
                <c:pt idx="538">
                  <c:v>39459.416666645797</c:v>
                </c:pt>
                <c:pt idx="539">
                  <c:v>39459.458333312607</c:v>
                </c:pt>
                <c:pt idx="540">
                  <c:v>39459.499999979002</c:v>
                </c:pt>
                <c:pt idx="541">
                  <c:v>39459.541666645586</c:v>
                </c:pt>
                <c:pt idx="542">
                  <c:v>39459.583333312301</c:v>
                </c:pt>
                <c:pt idx="543">
                  <c:v>39459.624999978943</c:v>
                </c:pt>
                <c:pt idx="544">
                  <c:v>39459.666666645586</c:v>
                </c:pt>
                <c:pt idx="545">
                  <c:v>39459.708333312199</c:v>
                </c:pt>
                <c:pt idx="546">
                  <c:v>39459.749999978798</c:v>
                </c:pt>
                <c:pt idx="547">
                  <c:v>39459.791666645149</c:v>
                </c:pt>
                <c:pt idx="548">
                  <c:v>39459.833333312097</c:v>
                </c:pt>
                <c:pt idx="549">
                  <c:v>39459.874999978929</c:v>
                </c:pt>
                <c:pt idx="550">
                  <c:v>39459.916666645302</c:v>
                </c:pt>
                <c:pt idx="551">
                  <c:v>39459.958333312206</c:v>
                </c:pt>
                <c:pt idx="552">
                  <c:v>39459.999999978601</c:v>
                </c:pt>
                <c:pt idx="553">
                  <c:v>39460.041666645186</c:v>
                </c:pt>
                <c:pt idx="554">
                  <c:v>39460.083333311784</c:v>
                </c:pt>
                <c:pt idx="555">
                  <c:v>39460.124999978543</c:v>
                </c:pt>
                <c:pt idx="556">
                  <c:v>39460.166666645084</c:v>
                </c:pt>
                <c:pt idx="557">
                  <c:v>39460.208333311675</c:v>
                </c:pt>
                <c:pt idx="558">
                  <c:v>39460.249999978303</c:v>
                </c:pt>
                <c:pt idx="559">
                  <c:v>39460.291666644975</c:v>
                </c:pt>
                <c:pt idx="560">
                  <c:v>39460.333333311595</c:v>
                </c:pt>
                <c:pt idx="561">
                  <c:v>39460.374999978369</c:v>
                </c:pt>
                <c:pt idx="562">
                  <c:v>39460.416666645011</c:v>
                </c:pt>
                <c:pt idx="563">
                  <c:v>39460.458333311602</c:v>
                </c:pt>
                <c:pt idx="564">
                  <c:v>39460.499999978099</c:v>
                </c:pt>
                <c:pt idx="565">
                  <c:v>39460.541666644684</c:v>
                </c:pt>
                <c:pt idx="566">
                  <c:v>39460.583333311384</c:v>
                </c:pt>
                <c:pt idx="567">
                  <c:v>39460.624999977998</c:v>
                </c:pt>
                <c:pt idx="568">
                  <c:v>39460.666666644604</c:v>
                </c:pt>
                <c:pt idx="569">
                  <c:v>39460.708333311275</c:v>
                </c:pt>
                <c:pt idx="570">
                  <c:v>39460.749999977903</c:v>
                </c:pt>
                <c:pt idx="571">
                  <c:v>39460.791666644327</c:v>
                </c:pt>
                <c:pt idx="572">
                  <c:v>39460.8333333111</c:v>
                </c:pt>
                <c:pt idx="573">
                  <c:v>39460.874999977968</c:v>
                </c:pt>
                <c:pt idx="574">
                  <c:v>39460.916666644443</c:v>
                </c:pt>
                <c:pt idx="575">
                  <c:v>39460.958333311013</c:v>
                </c:pt>
                <c:pt idx="576">
                  <c:v>39460.999999977597</c:v>
                </c:pt>
                <c:pt idx="577">
                  <c:v>39461.041666644276</c:v>
                </c:pt>
                <c:pt idx="578">
                  <c:v>39461.083333310897</c:v>
                </c:pt>
                <c:pt idx="579">
                  <c:v>39461.124999977503</c:v>
                </c:pt>
                <c:pt idx="580">
                  <c:v>39461.166666644196</c:v>
                </c:pt>
                <c:pt idx="581">
                  <c:v>39461.208333310802</c:v>
                </c:pt>
                <c:pt idx="582">
                  <c:v>39461.249999977401</c:v>
                </c:pt>
                <c:pt idx="583">
                  <c:v>39461.291666643767</c:v>
                </c:pt>
                <c:pt idx="584">
                  <c:v>39461.3333333107</c:v>
                </c:pt>
                <c:pt idx="585">
                  <c:v>39461.374999977299</c:v>
                </c:pt>
                <c:pt idx="586">
                  <c:v>39461.416666643898</c:v>
                </c:pt>
                <c:pt idx="587">
                  <c:v>39461.458333310613</c:v>
                </c:pt>
                <c:pt idx="588">
                  <c:v>39461.499999977197</c:v>
                </c:pt>
                <c:pt idx="589">
                  <c:v>39461.541666643774</c:v>
                </c:pt>
                <c:pt idx="590">
                  <c:v>39461.583333310402</c:v>
                </c:pt>
                <c:pt idx="591">
                  <c:v>39461.624999977103</c:v>
                </c:pt>
                <c:pt idx="592">
                  <c:v>39461.666666643585</c:v>
                </c:pt>
                <c:pt idx="593">
                  <c:v>39461.7083333103</c:v>
                </c:pt>
                <c:pt idx="594">
                  <c:v>39461.749999976899</c:v>
                </c:pt>
                <c:pt idx="595">
                  <c:v>39461.791666643367</c:v>
                </c:pt>
                <c:pt idx="596">
                  <c:v>39461.833333310198</c:v>
                </c:pt>
                <c:pt idx="597">
                  <c:v>39461.874999977023</c:v>
                </c:pt>
                <c:pt idx="598">
                  <c:v>39461.916666643498</c:v>
                </c:pt>
                <c:pt idx="599">
                  <c:v>39461.958333310213</c:v>
                </c:pt>
                <c:pt idx="600">
                  <c:v>39461.999999976702</c:v>
                </c:pt>
                <c:pt idx="601">
                  <c:v>39462.041666643185</c:v>
                </c:pt>
                <c:pt idx="602">
                  <c:v>39462.083333310002</c:v>
                </c:pt>
                <c:pt idx="603">
                  <c:v>39462.124999976601</c:v>
                </c:pt>
                <c:pt idx="604">
                  <c:v>39462.166666643185</c:v>
                </c:pt>
                <c:pt idx="605">
                  <c:v>39462.208333310002</c:v>
                </c:pt>
                <c:pt idx="606">
                  <c:v>39462.249999976499</c:v>
                </c:pt>
                <c:pt idx="607">
                  <c:v>39462.291666642974</c:v>
                </c:pt>
                <c:pt idx="608">
                  <c:v>39462.333333309703</c:v>
                </c:pt>
                <c:pt idx="609">
                  <c:v>39462.374999976622</c:v>
                </c:pt>
                <c:pt idx="610">
                  <c:v>39462.416666643003</c:v>
                </c:pt>
                <c:pt idx="611">
                  <c:v>39462.458333309769</c:v>
                </c:pt>
                <c:pt idx="612">
                  <c:v>39462.499999976302</c:v>
                </c:pt>
                <c:pt idx="613">
                  <c:v>39462.541666642901</c:v>
                </c:pt>
                <c:pt idx="614">
                  <c:v>39462.583333309543</c:v>
                </c:pt>
                <c:pt idx="615">
                  <c:v>39462.624999976098</c:v>
                </c:pt>
                <c:pt idx="616">
                  <c:v>39462.666666642785</c:v>
                </c:pt>
                <c:pt idx="617">
                  <c:v>39462.708333309398</c:v>
                </c:pt>
                <c:pt idx="618">
                  <c:v>39462.749999975997</c:v>
                </c:pt>
                <c:pt idx="619">
                  <c:v>39462.791666642574</c:v>
                </c:pt>
                <c:pt idx="620">
                  <c:v>39462.833333309303</c:v>
                </c:pt>
                <c:pt idx="621">
                  <c:v>39462.874999976091</c:v>
                </c:pt>
                <c:pt idx="622">
                  <c:v>39462.916666642603</c:v>
                </c:pt>
                <c:pt idx="623">
                  <c:v>39462.958333309369</c:v>
                </c:pt>
                <c:pt idx="624">
                  <c:v>39462.9999999758</c:v>
                </c:pt>
                <c:pt idx="625">
                  <c:v>39463.041666642384</c:v>
                </c:pt>
                <c:pt idx="626">
                  <c:v>39463.083333309012</c:v>
                </c:pt>
                <c:pt idx="627">
                  <c:v>39463.124999975684</c:v>
                </c:pt>
                <c:pt idx="628">
                  <c:v>39463.166666642275</c:v>
                </c:pt>
                <c:pt idx="629">
                  <c:v>39463.208333309012</c:v>
                </c:pt>
                <c:pt idx="630">
                  <c:v>39463.249999975596</c:v>
                </c:pt>
                <c:pt idx="631">
                  <c:v>39463.291666642042</c:v>
                </c:pt>
                <c:pt idx="632">
                  <c:v>39463.333333308969</c:v>
                </c:pt>
                <c:pt idx="633">
                  <c:v>39463.374999975553</c:v>
                </c:pt>
                <c:pt idx="634">
                  <c:v>39463.416666642202</c:v>
                </c:pt>
                <c:pt idx="635">
                  <c:v>39463.458333308998</c:v>
                </c:pt>
                <c:pt idx="636">
                  <c:v>39463.499999975284</c:v>
                </c:pt>
                <c:pt idx="637">
                  <c:v>39463.541666641875</c:v>
                </c:pt>
                <c:pt idx="638">
                  <c:v>39463.583333308612</c:v>
                </c:pt>
                <c:pt idx="639">
                  <c:v>39463.624999975204</c:v>
                </c:pt>
                <c:pt idx="640">
                  <c:v>39463.666666641649</c:v>
                </c:pt>
                <c:pt idx="641">
                  <c:v>39463.708333308612</c:v>
                </c:pt>
                <c:pt idx="642">
                  <c:v>39463.749999975102</c:v>
                </c:pt>
                <c:pt idx="643">
                  <c:v>39463.791666641424</c:v>
                </c:pt>
                <c:pt idx="644">
                  <c:v>39463.833333308299</c:v>
                </c:pt>
                <c:pt idx="645">
                  <c:v>39463.874999975043</c:v>
                </c:pt>
                <c:pt idx="646">
                  <c:v>39463.916666641599</c:v>
                </c:pt>
                <c:pt idx="647">
                  <c:v>39463.958333308452</c:v>
                </c:pt>
                <c:pt idx="648">
                  <c:v>39463.999999974898</c:v>
                </c:pt>
                <c:pt idx="649">
                  <c:v>39464.041666641475</c:v>
                </c:pt>
                <c:pt idx="650">
                  <c:v>39464.083333308212</c:v>
                </c:pt>
                <c:pt idx="651">
                  <c:v>39464.124999974701</c:v>
                </c:pt>
                <c:pt idx="652">
                  <c:v>39464.166666641249</c:v>
                </c:pt>
                <c:pt idx="653">
                  <c:v>39464.208333308168</c:v>
                </c:pt>
                <c:pt idx="654">
                  <c:v>39464.2499999746</c:v>
                </c:pt>
                <c:pt idx="655">
                  <c:v>39464.291666640966</c:v>
                </c:pt>
                <c:pt idx="656">
                  <c:v>39464.333333307899</c:v>
                </c:pt>
                <c:pt idx="657">
                  <c:v>39464.374999974643</c:v>
                </c:pt>
                <c:pt idx="658">
                  <c:v>39464.416666641097</c:v>
                </c:pt>
                <c:pt idx="659">
                  <c:v>39464.458333308052</c:v>
                </c:pt>
                <c:pt idx="660">
                  <c:v>39464.499999974403</c:v>
                </c:pt>
                <c:pt idx="661">
                  <c:v>39464.541666640995</c:v>
                </c:pt>
                <c:pt idx="662">
                  <c:v>39464.583333307601</c:v>
                </c:pt>
                <c:pt idx="663">
                  <c:v>39464.624999974301</c:v>
                </c:pt>
                <c:pt idx="664">
                  <c:v>39464.6666666409</c:v>
                </c:pt>
                <c:pt idx="665">
                  <c:v>39464.708333307499</c:v>
                </c:pt>
                <c:pt idx="666">
                  <c:v>39464.749999974199</c:v>
                </c:pt>
                <c:pt idx="667">
                  <c:v>39464.791666640565</c:v>
                </c:pt>
                <c:pt idx="668">
                  <c:v>39464.833333307397</c:v>
                </c:pt>
                <c:pt idx="669">
                  <c:v>39464.874999974207</c:v>
                </c:pt>
                <c:pt idx="670">
                  <c:v>39464.916666640711</c:v>
                </c:pt>
                <c:pt idx="671">
                  <c:v>39464.958333307499</c:v>
                </c:pt>
                <c:pt idx="672">
                  <c:v>39464.999999973901</c:v>
                </c:pt>
                <c:pt idx="673">
                  <c:v>39465.041666640594</c:v>
                </c:pt>
                <c:pt idx="674">
                  <c:v>39465.083333307201</c:v>
                </c:pt>
                <c:pt idx="675">
                  <c:v>39465.124999973785</c:v>
                </c:pt>
                <c:pt idx="676">
                  <c:v>39465.166666640376</c:v>
                </c:pt>
                <c:pt idx="677">
                  <c:v>39465.208333307099</c:v>
                </c:pt>
                <c:pt idx="678">
                  <c:v>39465.249999973676</c:v>
                </c:pt>
                <c:pt idx="679">
                  <c:v>39465.2916666401</c:v>
                </c:pt>
                <c:pt idx="680">
                  <c:v>39465.333333307011</c:v>
                </c:pt>
                <c:pt idx="681">
                  <c:v>39465.374999973603</c:v>
                </c:pt>
                <c:pt idx="682">
                  <c:v>39465.416666640202</c:v>
                </c:pt>
                <c:pt idx="683">
                  <c:v>39465.45833330707</c:v>
                </c:pt>
                <c:pt idx="684">
                  <c:v>39465.499999973501</c:v>
                </c:pt>
                <c:pt idx="685">
                  <c:v>39465.5416666401</c:v>
                </c:pt>
                <c:pt idx="686">
                  <c:v>39465.583333306698</c:v>
                </c:pt>
                <c:pt idx="687">
                  <c:v>39465.624999973275</c:v>
                </c:pt>
                <c:pt idx="688">
                  <c:v>39465.666666639976</c:v>
                </c:pt>
                <c:pt idx="689">
                  <c:v>39465.708333306611</c:v>
                </c:pt>
                <c:pt idx="690">
                  <c:v>39465.749999973195</c:v>
                </c:pt>
                <c:pt idx="691">
                  <c:v>39465.791666639605</c:v>
                </c:pt>
                <c:pt idx="692">
                  <c:v>39465.833333306611</c:v>
                </c:pt>
                <c:pt idx="693">
                  <c:v>39465.874999973203</c:v>
                </c:pt>
                <c:pt idx="694">
                  <c:v>39465.9166666397</c:v>
                </c:pt>
                <c:pt idx="695">
                  <c:v>39465.958333306669</c:v>
                </c:pt>
                <c:pt idx="696">
                  <c:v>39465.999999972999</c:v>
                </c:pt>
                <c:pt idx="697">
                  <c:v>39466.041666639576</c:v>
                </c:pt>
                <c:pt idx="698">
                  <c:v>39466.083333306211</c:v>
                </c:pt>
                <c:pt idx="699">
                  <c:v>39466.124999972897</c:v>
                </c:pt>
                <c:pt idx="700">
                  <c:v>39466.166666639474</c:v>
                </c:pt>
                <c:pt idx="701">
                  <c:v>39466.208333306211</c:v>
                </c:pt>
                <c:pt idx="702">
                  <c:v>39466.249999972802</c:v>
                </c:pt>
                <c:pt idx="703">
                  <c:v>39466.291666639088</c:v>
                </c:pt>
                <c:pt idx="704">
                  <c:v>39466.333333306153</c:v>
                </c:pt>
                <c:pt idx="705">
                  <c:v>39466.374999972613</c:v>
                </c:pt>
                <c:pt idx="706">
                  <c:v>39466.416666639285</c:v>
                </c:pt>
                <c:pt idx="707">
                  <c:v>39466.458333306175</c:v>
                </c:pt>
                <c:pt idx="708">
                  <c:v>39466.499999972497</c:v>
                </c:pt>
                <c:pt idx="709">
                  <c:v>39466.541666639176</c:v>
                </c:pt>
                <c:pt idx="710">
                  <c:v>39466.583333305811</c:v>
                </c:pt>
                <c:pt idx="711">
                  <c:v>39466.624999972402</c:v>
                </c:pt>
                <c:pt idx="712">
                  <c:v>39466.666666638994</c:v>
                </c:pt>
                <c:pt idx="713">
                  <c:v>39466.708333305702</c:v>
                </c:pt>
                <c:pt idx="714">
                  <c:v>39466.7499999723</c:v>
                </c:pt>
                <c:pt idx="715">
                  <c:v>39466.791666638666</c:v>
                </c:pt>
                <c:pt idx="716">
                  <c:v>39466.833333305498</c:v>
                </c:pt>
                <c:pt idx="717">
                  <c:v>39466.874999972213</c:v>
                </c:pt>
                <c:pt idx="718">
                  <c:v>39466.916666638797</c:v>
                </c:pt>
                <c:pt idx="719">
                  <c:v>39466.958333305614</c:v>
                </c:pt>
                <c:pt idx="720">
                  <c:v>39466.999999972097</c:v>
                </c:pt>
                <c:pt idx="721">
                  <c:v>39467.041666638674</c:v>
                </c:pt>
                <c:pt idx="722">
                  <c:v>39467.083333305301</c:v>
                </c:pt>
                <c:pt idx="723">
                  <c:v>39467.1249999719</c:v>
                </c:pt>
                <c:pt idx="724">
                  <c:v>39467.166666638594</c:v>
                </c:pt>
                <c:pt idx="725">
                  <c:v>39467.2083333052</c:v>
                </c:pt>
                <c:pt idx="726">
                  <c:v>39467.249999971784</c:v>
                </c:pt>
                <c:pt idx="727">
                  <c:v>39467.291666638259</c:v>
                </c:pt>
                <c:pt idx="728">
                  <c:v>39467.333333305098</c:v>
                </c:pt>
                <c:pt idx="729">
                  <c:v>39467.374999971697</c:v>
                </c:pt>
                <c:pt idx="730">
                  <c:v>39467.416666638303</c:v>
                </c:pt>
                <c:pt idx="731">
                  <c:v>39467.458333305214</c:v>
                </c:pt>
                <c:pt idx="732">
                  <c:v>39467.499999971595</c:v>
                </c:pt>
                <c:pt idx="733">
                  <c:v>39467.541666638186</c:v>
                </c:pt>
                <c:pt idx="734">
                  <c:v>39467.583333305003</c:v>
                </c:pt>
                <c:pt idx="735">
                  <c:v>39467.6249999715</c:v>
                </c:pt>
                <c:pt idx="736">
                  <c:v>39467.666666638084</c:v>
                </c:pt>
                <c:pt idx="737">
                  <c:v>39467.708333304698</c:v>
                </c:pt>
                <c:pt idx="738">
                  <c:v>39467.749999971384</c:v>
                </c:pt>
                <c:pt idx="739">
                  <c:v>39467.791666637706</c:v>
                </c:pt>
                <c:pt idx="740">
                  <c:v>39467.833333304603</c:v>
                </c:pt>
                <c:pt idx="741">
                  <c:v>39467.874999971202</c:v>
                </c:pt>
                <c:pt idx="742">
                  <c:v>39467.916666637902</c:v>
                </c:pt>
                <c:pt idx="743">
                  <c:v>39467.958333304741</c:v>
                </c:pt>
                <c:pt idx="744">
                  <c:v>39467.9999999711</c:v>
                </c:pt>
                <c:pt idx="745">
                  <c:v>39468.041666637597</c:v>
                </c:pt>
                <c:pt idx="746">
                  <c:v>39468.083333304399</c:v>
                </c:pt>
                <c:pt idx="747">
                  <c:v>39468.124999970998</c:v>
                </c:pt>
                <c:pt idx="748">
                  <c:v>39468.166666637575</c:v>
                </c:pt>
                <c:pt idx="749">
                  <c:v>39468.208333304297</c:v>
                </c:pt>
                <c:pt idx="750">
                  <c:v>39468.249999970903</c:v>
                </c:pt>
                <c:pt idx="751">
                  <c:v>39468.291666637175</c:v>
                </c:pt>
                <c:pt idx="752">
                  <c:v>39468.333333304203</c:v>
                </c:pt>
                <c:pt idx="753">
                  <c:v>39468.374999970969</c:v>
                </c:pt>
                <c:pt idx="754">
                  <c:v>39468.4166666374</c:v>
                </c:pt>
                <c:pt idx="755">
                  <c:v>39468.458333304254</c:v>
                </c:pt>
                <c:pt idx="756">
                  <c:v>39468.4999999707</c:v>
                </c:pt>
                <c:pt idx="757">
                  <c:v>39468.541666637175</c:v>
                </c:pt>
                <c:pt idx="758">
                  <c:v>39468.583333303897</c:v>
                </c:pt>
                <c:pt idx="759">
                  <c:v>39468.624999970503</c:v>
                </c:pt>
                <c:pt idx="760">
                  <c:v>39468.666666637175</c:v>
                </c:pt>
                <c:pt idx="761">
                  <c:v>39468.708333303803</c:v>
                </c:pt>
                <c:pt idx="762">
                  <c:v>39468.749999970401</c:v>
                </c:pt>
                <c:pt idx="763">
                  <c:v>39468.791666636876</c:v>
                </c:pt>
                <c:pt idx="764">
                  <c:v>39468.833333303701</c:v>
                </c:pt>
                <c:pt idx="765">
                  <c:v>39468.874999970343</c:v>
                </c:pt>
                <c:pt idx="766">
                  <c:v>39468.916666636898</c:v>
                </c:pt>
                <c:pt idx="767">
                  <c:v>39468.958333303613</c:v>
                </c:pt>
                <c:pt idx="768">
                  <c:v>39468.999999970198</c:v>
                </c:pt>
                <c:pt idx="769">
                  <c:v>39469.041666636775</c:v>
                </c:pt>
                <c:pt idx="770">
                  <c:v>39469.083333303497</c:v>
                </c:pt>
                <c:pt idx="771">
                  <c:v>39469.124999970103</c:v>
                </c:pt>
                <c:pt idx="772">
                  <c:v>39469.166666636585</c:v>
                </c:pt>
                <c:pt idx="773">
                  <c:v>39469.208333303301</c:v>
                </c:pt>
                <c:pt idx="774">
                  <c:v>39469.249999970001</c:v>
                </c:pt>
                <c:pt idx="775">
                  <c:v>39469.291666636396</c:v>
                </c:pt>
                <c:pt idx="776">
                  <c:v>39469.333333303199</c:v>
                </c:pt>
                <c:pt idx="777">
                  <c:v>39469.374999969797</c:v>
                </c:pt>
                <c:pt idx="778">
                  <c:v>39469.416666636498</c:v>
                </c:pt>
                <c:pt idx="779">
                  <c:v>39469.458333303213</c:v>
                </c:pt>
                <c:pt idx="780">
                  <c:v>39469.499999969674</c:v>
                </c:pt>
                <c:pt idx="781">
                  <c:v>39469.541666636404</c:v>
                </c:pt>
                <c:pt idx="782">
                  <c:v>39469.583333303002</c:v>
                </c:pt>
                <c:pt idx="783">
                  <c:v>39469.624999969594</c:v>
                </c:pt>
                <c:pt idx="784">
                  <c:v>39469.666666636185</c:v>
                </c:pt>
                <c:pt idx="785">
                  <c:v>39469.708333303002</c:v>
                </c:pt>
                <c:pt idx="786">
                  <c:v>39469.749999969485</c:v>
                </c:pt>
                <c:pt idx="787">
                  <c:v>39469.791666635821</c:v>
                </c:pt>
                <c:pt idx="788">
                  <c:v>39469.833333302799</c:v>
                </c:pt>
                <c:pt idx="789">
                  <c:v>39469.874999969397</c:v>
                </c:pt>
                <c:pt idx="790">
                  <c:v>39469.916666636003</c:v>
                </c:pt>
                <c:pt idx="791">
                  <c:v>39469.958333302791</c:v>
                </c:pt>
                <c:pt idx="792">
                  <c:v>39469.999999969274</c:v>
                </c:pt>
                <c:pt idx="793">
                  <c:v>39470.041666635727</c:v>
                </c:pt>
                <c:pt idx="794">
                  <c:v>39470.083333302602</c:v>
                </c:pt>
                <c:pt idx="795">
                  <c:v>39470.124999969084</c:v>
                </c:pt>
                <c:pt idx="796">
                  <c:v>39470.166666635574</c:v>
                </c:pt>
                <c:pt idx="797">
                  <c:v>39470.208333302398</c:v>
                </c:pt>
                <c:pt idx="798">
                  <c:v>39470.249999968997</c:v>
                </c:pt>
                <c:pt idx="799">
                  <c:v>39470.29166663537</c:v>
                </c:pt>
                <c:pt idx="800">
                  <c:v>39470.333333302297</c:v>
                </c:pt>
                <c:pt idx="801">
                  <c:v>39470.374999969012</c:v>
                </c:pt>
                <c:pt idx="802">
                  <c:v>39470.416666635501</c:v>
                </c:pt>
                <c:pt idx="803">
                  <c:v>39470.458333302391</c:v>
                </c:pt>
                <c:pt idx="804">
                  <c:v>39470.499999968801</c:v>
                </c:pt>
                <c:pt idx="805">
                  <c:v>39470.541666635174</c:v>
                </c:pt>
                <c:pt idx="806">
                  <c:v>39470.583333302202</c:v>
                </c:pt>
                <c:pt idx="807">
                  <c:v>39470.624999968684</c:v>
                </c:pt>
                <c:pt idx="808">
                  <c:v>39470.666666635174</c:v>
                </c:pt>
                <c:pt idx="809">
                  <c:v>39470.708333301911</c:v>
                </c:pt>
                <c:pt idx="810">
                  <c:v>39470.749999968597</c:v>
                </c:pt>
                <c:pt idx="811">
                  <c:v>39470.791666634927</c:v>
                </c:pt>
                <c:pt idx="812">
                  <c:v>39470.833333301802</c:v>
                </c:pt>
                <c:pt idx="813">
                  <c:v>39470.874999968612</c:v>
                </c:pt>
                <c:pt idx="814">
                  <c:v>39470.916666635101</c:v>
                </c:pt>
                <c:pt idx="815">
                  <c:v>39470.958333301853</c:v>
                </c:pt>
                <c:pt idx="816">
                  <c:v>39470.999999968284</c:v>
                </c:pt>
                <c:pt idx="817">
                  <c:v>39471.041666634985</c:v>
                </c:pt>
                <c:pt idx="818">
                  <c:v>39471.083333301598</c:v>
                </c:pt>
                <c:pt idx="819">
                  <c:v>39471.124999968197</c:v>
                </c:pt>
                <c:pt idx="820">
                  <c:v>39471.166666634774</c:v>
                </c:pt>
                <c:pt idx="821">
                  <c:v>39471.208333301503</c:v>
                </c:pt>
                <c:pt idx="822">
                  <c:v>39471.249999968102</c:v>
                </c:pt>
                <c:pt idx="823">
                  <c:v>39471.291666634446</c:v>
                </c:pt>
                <c:pt idx="824">
                  <c:v>39471.333333301402</c:v>
                </c:pt>
                <c:pt idx="825">
                  <c:v>39471.374999968153</c:v>
                </c:pt>
                <c:pt idx="826">
                  <c:v>39471.416666634599</c:v>
                </c:pt>
                <c:pt idx="827">
                  <c:v>39471.458333301212</c:v>
                </c:pt>
                <c:pt idx="828">
                  <c:v>39471.499999967884</c:v>
                </c:pt>
                <c:pt idx="829">
                  <c:v>39471.541666634475</c:v>
                </c:pt>
                <c:pt idx="830">
                  <c:v>39471.583333301103</c:v>
                </c:pt>
                <c:pt idx="831">
                  <c:v>39471.624999967775</c:v>
                </c:pt>
                <c:pt idx="832">
                  <c:v>39471.666666634374</c:v>
                </c:pt>
                <c:pt idx="833">
                  <c:v>39471.708333301001</c:v>
                </c:pt>
                <c:pt idx="834">
                  <c:v>39471.749999967586</c:v>
                </c:pt>
                <c:pt idx="835">
                  <c:v>39471.791666634024</c:v>
                </c:pt>
                <c:pt idx="836">
                  <c:v>39471.833333300943</c:v>
                </c:pt>
                <c:pt idx="837">
                  <c:v>39471.874999967498</c:v>
                </c:pt>
                <c:pt idx="838">
                  <c:v>39471.916666634097</c:v>
                </c:pt>
                <c:pt idx="839">
                  <c:v>39471.958333301038</c:v>
                </c:pt>
                <c:pt idx="840">
                  <c:v>39471.999999967375</c:v>
                </c:pt>
                <c:pt idx="841">
                  <c:v>39472.04166663385</c:v>
                </c:pt>
                <c:pt idx="842">
                  <c:v>39472.083333300703</c:v>
                </c:pt>
                <c:pt idx="843">
                  <c:v>39472.124999967185</c:v>
                </c:pt>
                <c:pt idx="844">
                  <c:v>39472.166666633697</c:v>
                </c:pt>
                <c:pt idx="845">
                  <c:v>39472.208333300499</c:v>
                </c:pt>
                <c:pt idx="846">
                  <c:v>39472.249999967185</c:v>
                </c:pt>
                <c:pt idx="847">
                  <c:v>39472.291666633442</c:v>
                </c:pt>
                <c:pt idx="848">
                  <c:v>39472.333333300397</c:v>
                </c:pt>
                <c:pt idx="849">
                  <c:v>39472.374999967098</c:v>
                </c:pt>
                <c:pt idx="850">
                  <c:v>39472.416666633675</c:v>
                </c:pt>
                <c:pt idx="851">
                  <c:v>39472.458333300507</c:v>
                </c:pt>
                <c:pt idx="852">
                  <c:v>39472.499999966902</c:v>
                </c:pt>
                <c:pt idx="853">
                  <c:v>39472.541666633435</c:v>
                </c:pt>
                <c:pt idx="854">
                  <c:v>39472.583333300201</c:v>
                </c:pt>
                <c:pt idx="855">
                  <c:v>39472.6249999668</c:v>
                </c:pt>
                <c:pt idx="856">
                  <c:v>39472.666666633166</c:v>
                </c:pt>
                <c:pt idx="857">
                  <c:v>39472.708333300099</c:v>
                </c:pt>
                <c:pt idx="858">
                  <c:v>39472.749999966676</c:v>
                </c:pt>
                <c:pt idx="859">
                  <c:v>39472.791666632969</c:v>
                </c:pt>
                <c:pt idx="860">
                  <c:v>39472.833333300012</c:v>
                </c:pt>
                <c:pt idx="861">
                  <c:v>39472.874999966603</c:v>
                </c:pt>
                <c:pt idx="862">
                  <c:v>39472.916666633195</c:v>
                </c:pt>
                <c:pt idx="863">
                  <c:v>39472.958333300085</c:v>
                </c:pt>
                <c:pt idx="864">
                  <c:v>39472.999999966501</c:v>
                </c:pt>
                <c:pt idx="865">
                  <c:v>39473.041666632984</c:v>
                </c:pt>
                <c:pt idx="866">
                  <c:v>39473.083333299699</c:v>
                </c:pt>
                <c:pt idx="867">
                  <c:v>39473.1249999664</c:v>
                </c:pt>
                <c:pt idx="868">
                  <c:v>39473.166666632984</c:v>
                </c:pt>
                <c:pt idx="869">
                  <c:v>39473.208333299612</c:v>
                </c:pt>
                <c:pt idx="870">
                  <c:v>39473.249999966196</c:v>
                </c:pt>
                <c:pt idx="871">
                  <c:v>39473.291666632605</c:v>
                </c:pt>
                <c:pt idx="872">
                  <c:v>39473.333333299612</c:v>
                </c:pt>
                <c:pt idx="873">
                  <c:v>39473.374999966203</c:v>
                </c:pt>
                <c:pt idx="874">
                  <c:v>39473.416666632802</c:v>
                </c:pt>
                <c:pt idx="875">
                  <c:v>39473.45833329967</c:v>
                </c:pt>
                <c:pt idx="876">
                  <c:v>39473.499999965985</c:v>
                </c:pt>
                <c:pt idx="877">
                  <c:v>39473.541666632584</c:v>
                </c:pt>
                <c:pt idx="878">
                  <c:v>39473.583333299299</c:v>
                </c:pt>
                <c:pt idx="879">
                  <c:v>39473.624999965876</c:v>
                </c:pt>
                <c:pt idx="880">
                  <c:v>39473.666666632504</c:v>
                </c:pt>
                <c:pt idx="881">
                  <c:v>39473.708333299212</c:v>
                </c:pt>
                <c:pt idx="882">
                  <c:v>39473.749999965774</c:v>
                </c:pt>
                <c:pt idx="883">
                  <c:v>39473.791666632118</c:v>
                </c:pt>
                <c:pt idx="884">
                  <c:v>39473.833333299153</c:v>
                </c:pt>
                <c:pt idx="885">
                  <c:v>39473.874999965701</c:v>
                </c:pt>
                <c:pt idx="886">
                  <c:v>39473.9166666323</c:v>
                </c:pt>
                <c:pt idx="887">
                  <c:v>39473.958333299219</c:v>
                </c:pt>
                <c:pt idx="888">
                  <c:v>39473.999999965476</c:v>
                </c:pt>
                <c:pt idx="889">
                  <c:v>39474.041666632176</c:v>
                </c:pt>
                <c:pt idx="890">
                  <c:v>39474.083333299022</c:v>
                </c:pt>
                <c:pt idx="891">
                  <c:v>39474.124999965374</c:v>
                </c:pt>
                <c:pt idx="892">
                  <c:v>39474.166666632074</c:v>
                </c:pt>
                <c:pt idx="893">
                  <c:v>39474.208333298899</c:v>
                </c:pt>
                <c:pt idx="894">
                  <c:v>39474.249999965185</c:v>
                </c:pt>
                <c:pt idx="895">
                  <c:v>39474.291666631536</c:v>
                </c:pt>
                <c:pt idx="896">
                  <c:v>39474.333333298753</c:v>
                </c:pt>
                <c:pt idx="897">
                  <c:v>39474.374999965199</c:v>
                </c:pt>
                <c:pt idx="898">
                  <c:v>39474.416666631776</c:v>
                </c:pt>
                <c:pt idx="899">
                  <c:v>39474.458333298724</c:v>
                </c:pt>
                <c:pt idx="900">
                  <c:v>39474.499999965075</c:v>
                </c:pt>
                <c:pt idx="901">
                  <c:v>39474.5416666315</c:v>
                </c:pt>
                <c:pt idx="902">
                  <c:v>39474.583333298491</c:v>
                </c:pt>
                <c:pt idx="903">
                  <c:v>39474.624999964995</c:v>
                </c:pt>
                <c:pt idx="904">
                  <c:v>39474.66666663142</c:v>
                </c:pt>
                <c:pt idx="905">
                  <c:v>39474.708333298353</c:v>
                </c:pt>
                <c:pt idx="906">
                  <c:v>39474.749999964784</c:v>
                </c:pt>
                <c:pt idx="907">
                  <c:v>39474.791666631136</c:v>
                </c:pt>
                <c:pt idx="908">
                  <c:v>39474.833333298287</c:v>
                </c:pt>
                <c:pt idx="909">
                  <c:v>39474.874999964697</c:v>
                </c:pt>
                <c:pt idx="910">
                  <c:v>39474.916666631376</c:v>
                </c:pt>
                <c:pt idx="911">
                  <c:v>39474.958333298324</c:v>
                </c:pt>
                <c:pt idx="912">
                  <c:v>39474.999999964595</c:v>
                </c:pt>
                <c:pt idx="913">
                  <c:v>39475.041666631019</c:v>
                </c:pt>
                <c:pt idx="914">
                  <c:v>39475.083333298091</c:v>
                </c:pt>
                <c:pt idx="915">
                  <c:v>39475.124999964501</c:v>
                </c:pt>
                <c:pt idx="916">
                  <c:v>39475.166666630976</c:v>
                </c:pt>
                <c:pt idx="917">
                  <c:v>39475.208333297698</c:v>
                </c:pt>
                <c:pt idx="918">
                  <c:v>39475.249999964384</c:v>
                </c:pt>
                <c:pt idx="919">
                  <c:v>39475.291666630721</c:v>
                </c:pt>
                <c:pt idx="920">
                  <c:v>39475.333333297611</c:v>
                </c:pt>
                <c:pt idx="921">
                  <c:v>39475.374999964297</c:v>
                </c:pt>
                <c:pt idx="922">
                  <c:v>39475.416666630903</c:v>
                </c:pt>
                <c:pt idx="923">
                  <c:v>39475.458333297749</c:v>
                </c:pt>
                <c:pt idx="924">
                  <c:v>39475.4999999641</c:v>
                </c:pt>
                <c:pt idx="925">
                  <c:v>39475.541666630626</c:v>
                </c:pt>
                <c:pt idx="926">
                  <c:v>39475.583333297443</c:v>
                </c:pt>
                <c:pt idx="927">
                  <c:v>39475.624999963984</c:v>
                </c:pt>
                <c:pt idx="928">
                  <c:v>39475.666666630575</c:v>
                </c:pt>
                <c:pt idx="929">
                  <c:v>39475.708333297298</c:v>
                </c:pt>
                <c:pt idx="930">
                  <c:v>39475.749999963875</c:v>
                </c:pt>
                <c:pt idx="931">
                  <c:v>39475.791666630197</c:v>
                </c:pt>
                <c:pt idx="932">
                  <c:v>39475.833333297203</c:v>
                </c:pt>
                <c:pt idx="933">
                  <c:v>39475.874999963802</c:v>
                </c:pt>
                <c:pt idx="934">
                  <c:v>39475.916666630401</c:v>
                </c:pt>
                <c:pt idx="935">
                  <c:v>39475.958333297349</c:v>
                </c:pt>
                <c:pt idx="936">
                  <c:v>39475.999999963584</c:v>
                </c:pt>
                <c:pt idx="937">
                  <c:v>39476.041666630175</c:v>
                </c:pt>
                <c:pt idx="938">
                  <c:v>39476.083333297043</c:v>
                </c:pt>
                <c:pt idx="939">
                  <c:v>39476.124999963584</c:v>
                </c:pt>
                <c:pt idx="940">
                  <c:v>39476.166666630175</c:v>
                </c:pt>
                <c:pt idx="941">
                  <c:v>39476.208333297014</c:v>
                </c:pt>
                <c:pt idx="942">
                  <c:v>39476.249999963249</c:v>
                </c:pt>
                <c:pt idx="943">
                  <c:v>39476.291666629877</c:v>
                </c:pt>
                <c:pt idx="944">
                  <c:v>39476.333333296869</c:v>
                </c:pt>
                <c:pt idx="945">
                  <c:v>39476.3749999633</c:v>
                </c:pt>
                <c:pt idx="946">
                  <c:v>39476.416666630001</c:v>
                </c:pt>
                <c:pt idx="947">
                  <c:v>39476.458333296898</c:v>
                </c:pt>
                <c:pt idx="948">
                  <c:v>39476.499999963184</c:v>
                </c:pt>
                <c:pt idx="949">
                  <c:v>39476.541666629775</c:v>
                </c:pt>
                <c:pt idx="950">
                  <c:v>39476.583333296643</c:v>
                </c:pt>
                <c:pt idx="951">
                  <c:v>39476.624999963104</c:v>
                </c:pt>
                <c:pt idx="952">
                  <c:v>39476.666666629586</c:v>
                </c:pt>
                <c:pt idx="953">
                  <c:v>39476.708333296607</c:v>
                </c:pt>
                <c:pt idx="954">
                  <c:v>39476.749999962994</c:v>
                </c:pt>
                <c:pt idx="955">
                  <c:v>39476.791666629397</c:v>
                </c:pt>
                <c:pt idx="956">
                  <c:v>39476.833333296243</c:v>
                </c:pt>
                <c:pt idx="957">
                  <c:v>39476.874999963002</c:v>
                </c:pt>
                <c:pt idx="958">
                  <c:v>39476.916666629499</c:v>
                </c:pt>
                <c:pt idx="959">
                  <c:v>39476.958333296396</c:v>
                </c:pt>
                <c:pt idx="960">
                  <c:v>39476.999999962674</c:v>
                </c:pt>
                <c:pt idx="961">
                  <c:v>39477.041666629375</c:v>
                </c:pt>
                <c:pt idx="962">
                  <c:v>39477.083333296207</c:v>
                </c:pt>
                <c:pt idx="963">
                  <c:v>39477.124999962594</c:v>
                </c:pt>
                <c:pt idx="964">
                  <c:v>39477.166666629186</c:v>
                </c:pt>
                <c:pt idx="965">
                  <c:v>39477.208333296068</c:v>
                </c:pt>
                <c:pt idx="966">
                  <c:v>39477.2499999625</c:v>
                </c:pt>
                <c:pt idx="967">
                  <c:v>39477.291666628975</c:v>
                </c:pt>
                <c:pt idx="968">
                  <c:v>39477.333333295799</c:v>
                </c:pt>
                <c:pt idx="969">
                  <c:v>39477.374999962398</c:v>
                </c:pt>
                <c:pt idx="970">
                  <c:v>39477.416666629011</c:v>
                </c:pt>
                <c:pt idx="971">
                  <c:v>39477.458333295952</c:v>
                </c:pt>
                <c:pt idx="972">
                  <c:v>39477.499999962274</c:v>
                </c:pt>
                <c:pt idx="973">
                  <c:v>39477.541666628902</c:v>
                </c:pt>
                <c:pt idx="974">
                  <c:v>39477.583333295603</c:v>
                </c:pt>
                <c:pt idx="975">
                  <c:v>39477.624999962194</c:v>
                </c:pt>
                <c:pt idx="976">
                  <c:v>39477.6666666288</c:v>
                </c:pt>
                <c:pt idx="977">
                  <c:v>39477.708333295399</c:v>
                </c:pt>
                <c:pt idx="978">
                  <c:v>39477.749999961976</c:v>
                </c:pt>
                <c:pt idx="979">
                  <c:v>39477.791666628575</c:v>
                </c:pt>
                <c:pt idx="980">
                  <c:v>39477.833333295297</c:v>
                </c:pt>
                <c:pt idx="981">
                  <c:v>39477.874999961903</c:v>
                </c:pt>
                <c:pt idx="982">
                  <c:v>39477.916666628611</c:v>
                </c:pt>
                <c:pt idx="983">
                  <c:v>39477.958333295399</c:v>
                </c:pt>
                <c:pt idx="984">
                  <c:v>39477.999999961627</c:v>
                </c:pt>
                <c:pt idx="985">
                  <c:v>39478.0416666284</c:v>
                </c:pt>
                <c:pt idx="986">
                  <c:v>39478.083333295202</c:v>
                </c:pt>
                <c:pt idx="987">
                  <c:v>39478.124999961576</c:v>
                </c:pt>
                <c:pt idx="988">
                  <c:v>39478.166666628284</c:v>
                </c:pt>
                <c:pt idx="989">
                  <c:v>39478.208333295013</c:v>
                </c:pt>
                <c:pt idx="990">
                  <c:v>39478.249999961576</c:v>
                </c:pt>
                <c:pt idx="991">
                  <c:v>39478.291666628174</c:v>
                </c:pt>
                <c:pt idx="992">
                  <c:v>39478.333333294999</c:v>
                </c:pt>
                <c:pt idx="993">
                  <c:v>39478.374999961503</c:v>
                </c:pt>
                <c:pt idx="994">
                  <c:v>39478.416666628211</c:v>
                </c:pt>
                <c:pt idx="995">
                  <c:v>39478.458333295013</c:v>
                </c:pt>
                <c:pt idx="996">
                  <c:v>39478.499999961226</c:v>
                </c:pt>
                <c:pt idx="997">
                  <c:v>39478.541666628</c:v>
                </c:pt>
                <c:pt idx="998">
                  <c:v>39478.583333294613</c:v>
                </c:pt>
                <c:pt idx="999">
                  <c:v>39478.624999961175</c:v>
                </c:pt>
                <c:pt idx="1000">
                  <c:v>39478.666666627876</c:v>
                </c:pt>
                <c:pt idx="1001">
                  <c:v>39478.708333294613</c:v>
                </c:pt>
                <c:pt idx="1002">
                  <c:v>39478.749999961074</c:v>
                </c:pt>
                <c:pt idx="1003">
                  <c:v>39478.791666627447</c:v>
                </c:pt>
                <c:pt idx="1004">
                  <c:v>39478.833333294591</c:v>
                </c:pt>
                <c:pt idx="1005">
                  <c:v>39478.874999961001</c:v>
                </c:pt>
                <c:pt idx="1006">
                  <c:v>39478.9166666276</c:v>
                </c:pt>
                <c:pt idx="1007">
                  <c:v>39478.958333294613</c:v>
                </c:pt>
                <c:pt idx="1008">
                  <c:v>39478.999999960884</c:v>
                </c:pt>
                <c:pt idx="1009">
                  <c:v>39479.041666627476</c:v>
                </c:pt>
                <c:pt idx="1010">
                  <c:v>39479.083333294213</c:v>
                </c:pt>
                <c:pt idx="1011">
                  <c:v>39479.124999960775</c:v>
                </c:pt>
                <c:pt idx="1012">
                  <c:v>39479.166666627374</c:v>
                </c:pt>
                <c:pt idx="1013">
                  <c:v>39479.208333294191</c:v>
                </c:pt>
                <c:pt idx="1014">
                  <c:v>39479.249999960586</c:v>
                </c:pt>
                <c:pt idx="1015">
                  <c:v>39479.291666627047</c:v>
                </c:pt>
                <c:pt idx="1016">
                  <c:v>39479.333333294053</c:v>
                </c:pt>
                <c:pt idx="1017">
                  <c:v>39479.374999960499</c:v>
                </c:pt>
                <c:pt idx="1018">
                  <c:v>39479.416666627199</c:v>
                </c:pt>
                <c:pt idx="1019">
                  <c:v>39479.458333294075</c:v>
                </c:pt>
                <c:pt idx="1020">
                  <c:v>39479.499999960375</c:v>
                </c:pt>
                <c:pt idx="1021">
                  <c:v>39479.541666626996</c:v>
                </c:pt>
                <c:pt idx="1022">
                  <c:v>39479.583333293711</c:v>
                </c:pt>
                <c:pt idx="1023">
                  <c:v>39479.624999960186</c:v>
                </c:pt>
                <c:pt idx="1024">
                  <c:v>39479.666666626901</c:v>
                </c:pt>
                <c:pt idx="1025">
                  <c:v>39479.708333293602</c:v>
                </c:pt>
                <c:pt idx="1026">
                  <c:v>39479.749999960186</c:v>
                </c:pt>
                <c:pt idx="1027">
                  <c:v>39479.791666626574</c:v>
                </c:pt>
                <c:pt idx="1028">
                  <c:v>39479.833333293398</c:v>
                </c:pt>
                <c:pt idx="1029">
                  <c:v>39479.874999960099</c:v>
                </c:pt>
                <c:pt idx="1030">
                  <c:v>39479.916666626697</c:v>
                </c:pt>
                <c:pt idx="1031">
                  <c:v>39479.958333293529</c:v>
                </c:pt>
                <c:pt idx="1032">
                  <c:v>39479.999999959997</c:v>
                </c:pt>
                <c:pt idx="1033">
                  <c:v>39480.041666626596</c:v>
                </c:pt>
                <c:pt idx="1034">
                  <c:v>39480.083333293202</c:v>
                </c:pt>
                <c:pt idx="1035">
                  <c:v>39480.1249999598</c:v>
                </c:pt>
                <c:pt idx="1036">
                  <c:v>39480.166666626501</c:v>
                </c:pt>
                <c:pt idx="1037">
                  <c:v>39480.208333293143</c:v>
                </c:pt>
                <c:pt idx="1038">
                  <c:v>39480.249999959684</c:v>
                </c:pt>
                <c:pt idx="1039">
                  <c:v>39480.291666626174</c:v>
                </c:pt>
                <c:pt idx="1040">
                  <c:v>39480.333333293012</c:v>
                </c:pt>
                <c:pt idx="1041">
                  <c:v>39480.374999959611</c:v>
                </c:pt>
                <c:pt idx="1042">
                  <c:v>39480.416666626203</c:v>
                </c:pt>
                <c:pt idx="1043">
                  <c:v>39480.45833329318</c:v>
                </c:pt>
                <c:pt idx="1044">
                  <c:v>39480.499999959502</c:v>
                </c:pt>
                <c:pt idx="1045">
                  <c:v>39480.541666626101</c:v>
                </c:pt>
                <c:pt idx="1046">
                  <c:v>39480.583333292743</c:v>
                </c:pt>
                <c:pt idx="1047">
                  <c:v>39480.6249999594</c:v>
                </c:pt>
                <c:pt idx="1048">
                  <c:v>39480.666666625984</c:v>
                </c:pt>
                <c:pt idx="1049">
                  <c:v>39480.708333292612</c:v>
                </c:pt>
                <c:pt idx="1050">
                  <c:v>39480.749999959284</c:v>
                </c:pt>
                <c:pt idx="1051">
                  <c:v>39480.791666625606</c:v>
                </c:pt>
                <c:pt idx="1052">
                  <c:v>39480.833333292612</c:v>
                </c:pt>
                <c:pt idx="1053">
                  <c:v>39480.874999959211</c:v>
                </c:pt>
                <c:pt idx="1054">
                  <c:v>39480.916666625802</c:v>
                </c:pt>
                <c:pt idx="1055">
                  <c:v>39480.958333292685</c:v>
                </c:pt>
                <c:pt idx="1056">
                  <c:v>39480.999999959</c:v>
                </c:pt>
                <c:pt idx="1057">
                  <c:v>39481.041666625584</c:v>
                </c:pt>
                <c:pt idx="1058">
                  <c:v>39481.083333292299</c:v>
                </c:pt>
                <c:pt idx="1059">
                  <c:v>39481.124999958898</c:v>
                </c:pt>
                <c:pt idx="1060">
                  <c:v>39481.166666625475</c:v>
                </c:pt>
                <c:pt idx="1061">
                  <c:v>39481.208333292212</c:v>
                </c:pt>
                <c:pt idx="1062">
                  <c:v>39481.249999958811</c:v>
                </c:pt>
                <c:pt idx="1063">
                  <c:v>39481.291666625119</c:v>
                </c:pt>
                <c:pt idx="1064">
                  <c:v>39481.333333292168</c:v>
                </c:pt>
                <c:pt idx="1065">
                  <c:v>39481.374999958876</c:v>
                </c:pt>
                <c:pt idx="1066">
                  <c:v>39481.4166666253</c:v>
                </c:pt>
                <c:pt idx="1067">
                  <c:v>39481.458333292197</c:v>
                </c:pt>
                <c:pt idx="1068">
                  <c:v>39481.4999999586</c:v>
                </c:pt>
                <c:pt idx="1069">
                  <c:v>39481.541666625184</c:v>
                </c:pt>
                <c:pt idx="1070">
                  <c:v>39481.583333291797</c:v>
                </c:pt>
                <c:pt idx="1071">
                  <c:v>39481.624999958403</c:v>
                </c:pt>
                <c:pt idx="1072">
                  <c:v>39481.666666625075</c:v>
                </c:pt>
                <c:pt idx="1073">
                  <c:v>39481.708333291703</c:v>
                </c:pt>
                <c:pt idx="1074">
                  <c:v>39481.749999958301</c:v>
                </c:pt>
                <c:pt idx="1075">
                  <c:v>39481.791666624835</c:v>
                </c:pt>
                <c:pt idx="1076">
                  <c:v>39481.833333291601</c:v>
                </c:pt>
                <c:pt idx="1077">
                  <c:v>39481.874999958243</c:v>
                </c:pt>
                <c:pt idx="1078">
                  <c:v>39481.916666624798</c:v>
                </c:pt>
                <c:pt idx="1079">
                  <c:v>39481.958333291703</c:v>
                </c:pt>
                <c:pt idx="1080">
                  <c:v>39481.999999958098</c:v>
                </c:pt>
                <c:pt idx="1081">
                  <c:v>39482.041666624675</c:v>
                </c:pt>
                <c:pt idx="1082">
                  <c:v>39482.083333291303</c:v>
                </c:pt>
                <c:pt idx="1083">
                  <c:v>39482.124999958003</c:v>
                </c:pt>
                <c:pt idx="1084">
                  <c:v>39482.166666624595</c:v>
                </c:pt>
                <c:pt idx="1085">
                  <c:v>39482.208333291201</c:v>
                </c:pt>
                <c:pt idx="1086">
                  <c:v>39482.249999957901</c:v>
                </c:pt>
                <c:pt idx="1087">
                  <c:v>39482.291666624296</c:v>
                </c:pt>
                <c:pt idx="1088">
                  <c:v>39482.333333291099</c:v>
                </c:pt>
                <c:pt idx="1089">
                  <c:v>39482.374999957698</c:v>
                </c:pt>
                <c:pt idx="1090">
                  <c:v>39482.416666624398</c:v>
                </c:pt>
                <c:pt idx="1091">
                  <c:v>39482.458333291223</c:v>
                </c:pt>
                <c:pt idx="1092">
                  <c:v>39482.499999957596</c:v>
                </c:pt>
                <c:pt idx="1093">
                  <c:v>39482.541666624304</c:v>
                </c:pt>
                <c:pt idx="1094">
                  <c:v>39482.583333291012</c:v>
                </c:pt>
                <c:pt idx="1095">
                  <c:v>39482.624999957501</c:v>
                </c:pt>
                <c:pt idx="1096">
                  <c:v>39482.6666666241</c:v>
                </c:pt>
                <c:pt idx="1097">
                  <c:v>39482.708333290953</c:v>
                </c:pt>
                <c:pt idx="1098">
                  <c:v>39482.749999957385</c:v>
                </c:pt>
                <c:pt idx="1099">
                  <c:v>39482.791666623722</c:v>
                </c:pt>
                <c:pt idx="1100">
                  <c:v>39482.833333290611</c:v>
                </c:pt>
                <c:pt idx="1101">
                  <c:v>39482.874999957297</c:v>
                </c:pt>
                <c:pt idx="1102">
                  <c:v>39482.916666623903</c:v>
                </c:pt>
                <c:pt idx="1103">
                  <c:v>39482.958333290764</c:v>
                </c:pt>
                <c:pt idx="1104">
                  <c:v>39482.999999957196</c:v>
                </c:pt>
                <c:pt idx="1105">
                  <c:v>39483.041666623627</c:v>
                </c:pt>
                <c:pt idx="1106">
                  <c:v>39483.083333290553</c:v>
                </c:pt>
                <c:pt idx="1107">
                  <c:v>39483.124999956999</c:v>
                </c:pt>
                <c:pt idx="1108">
                  <c:v>39483.166666623576</c:v>
                </c:pt>
                <c:pt idx="1109">
                  <c:v>39483.208333290298</c:v>
                </c:pt>
                <c:pt idx="1110">
                  <c:v>39483.249999956897</c:v>
                </c:pt>
                <c:pt idx="1111">
                  <c:v>39483.291666623321</c:v>
                </c:pt>
                <c:pt idx="1112">
                  <c:v>39483.333333290211</c:v>
                </c:pt>
                <c:pt idx="1113">
                  <c:v>39483.374999957006</c:v>
                </c:pt>
                <c:pt idx="1114">
                  <c:v>39483.416666623401</c:v>
                </c:pt>
                <c:pt idx="1115">
                  <c:v>39483.458333290349</c:v>
                </c:pt>
                <c:pt idx="1116">
                  <c:v>39483.499999956701</c:v>
                </c:pt>
                <c:pt idx="1117">
                  <c:v>39483.541666623176</c:v>
                </c:pt>
                <c:pt idx="1118">
                  <c:v>39483.583333289898</c:v>
                </c:pt>
                <c:pt idx="1119">
                  <c:v>39483.624999956599</c:v>
                </c:pt>
                <c:pt idx="1120">
                  <c:v>39483.666666623176</c:v>
                </c:pt>
                <c:pt idx="1121">
                  <c:v>39483.708333289796</c:v>
                </c:pt>
                <c:pt idx="1122">
                  <c:v>39483.749999956497</c:v>
                </c:pt>
                <c:pt idx="1123">
                  <c:v>39483.791666622899</c:v>
                </c:pt>
                <c:pt idx="1124">
                  <c:v>39483.833333289702</c:v>
                </c:pt>
                <c:pt idx="1125">
                  <c:v>39483.874999956453</c:v>
                </c:pt>
                <c:pt idx="1126">
                  <c:v>39483.916666623001</c:v>
                </c:pt>
                <c:pt idx="1127">
                  <c:v>39483.958333289753</c:v>
                </c:pt>
                <c:pt idx="1128">
                  <c:v>39483.999999956199</c:v>
                </c:pt>
                <c:pt idx="1129">
                  <c:v>39484.041666622885</c:v>
                </c:pt>
                <c:pt idx="1130">
                  <c:v>39484.083333289498</c:v>
                </c:pt>
                <c:pt idx="1131">
                  <c:v>39484.124999956097</c:v>
                </c:pt>
                <c:pt idx="1132">
                  <c:v>39484.166666622674</c:v>
                </c:pt>
                <c:pt idx="1133">
                  <c:v>39484.208333289411</c:v>
                </c:pt>
                <c:pt idx="1134">
                  <c:v>39484.249999956002</c:v>
                </c:pt>
                <c:pt idx="1135">
                  <c:v>39484.291666622419</c:v>
                </c:pt>
                <c:pt idx="1136">
                  <c:v>39484.333333289302</c:v>
                </c:pt>
                <c:pt idx="1137">
                  <c:v>39484.374999956053</c:v>
                </c:pt>
                <c:pt idx="1138">
                  <c:v>39484.416666622499</c:v>
                </c:pt>
                <c:pt idx="1139">
                  <c:v>39484.458333289243</c:v>
                </c:pt>
                <c:pt idx="1140">
                  <c:v>39484.499999955784</c:v>
                </c:pt>
                <c:pt idx="1141">
                  <c:v>39484.541666622375</c:v>
                </c:pt>
                <c:pt idx="1142">
                  <c:v>39484.583333289003</c:v>
                </c:pt>
                <c:pt idx="1143">
                  <c:v>39484.624999955595</c:v>
                </c:pt>
                <c:pt idx="1144">
                  <c:v>39484.666666622274</c:v>
                </c:pt>
                <c:pt idx="1145">
                  <c:v>39484.708333289003</c:v>
                </c:pt>
                <c:pt idx="1146">
                  <c:v>39484.7499999555</c:v>
                </c:pt>
                <c:pt idx="1147">
                  <c:v>39484.791666622019</c:v>
                </c:pt>
                <c:pt idx="1148">
                  <c:v>39484.833333288843</c:v>
                </c:pt>
                <c:pt idx="1149">
                  <c:v>39484.874999955398</c:v>
                </c:pt>
                <c:pt idx="1150">
                  <c:v>39484.916666621997</c:v>
                </c:pt>
                <c:pt idx="1151">
                  <c:v>39484.958333288967</c:v>
                </c:pt>
                <c:pt idx="1152">
                  <c:v>39484.999999955275</c:v>
                </c:pt>
                <c:pt idx="1153">
                  <c:v>39485.04166662175</c:v>
                </c:pt>
                <c:pt idx="1154">
                  <c:v>39485.083333288603</c:v>
                </c:pt>
                <c:pt idx="1155">
                  <c:v>39485.124999955195</c:v>
                </c:pt>
                <c:pt idx="1156">
                  <c:v>39485.166666621597</c:v>
                </c:pt>
                <c:pt idx="1157">
                  <c:v>39485.208333288399</c:v>
                </c:pt>
                <c:pt idx="1158">
                  <c:v>39485.2499999551</c:v>
                </c:pt>
                <c:pt idx="1159">
                  <c:v>39485.291666621386</c:v>
                </c:pt>
                <c:pt idx="1160">
                  <c:v>39485.333333288298</c:v>
                </c:pt>
                <c:pt idx="1161">
                  <c:v>39485.374999955013</c:v>
                </c:pt>
                <c:pt idx="1162">
                  <c:v>39485.416666621597</c:v>
                </c:pt>
                <c:pt idx="1163">
                  <c:v>39485.458333288407</c:v>
                </c:pt>
                <c:pt idx="1164">
                  <c:v>39485.499999954802</c:v>
                </c:pt>
                <c:pt idx="1165">
                  <c:v>39485.54166662135</c:v>
                </c:pt>
                <c:pt idx="1166">
                  <c:v>39485.583333288203</c:v>
                </c:pt>
                <c:pt idx="1167">
                  <c:v>39485.6249999547</c:v>
                </c:pt>
                <c:pt idx="1168">
                  <c:v>39485.666666621175</c:v>
                </c:pt>
                <c:pt idx="1169">
                  <c:v>39485.708333287999</c:v>
                </c:pt>
                <c:pt idx="1170">
                  <c:v>39485.749999954598</c:v>
                </c:pt>
                <c:pt idx="1171">
                  <c:v>39485.791666620949</c:v>
                </c:pt>
                <c:pt idx="1172">
                  <c:v>39485.833333287897</c:v>
                </c:pt>
                <c:pt idx="1173">
                  <c:v>39485.874999954613</c:v>
                </c:pt>
                <c:pt idx="1174">
                  <c:v>39485.916666621102</c:v>
                </c:pt>
                <c:pt idx="1175">
                  <c:v>39485.958333287868</c:v>
                </c:pt>
                <c:pt idx="1176">
                  <c:v>39485.999999954402</c:v>
                </c:pt>
                <c:pt idx="1177">
                  <c:v>39486.041666620986</c:v>
                </c:pt>
                <c:pt idx="1178">
                  <c:v>39486.083333287599</c:v>
                </c:pt>
                <c:pt idx="1179">
                  <c:v>39486.124999954198</c:v>
                </c:pt>
                <c:pt idx="1180">
                  <c:v>39486.166666620884</c:v>
                </c:pt>
                <c:pt idx="1181">
                  <c:v>39486.208333287497</c:v>
                </c:pt>
                <c:pt idx="1182">
                  <c:v>39486.249999954103</c:v>
                </c:pt>
                <c:pt idx="1183">
                  <c:v>39486.291666620549</c:v>
                </c:pt>
                <c:pt idx="1184">
                  <c:v>39486.333333287403</c:v>
                </c:pt>
                <c:pt idx="1185">
                  <c:v>39486.374999954169</c:v>
                </c:pt>
                <c:pt idx="1186">
                  <c:v>39486.4166666206</c:v>
                </c:pt>
                <c:pt idx="1187">
                  <c:v>39486.458333287468</c:v>
                </c:pt>
                <c:pt idx="1188">
                  <c:v>39486.4999999539</c:v>
                </c:pt>
                <c:pt idx="1189">
                  <c:v>39486.541666620484</c:v>
                </c:pt>
                <c:pt idx="1190">
                  <c:v>39486.583333287199</c:v>
                </c:pt>
                <c:pt idx="1191">
                  <c:v>39486.624999953776</c:v>
                </c:pt>
                <c:pt idx="1192">
                  <c:v>39486.666666620375</c:v>
                </c:pt>
                <c:pt idx="1193">
                  <c:v>39486.708333287002</c:v>
                </c:pt>
                <c:pt idx="1194">
                  <c:v>39486.749999953674</c:v>
                </c:pt>
                <c:pt idx="1195">
                  <c:v>39486.791666620076</c:v>
                </c:pt>
                <c:pt idx="1196">
                  <c:v>39486.833333287002</c:v>
                </c:pt>
                <c:pt idx="1197">
                  <c:v>39486.874999953601</c:v>
                </c:pt>
                <c:pt idx="1198">
                  <c:v>39486.9166666202</c:v>
                </c:pt>
                <c:pt idx="1199">
                  <c:v>39486.958333287046</c:v>
                </c:pt>
                <c:pt idx="1200">
                  <c:v>39486.999999953376</c:v>
                </c:pt>
                <c:pt idx="1201">
                  <c:v>39487.041666620084</c:v>
                </c:pt>
                <c:pt idx="1202">
                  <c:v>39487.083333286697</c:v>
                </c:pt>
                <c:pt idx="1203">
                  <c:v>39487.124999953274</c:v>
                </c:pt>
                <c:pt idx="1204">
                  <c:v>39487.166666619727</c:v>
                </c:pt>
                <c:pt idx="1205">
                  <c:v>39487.208333286602</c:v>
                </c:pt>
                <c:pt idx="1206">
                  <c:v>39487.249999953194</c:v>
                </c:pt>
                <c:pt idx="1207">
                  <c:v>39487.29166661948</c:v>
                </c:pt>
                <c:pt idx="1208">
                  <c:v>39487.333333286602</c:v>
                </c:pt>
                <c:pt idx="1209">
                  <c:v>39487.374999953099</c:v>
                </c:pt>
                <c:pt idx="1210">
                  <c:v>39487.416666619676</c:v>
                </c:pt>
                <c:pt idx="1211">
                  <c:v>39487.45833328653</c:v>
                </c:pt>
                <c:pt idx="1212">
                  <c:v>39487.499999952997</c:v>
                </c:pt>
                <c:pt idx="1213">
                  <c:v>39487.541666619574</c:v>
                </c:pt>
                <c:pt idx="1214">
                  <c:v>39487.583333286202</c:v>
                </c:pt>
                <c:pt idx="1215">
                  <c:v>39487.624999952903</c:v>
                </c:pt>
                <c:pt idx="1216">
                  <c:v>39487.666666619327</c:v>
                </c:pt>
                <c:pt idx="1217">
                  <c:v>39487.708333286202</c:v>
                </c:pt>
                <c:pt idx="1218">
                  <c:v>39487.749999952684</c:v>
                </c:pt>
                <c:pt idx="1219">
                  <c:v>39487.791666619079</c:v>
                </c:pt>
                <c:pt idx="1220">
                  <c:v>39487.833333285998</c:v>
                </c:pt>
                <c:pt idx="1221">
                  <c:v>39487.874999952612</c:v>
                </c:pt>
                <c:pt idx="1222">
                  <c:v>39487.916666619196</c:v>
                </c:pt>
                <c:pt idx="1223">
                  <c:v>39487.958333286129</c:v>
                </c:pt>
                <c:pt idx="1224">
                  <c:v>39487.999999952503</c:v>
                </c:pt>
                <c:pt idx="1225">
                  <c:v>39488.041666618985</c:v>
                </c:pt>
                <c:pt idx="1226">
                  <c:v>39488.083333285802</c:v>
                </c:pt>
                <c:pt idx="1227">
                  <c:v>39488.124999952401</c:v>
                </c:pt>
                <c:pt idx="1228">
                  <c:v>39488.166666618985</c:v>
                </c:pt>
                <c:pt idx="1229">
                  <c:v>39488.208333285598</c:v>
                </c:pt>
                <c:pt idx="1230">
                  <c:v>39488.249999952284</c:v>
                </c:pt>
                <c:pt idx="1231">
                  <c:v>39488.291666618621</c:v>
                </c:pt>
                <c:pt idx="1232">
                  <c:v>39488.333333285511</c:v>
                </c:pt>
                <c:pt idx="1233">
                  <c:v>39488.374999952212</c:v>
                </c:pt>
                <c:pt idx="1234">
                  <c:v>39488.416666618803</c:v>
                </c:pt>
                <c:pt idx="1235">
                  <c:v>39488.458333285591</c:v>
                </c:pt>
                <c:pt idx="1236">
                  <c:v>39488.499999952001</c:v>
                </c:pt>
                <c:pt idx="1237">
                  <c:v>39488.541666618585</c:v>
                </c:pt>
                <c:pt idx="1238">
                  <c:v>39488.5833332853</c:v>
                </c:pt>
                <c:pt idx="1239">
                  <c:v>39488.624999951884</c:v>
                </c:pt>
                <c:pt idx="1240">
                  <c:v>39488.666666618476</c:v>
                </c:pt>
                <c:pt idx="1241">
                  <c:v>39488.708333285198</c:v>
                </c:pt>
                <c:pt idx="1242">
                  <c:v>39488.749999951775</c:v>
                </c:pt>
                <c:pt idx="1243">
                  <c:v>39488.791666618134</c:v>
                </c:pt>
                <c:pt idx="1244">
                  <c:v>39488.833333285103</c:v>
                </c:pt>
                <c:pt idx="1245">
                  <c:v>39488.874999951702</c:v>
                </c:pt>
                <c:pt idx="1246">
                  <c:v>39488.916666618301</c:v>
                </c:pt>
                <c:pt idx="1247">
                  <c:v>39488.958333285103</c:v>
                </c:pt>
                <c:pt idx="1248">
                  <c:v>39488.999999951586</c:v>
                </c:pt>
                <c:pt idx="1249">
                  <c:v>39489.041666618185</c:v>
                </c:pt>
                <c:pt idx="1250">
                  <c:v>39489.083333284798</c:v>
                </c:pt>
                <c:pt idx="1251">
                  <c:v>39489.124999951484</c:v>
                </c:pt>
                <c:pt idx="1252">
                  <c:v>39489.166666618075</c:v>
                </c:pt>
                <c:pt idx="1253">
                  <c:v>39489.208333284703</c:v>
                </c:pt>
                <c:pt idx="1254">
                  <c:v>39489.249999951186</c:v>
                </c:pt>
                <c:pt idx="1255">
                  <c:v>39489.291666617675</c:v>
                </c:pt>
                <c:pt idx="1256">
                  <c:v>39489.333333284601</c:v>
                </c:pt>
                <c:pt idx="1257">
                  <c:v>39489.3749999512</c:v>
                </c:pt>
                <c:pt idx="1258">
                  <c:v>39489.416666617784</c:v>
                </c:pt>
                <c:pt idx="1259">
                  <c:v>39489.458333284703</c:v>
                </c:pt>
                <c:pt idx="1260">
                  <c:v>39489.499999951084</c:v>
                </c:pt>
                <c:pt idx="1261">
                  <c:v>39489.541666617501</c:v>
                </c:pt>
                <c:pt idx="1262">
                  <c:v>39489.583333284398</c:v>
                </c:pt>
                <c:pt idx="1263">
                  <c:v>39489.624999950996</c:v>
                </c:pt>
                <c:pt idx="1264">
                  <c:v>39489.666666617442</c:v>
                </c:pt>
                <c:pt idx="1265">
                  <c:v>39489.708333284201</c:v>
                </c:pt>
                <c:pt idx="1266">
                  <c:v>39489.749999950902</c:v>
                </c:pt>
                <c:pt idx="1267">
                  <c:v>39489.791666617151</c:v>
                </c:pt>
                <c:pt idx="1268">
                  <c:v>39489.833333284099</c:v>
                </c:pt>
                <c:pt idx="1269">
                  <c:v>39489.874999950953</c:v>
                </c:pt>
                <c:pt idx="1270">
                  <c:v>39489.916666617384</c:v>
                </c:pt>
                <c:pt idx="1271">
                  <c:v>39489.95833328423</c:v>
                </c:pt>
                <c:pt idx="1272">
                  <c:v>39489.999999950604</c:v>
                </c:pt>
                <c:pt idx="1273">
                  <c:v>39490.0416666171</c:v>
                </c:pt>
                <c:pt idx="1274">
                  <c:v>39490.083333283903</c:v>
                </c:pt>
                <c:pt idx="1275">
                  <c:v>39490.124999950502</c:v>
                </c:pt>
                <c:pt idx="1276">
                  <c:v>39490.166666617035</c:v>
                </c:pt>
                <c:pt idx="1277">
                  <c:v>39490.208333283801</c:v>
                </c:pt>
                <c:pt idx="1278">
                  <c:v>39490.2499999504</c:v>
                </c:pt>
                <c:pt idx="1279">
                  <c:v>39490.291666616744</c:v>
                </c:pt>
                <c:pt idx="1280">
                  <c:v>39490.333333283685</c:v>
                </c:pt>
                <c:pt idx="1281">
                  <c:v>39490.374999950298</c:v>
                </c:pt>
                <c:pt idx="1282">
                  <c:v>39490.416666616897</c:v>
                </c:pt>
                <c:pt idx="1283">
                  <c:v>39490.458333283612</c:v>
                </c:pt>
                <c:pt idx="1284">
                  <c:v>39490.499999950196</c:v>
                </c:pt>
                <c:pt idx="1285">
                  <c:v>39490.541666616649</c:v>
                </c:pt>
                <c:pt idx="1286">
                  <c:v>39490.583333283401</c:v>
                </c:pt>
                <c:pt idx="1287">
                  <c:v>39490.624999950101</c:v>
                </c:pt>
                <c:pt idx="1288">
                  <c:v>39490.666666616584</c:v>
                </c:pt>
                <c:pt idx="1289">
                  <c:v>39490.708333283284</c:v>
                </c:pt>
                <c:pt idx="1290">
                  <c:v>39490.749999949898</c:v>
                </c:pt>
                <c:pt idx="1291">
                  <c:v>39490.791666616344</c:v>
                </c:pt>
                <c:pt idx="1292">
                  <c:v>39490.833333283197</c:v>
                </c:pt>
                <c:pt idx="1293">
                  <c:v>39490.874999950014</c:v>
                </c:pt>
                <c:pt idx="1294">
                  <c:v>39490.916666616497</c:v>
                </c:pt>
                <c:pt idx="1295">
                  <c:v>39490.958333283212</c:v>
                </c:pt>
                <c:pt idx="1296">
                  <c:v>39490.999999949701</c:v>
                </c:pt>
                <c:pt idx="1297">
                  <c:v>39491.041666616184</c:v>
                </c:pt>
                <c:pt idx="1298">
                  <c:v>39491.083333283001</c:v>
                </c:pt>
                <c:pt idx="1299">
                  <c:v>39491.124999949599</c:v>
                </c:pt>
                <c:pt idx="1300">
                  <c:v>39491.166666616184</c:v>
                </c:pt>
                <c:pt idx="1301">
                  <c:v>39491.208333282797</c:v>
                </c:pt>
                <c:pt idx="1302">
                  <c:v>39491.249999949498</c:v>
                </c:pt>
                <c:pt idx="1303">
                  <c:v>39491.29166661582</c:v>
                </c:pt>
                <c:pt idx="1304">
                  <c:v>39491.333333282702</c:v>
                </c:pt>
                <c:pt idx="1305">
                  <c:v>39491.374999949607</c:v>
                </c:pt>
                <c:pt idx="1306">
                  <c:v>39491.416666616002</c:v>
                </c:pt>
                <c:pt idx="1307">
                  <c:v>39491.458333282753</c:v>
                </c:pt>
                <c:pt idx="1308">
                  <c:v>39491.499999949199</c:v>
                </c:pt>
                <c:pt idx="1309">
                  <c:v>39491.541666615674</c:v>
                </c:pt>
                <c:pt idx="1310">
                  <c:v>39491.583333282499</c:v>
                </c:pt>
                <c:pt idx="1311">
                  <c:v>39491.624999949097</c:v>
                </c:pt>
                <c:pt idx="1312">
                  <c:v>39491.666666615558</c:v>
                </c:pt>
                <c:pt idx="1313">
                  <c:v>39491.708333282397</c:v>
                </c:pt>
                <c:pt idx="1314">
                  <c:v>39491.749999949003</c:v>
                </c:pt>
                <c:pt idx="1315">
                  <c:v>39491.791666615245</c:v>
                </c:pt>
                <c:pt idx="1316">
                  <c:v>39491.833333282302</c:v>
                </c:pt>
                <c:pt idx="1317">
                  <c:v>39491.874999949141</c:v>
                </c:pt>
                <c:pt idx="1318">
                  <c:v>39491.9166666155</c:v>
                </c:pt>
                <c:pt idx="1319">
                  <c:v>39491.958333282288</c:v>
                </c:pt>
                <c:pt idx="1320">
                  <c:v>39491.999999948799</c:v>
                </c:pt>
                <c:pt idx="1321">
                  <c:v>39492.041666615158</c:v>
                </c:pt>
                <c:pt idx="1322">
                  <c:v>39492.083333281997</c:v>
                </c:pt>
                <c:pt idx="1323">
                  <c:v>39492.124999948697</c:v>
                </c:pt>
                <c:pt idx="1324">
                  <c:v>39492.1666666151</c:v>
                </c:pt>
                <c:pt idx="1325">
                  <c:v>39492.208333281902</c:v>
                </c:pt>
                <c:pt idx="1326">
                  <c:v>39492.249999948603</c:v>
                </c:pt>
                <c:pt idx="1327">
                  <c:v>39492.291666614889</c:v>
                </c:pt>
                <c:pt idx="1328">
                  <c:v>39492.3333332818</c:v>
                </c:pt>
                <c:pt idx="1329">
                  <c:v>39492.374999948654</c:v>
                </c:pt>
                <c:pt idx="1330">
                  <c:v>39492.4166666151</c:v>
                </c:pt>
                <c:pt idx="1331">
                  <c:v>39492.458333281698</c:v>
                </c:pt>
                <c:pt idx="1332">
                  <c:v>39492.499999948297</c:v>
                </c:pt>
                <c:pt idx="1333">
                  <c:v>39492.541666614874</c:v>
                </c:pt>
                <c:pt idx="1334">
                  <c:v>39492.583333281596</c:v>
                </c:pt>
                <c:pt idx="1335">
                  <c:v>39492.624999948202</c:v>
                </c:pt>
                <c:pt idx="1336">
                  <c:v>39492.666666614627</c:v>
                </c:pt>
                <c:pt idx="1337">
                  <c:v>39492.708333281502</c:v>
                </c:pt>
                <c:pt idx="1338">
                  <c:v>39492.749999948202</c:v>
                </c:pt>
                <c:pt idx="1339">
                  <c:v>39492.791666614394</c:v>
                </c:pt>
                <c:pt idx="1340">
                  <c:v>39492.833333281284</c:v>
                </c:pt>
                <c:pt idx="1341">
                  <c:v>39492.874999948246</c:v>
                </c:pt>
                <c:pt idx="1342">
                  <c:v>39492.916666614597</c:v>
                </c:pt>
                <c:pt idx="1343">
                  <c:v>39492.958333281211</c:v>
                </c:pt>
                <c:pt idx="1344">
                  <c:v>39492.999999947802</c:v>
                </c:pt>
                <c:pt idx="1345">
                  <c:v>39493.041666614474</c:v>
                </c:pt>
                <c:pt idx="1346">
                  <c:v>39493.083333281102</c:v>
                </c:pt>
                <c:pt idx="1347">
                  <c:v>39493.1249999477</c:v>
                </c:pt>
                <c:pt idx="1348">
                  <c:v>39493.166666614226</c:v>
                </c:pt>
                <c:pt idx="1349">
                  <c:v>39493.208333281</c:v>
                </c:pt>
                <c:pt idx="1350">
                  <c:v>39493.249999947599</c:v>
                </c:pt>
                <c:pt idx="1351">
                  <c:v>39493.291666613921</c:v>
                </c:pt>
                <c:pt idx="1352">
                  <c:v>39493.333333280898</c:v>
                </c:pt>
                <c:pt idx="1353">
                  <c:v>39493.374999947613</c:v>
                </c:pt>
                <c:pt idx="1354">
                  <c:v>39493.416666614103</c:v>
                </c:pt>
                <c:pt idx="1355">
                  <c:v>39493.458333281014</c:v>
                </c:pt>
                <c:pt idx="1356">
                  <c:v>39493.499999947402</c:v>
                </c:pt>
                <c:pt idx="1357">
                  <c:v>39493.541666613826</c:v>
                </c:pt>
                <c:pt idx="1358">
                  <c:v>39493.5833332806</c:v>
                </c:pt>
                <c:pt idx="1359">
                  <c:v>39493.6249999473</c:v>
                </c:pt>
                <c:pt idx="1360">
                  <c:v>39493.666666613659</c:v>
                </c:pt>
                <c:pt idx="1361">
                  <c:v>39493.708333280498</c:v>
                </c:pt>
                <c:pt idx="1362">
                  <c:v>39493.749999947097</c:v>
                </c:pt>
                <c:pt idx="1363">
                  <c:v>39493.791666613419</c:v>
                </c:pt>
                <c:pt idx="1364">
                  <c:v>39493.833333280403</c:v>
                </c:pt>
                <c:pt idx="1365">
                  <c:v>39493.874999947191</c:v>
                </c:pt>
                <c:pt idx="1366">
                  <c:v>39493.916666613586</c:v>
                </c:pt>
                <c:pt idx="1367">
                  <c:v>39493.958333280469</c:v>
                </c:pt>
                <c:pt idx="1368">
                  <c:v>39493.999999947002</c:v>
                </c:pt>
                <c:pt idx="1369">
                  <c:v>39494.041666613244</c:v>
                </c:pt>
                <c:pt idx="1370">
                  <c:v>39494.083333280199</c:v>
                </c:pt>
                <c:pt idx="1371">
                  <c:v>39494.124999946798</c:v>
                </c:pt>
                <c:pt idx="1372">
                  <c:v>39494.16666661315</c:v>
                </c:pt>
                <c:pt idx="1373">
                  <c:v>39494.208333280098</c:v>
                </c:pt>
                <c:pt idx="1374">
                  <c:v>39494.249999946711</c:v>
                </c:pt>
                <c:pt idx="1375">
                  <c:v>39494.291666612939</c:v>
                </c:pt>
                <c:pt idx="1376">
                  <c:v>39494.333333280003</c:v>
                </c:pt>
                <c:pt idx="1377">
                  <c:v>39494.374999946791</c:v>
                </c:pt>
                <c:pt idx="1378">
                  <c:v>39494.416666613186</c:v>
                </c:pt>
                <c:pt idx="1379">
                  <c:v>39494.458333280054</c:v>
                </c:pt>
                <c:pt idx="1380">
                  <c:v>39494.499999946398</c:v>
                </c:pt>
                <c:pt idx="1381">
                  <c:v>39494.541666612975</c:v>
                </c:pt>
                <c:pt idx="1382">
                  <c:v>39494.583333279697</c:v>
                </c:pt>
                <c:pt idx="1383">
                  <c:v>39494.624999946303</c:v>
                </c:pt>
                <c:pt idx="1384">
                  <c:v>39494.666666612975</c:v>
                </c:pt>
                <c:pt idx="1385">
                  <c:v>39494.708333279603</c:v>
                </c:pt>
                <c:pt idx="1386">
                  <c:v>39494.749999946202</c:v>
                </c:pt>
                <c:pt idx="1387">
                  <c:v>39494.791666612487</c:v>
                </c:pt>
                <c:pt idx="1388">
                  <c:v>39494.833333279603</c:v>
                </c:pt>
                <c:pt idx="1389">
                  <c:v>39494.874999946303</c:v>
                </c:pt>
                <c:pt idx="1390">
                  <c:v>39494.916666612684</c:v>
                </c:pt>
                <c:pt idx="1391">
                  <c:v>39494.958333279654</c:v>
                </c:pt>
                <c:pt idx="1392">
                  <c:v>39494.999999945998</c:v>
                </c:pt>
                <c:pt idx="1393">
                  <c:v>39495.041666612575</c:v>
                </c:pt>
                <c:pt idx="1394">
                  <c:v>39495.083333279203</c:v>
                </c:pt>
                <c:pt idx="1395">
                  <c:v>39495.124999945903</c:v>
                </c:pt>
                <c:pt idx="1396">
                  <c:v>39495.166666612349</c:v>
                </c:pt>
                <c:pt idx="1397">
                  <c:v>39495.208333279203</c:v>
                </c:pt>
                <c:pt idx="1398">
                  <c:v>39495.249999945801</c:v>
                </c:pt>
                <c:pt idx="1399">
                  <c:v>39495.291666612087</c:v>
                </c:pt>
                <c:pt idx="1400">
                  <c:v>39495.333333279013</c:v>
                </c:pt>
                <c:pt idx="1401">
                  <c:v>39495.374999945612</c:v>
                </c:pt>
                <c:pt idx="1402">
                  <c:v>39495.416666612284</c:v>
                </c:pt>
                <c:pt idx="1403">
                  <c:v>39495.458333279195</c:v>
                </c:pt>
                <c:pt idx="1404">
                  <c:v>39495.499999945503</c:v>
                </c:pt>
                <c:pt idx="1405">
                  <c:v>39495.541666611949</c:v>
                </c:pt>
                <c:pt idx="1406">
                  <c:v>39495.583333278999</c:v>
                </c:pt>
                <c:pt idx="1407">
                  <c:v>39495.624999945401</c:v>
                </c:pt>
                <c:pt idx="1408">
                  <c:v>39495.666666611796</c:v>
                </c:pt>
                <c:pt idx="1409">
                  <c:v>39495.708333278853</c:v>
                </c:pt>
                <c:pt idx="1410">
                  <c:v>39495.749999945285</c:v>
                </c:pt>
                <c:pt idx="1411">
                  <c:v>39495.791666611505</c:v>
                </c:pt>
                <c:pt idx="1412">
                  <c:v>39495.833333278613</c:v>
                </c:pt>
                <c:pt idx="1413">
                  <c:v>39495.874999945212</c:v>
                </c:pt>
                <c:pt idx="1414">
                  <c:v>39495.916666611804</c:v>
                </c:pt>
                <c:pt idx="1415">
                  <c:v>39495.958333278701</c:v>
                </c:pt>
                <c:pt idx="1416">
                  <c:v>39495.999999945103</c:v>
                </c:pt>
                <c:pt idx="1417">
                  <c:v>39496.041666611447</c:v>
                </c:pt>
                <c:pt idx="1418">
                  <c:v>39496.083333278453</c:v>
                </c:pt>
                <c:pt idx="1419">
                  <c:v>39496.124999944899</c:v>
                </c:pt>
                <c:pt idx="1420">
                  <c:v>39496.166666611367</c:v>
                </c:pt>
                <c:pt idx="1421">
                  <c:v>39496.208333278213</c:v>
                </c:pt>
                <c:pt idx="1422">
                  <c:v>39496.249999944797</c:v>
                </c:pt>
                <c:pt idx="1423">
                  <c:v>39496.29166661101</c:v>
                </c:pt>
                <c:pt idx="1424">
                  <c:v>39496.333333278213</c:v>
                </c:pt>
                <c:pt idx="1425">
                  <c:v>39496.374999944906</c:v>
                </c:pt>
                <c:pt idx="1426">
                  <c:v>39496.416666611185</c:v>
                </c:pt>
                <c:pt idx="1427">
                  <c:v>39496.4583332783</c:v>
                </c:pt>
                <c:pt idx="1428">
                  <c:v>39496.499999944601</c:v>
                </c:pt>
                <c:pt idx="1429">
                  <c:v>39496.541666610974</c:v>
                </c:pt>
                <c:pt idx="1430">
                  <c:v>39496.583333277798</c:v>
                </c:pt>
                <c:pt idx="1431">
                  <c:v>39496.624999944499</c:v>
                </c:pt>
                <c:pt idx="1432">
                  <c:v>39496.666666610974</c:v>
                </c:pt>
                <c:pt idx="1433">
                  <c:v>39496.708333277697</c:v>
                </c:pt>
                <c:pt idx="1434">
                  <c:v>39496.749999944397</c:v>
                </c:pt>
                <c:pt idx="1435">
                  <c:v>39496.791666610676</c:v>
                </c:pt>
                <c:pt idx="1436">
                  <c:v>39496.833333277602</c:v>
                </c:pt>
                <c:pt idx="1437">
                  <c:v>39496.874999944353</c:v>
                </c:pt>
                <c:pt idx="1438">
                  <c:v>39496.916666610901</c:v>
                </c:pt>
                <c:pt idx="1439">
                  <c:v>39496.958333277718</c:v>
                </c:pt>
                <c:pt idx="1440">
                  <c:v>39496.999999944099</c:v>
                </c:pt>
                <c:pt idx="1441">
                  <c:v>39497.041666610574</c:v>
                </c:pt>
                <c:pt idx="1442">
                  <c:v>39497.083333277398</c:v>
                </c:pt>
                <c:pt idx="1443">
                  <c:v>39497.124999943997</c:v>
                </c:pt>
                <c:pt idx="1444">
                  <c:v>39497.166666610574</c:v>
                </c:pt>
                <c:pt idx="1445">
                  <c:v>39497.208333277311</c:v>
                </c:pt>
                <c:pt idx="1446">
                  <c:v>39497.249999943902</c:v>
                </c:pt>
                <c:pt idx="1447">
                  <c:v>39497.291666610152</c:v>
                </c:pt>
                <c:pt idx="1448">
                  <c:v>39497.333333277202</c:v>
                </c:pt>
                <c:pt idx="1449">
                  <c:v>39497.374999943953</c:v>
                </c:pt>
                <c:pt idx="1450">
                  <c:v>39497.416666610385</c:v>
                </c:pt>
                <c:pt idx="1451">
                  <c:v>39497.458333277245</c:v>
                </c:pt>
                <c:pt idx="1452">
                  <c:v>39497.499999943684</c:v>
                </c:pt>
                <c:pt idx="1453">
                  <c:v>39497.541666610174</c:v>
                </c:pt>
                <c:pt idx="1454">
                  <c:v>39497.583333277013</c:v>
                </c:pt>
                <c:pt idx="1455">
                  <c:v>39497.624999943502</c:v>
                </c:pt>
                <c:pt idx="1456">
                  <c:v>39497.666666610174</c:v>
                </c:pt>
                <c:pt idx="1457">
                  <c:v>39497.708333276969</c:v>
                </c:pt>
                <c:pt idx="1458">
                  <c:v>39497.7499999434</c:v>
                </c:pt>
                <c:pt idx="1459">
                  <c:v>39497.791666609846</c:v>
                </c:pt>
                <c:pt idx="1460">
                  <c:v>39497.833333276743</c:v>
                </c:pt>
                <c:pt idx="1461">
                  <c:v>39497.874999943298</c:v>
                </c:pt>
                <c:pt idx="1462">
                  <c:v>39497.916666609897</c:v>
                </c:pt>
                <c:pt idx="1463">
                  <c:v>39497.958333276867</c:v>
                </c:pt>
                <c:pt idx="1464">
                  <c:v>39497.999999943197</c:v>
                </c:pt>
                <c:pt idx="1465">
                  <c:v>39498.041666609774</c:v>
                </c:pt>
                <c:pt idx="1466">
                  <c:v>39498.083333276569</c:v>
                </c:pt>
                <c:pt idx="1467">
                  <c:v>39498.124999943102</c:v>
                </c:pt>
                <c:pt idx="1468">
                  <c:v>39498.166666609584</c:v>
                </c:pt>
                <c:pt idx="1469">
                  <c:v>39498.208333276343</c:v>
                </c:pt>
                <c:pt idx="1470">
                  <c:v>39498.249999943</c:v>
                </c:pt>
                <c:pt idx="1471">
                  <c:v>39498.291666609344</c:v>
                </c:pt>
                <c:pt idx="1472">
                  <c:v>39498.333333276212</c:v>
                </c:pt>
                <c:pt idx="1473">
                  <c:v>39498.374999943015</c:v>
                </c:pt>
                <c:pt idx="1474">
                  <c:v>39498.416666609497</c:v>
                </c:pt>
                <c:pt idx="1475">
                  <c:v>39498.458333276365</c:v>
                </c:pt>
                <c:pt idx="1476">
                  <c:v>39498.499999942702</c:v>
                </c:pt>
                <c:pt idx="1477">
                  <c:v>39498.54166660925</c:v>
                </c:pt>
                <c:pt idx="1478">
                  <c:v>39498.583333276169</c:v>
                </c:pt>
                <c:pt idx="1479">
                  <c:v>39498.6249999426</c:v>
                </c:pt>
                <c:pt idx="1480">
                  <c:v>39498.666666609184</c:v>
                </c:pt>
                <c:pt idx="1481">
                  <c:v>39498.708333275899</c:v>
                </c:pt>
                <c:pt idx="1482">
                  <c:v>39498.749999942498</c:v>
                </c:pt>
                <c:pt idx="1483">
                  <c:v>39498.7916666089</c:v>
                </c:pt>
                <c:pt idx="1484">
                  <c:v>39498.833333275703</c:v>
                </c:pt>
                <c:pt idx="1485">
                  <c:v>39498.874999942622</c:v>
                </c:pt>
                <c:pt idx="1486">
                  <c:v>39498.916666609002</c:v>
                </c:pt>
                <c:pt idx="1487">
                  <c:v>39498.958333275768</c:v>
                </c:pt>
                <c:pt idx="1488">
                  <c:v>39498.999999942302</c:v>
                </c:pt>
                <c:pt idx="1489">
                  <c:v>39499.0416666089</c:v>
                </c:pt>
                <c:pt idx="1490">
                  <c:v>39499.083333275499</c:v>
                </c:pt>
                <c:pt idx="1491">
                  <c:v>39499.124999942098</c:v>
                </c:pt>
                <c:pt idx="1492">
                  <c:v>39499.166666608784</c:v>
                </c:pt>
                <c:pt idx="1493">
                  <c:v>39499.208333275397</c:v>
                </c:pt>
                <c:pt idx="1494">
                  <c:v>39499.249999942003</c:v>
                </c:pt>
                <c:pt idx="1495">
                  <c:v>39499.2916666085</c:v>
                </c:pt>
                <c:pt idx="1496">
                  <c:v>39499.333333275303</c:v>
                </c:pt>
                <c:pt idx="1497">
                  <c:v>39499.374999942069</c:v>
                </c:pt>
                <c:pt idx="1498">
                  <c:v>39499.416666608602</c:v>
                </c:pt>
                <c:pt idx="1499">
                  <c:v>39499.458333275368</c:v>
                </c:pt>
                <c:pt idx="1500">
                  <c:v>39499.4999999418</c:v>
                </c:pt>
                <c:pt idx="1501">
                  <c:v>39499.541666608384</c:v>
                </c:pt>
                <c:pt idx="1502">
                  <c:v>39499.583333275012</c:v>
                </c:pt>
                <c:pt idx="1503">
                  <c:v>39499.624999941676</c:v>
                </c:pt>
                <c:pt idx="1504">
                  <c:v>39499.666666608275</c:v>
                </c:pt>
                <c:pt idx="1505">
                  <c:v>39499.708333275012</c:v>
                </c:pt>
                <c:pt idx="1506">
                  <c:v>39499.749999941596</c:v>
                </c:pt>
                <c:pt idx="1507">
                  <c:v>39499.791666608035</c:v>
                </c:pt>
                <c:pt idx="1508">
                  <c:v>39499.833333274953</c:v>
                </c:pt>
                <c:pt idx="1509">
                  <c:v>39499.874999941399</c:v>
                </c:pt>
                <c:pt idx="1510">
                  <c:v>39499.916666608202</c:v>
                </c:pt>
                <c:pt idx="1511">
                  <c:v>39499.958333274975</c:v>
                </c:pt>
                <c:pt idx="1512">
                  <c:v>39499.999999941276</c:v>
                </c:pt>
                <c:pt idx="1513">
                  <c:v>39500.041666607984</c:v>
                </c:pt>
                <c:pt idx="1514">
                  <c:v>39500.083333274612</c:v>
                </c:pt>
                <c:pt idx="1515">
                  <c:v>39500.124999941196</c:v>
                </c:pt>
                <c:pt idx="1516">
                  <c:v>39500.166666607649</c:v>
                </c:pt>
                <c:pt idx="1517">
                  <c:v>39500.208333274612</c:v>
                </c:pt>
                <c:pt idx="1518">
                  <c:v>39500.249999941101</c:v>
                </c:pt>
                <c:pt idx="1519">
                  <c:v>39500.291666607423</c:v>
                </c:pt>
                <c:pt idx="1520">
                  <c:v>39500.333333274299</c:v>
                </c:pt>
                <c:pt idx="1521">
                  <c:v>39500.374999941043</c:v>
                </c:pt>
                <c:pt idx="1522">
                  <c:v>39500.416666607598</c:v>
                </c:pt>
                <c:pt idx="1523">
                  <c:v>39500.458333274444</c:v>
                </c:pt>
                <c:pt idx="1524">
                  <c:v>39500.499999940897</c:v>
                </c:pt>
                <c:pt idx="1525">
                  <c:v>39500.541666607474</c:v>
                </c:pt>
                <c:pt idx="1526">
                  <c:v>39500.583333274211</c:v>
                </c:pt>
                <c:pt idx="1527">
                  <c:v>39500.624999940701</c:v>
                </c:pt>
                <c:pt idx="1528">
                  <c:v>39500.666666607227</c:v>
                </c:pt>
                <c:pt idx="1529">
                  <c:v>39500.708333274153</c:v>
                </c:pt>
                <c:pt idx="1530">
                  <c:v>39500.749999940599</c:v>
                </c:pt>
                <c:pt idx="1531">
                  <c:v>39500.791666607023</c:v>
                </c:pt>
                <c:pt idx="1532">
                  <c:v>39500.833333273898</c:v>
                </c:pt>
                <c:pt idx="1533">
                  <c:v>39500.874999940643</c:v>
                </c:pt>
                <c:pt idx="1534">
                  <c:v>39500.916666607103</c:v>
                </c:pt>
                <c:pt idx="1535">
                  <c:v>39500.958333274029</c:v>
                </c:pt>
                <c:pt idx="1536">
                  <c:v>39500.999999940403</c:v>
                </c:pt>
                <c:pt idx="1537">
                  <c:v>39501.041666606994</c:v>
                </c:pt>
                <c:pt idx="1538">
                  <c:v>39501.083333273702</c:v>
                </c:pt>
                <c:pt idx="1539">
                  <c:v>39501.124999940301</c:v>
                </c:pt>
                <c:pt idx="1540">
                  <c:v>39501.1666666069</c:v>
                </c:pt>
                <c:pt idx="1541">
                  <c:v>39501.208333273498</c:v>
                </c:pt>
                <c:pt idx="1542">
                  <c:v>39501.249999940199</c:v>
                </c:pt>
                <c:pt idx="1543">
                  <c:v>39501.291666606558</c:v>
                </c:pt>
                <c:pt idx="1544">
                  <c:v>39501.333333273396</c:v>
                </c:pt>
                <c:pt idx="1545">
                  <c:v>39501.374999940199</c:v>
                </c:pt>
                <c:pt idx="1546">
                  <c:v>39501.416666606703</c:v>
                </c:pt>
                <c:pt idx="1547">
                  <c:v>39501.458333273491</c:v>
                </c:pt>
                <c:pt idx="1548">
                  <c:v>39501.499999939901</c:v>
                </c:pt>
                <c:pt idx="1549">
                  <c:v>39501.541666606594</c:v>
                </c:pt>
                <c:pt idx="1550">
                  <c:v>39501.5833332732</c:v>
                </c:pt>
                <c:pt idx="1551">
                  <c:v>39501.624999939784</c:v>
                </c:pt>
                <c:pt idx="1552">
                  <c:v>39501.666666606376</c:v>
                </c:pt>
                <c:pt idx="1553">
                  <c:v>39501.708333273098</c:v>
                </c:pt>
                <c:pt idx="1554">
                  <c:v>39501.749999939675</c:v>
                </c:pt>
                <c:pt idx="1555">
                  <c:v>39501.791666606099</c:v>
                </c:pt>
                <c:pt idx="1556">
                  <c:v>39501.833333273011</c:v>
                </c:pt>
                <c:pt idx="1557">
                  <c:v>39501.874999939602</c:v>
                </c:pt>
                <c:pt idx="1558">
                  <c:v>39501.916666606201</c:v>
                </c:pt>
                <c:pt idx="1559">
                  <c:v>39501.958333273054</c:v>
                </c:pt>
                <c:pt idx="1560">
                  <c:v>39501.9999999395</c:v>
                </c:pt>
                <c:pt idx="1561">
                  <c:v>39502.041666606085</c:v>
                </c:pt>
                <c:pt idx="1562">
                  <c:v>39502.083333272698</c:v>
                </c:pt>
                <c:pt idx="1563">
                  <c:v>39502.124999939275</c:v>
                </c:pt>
                <c:pt idx="1564">
                  <c:v>39502.166666605975</c:v>
                </c:pt>
                <c:pt idx="1565">
                  <c:v>39502.208333272603</c:v>
                </c:pt>
                <c:pt idx="1566">
                  <c:v>39502.249999939195</c:v>
                </c:pt>
                <c:pt idx="1567">
                  <c:v>39502.291666605597</c:v>
                </c:pt>
                <c:pt idx="1568">
                  <c:v>39502.333333272603</c:v>
                </c:pt>
                <c:pt idx="1569">
                  <c:v>39502.374999939202</c:v>
                </c:pt>
                <c:pt idx="1570">
                  <c:v>39502.416666605684</c:v>
                </c:pt>
                <c:pt idx="1571">
                  <c:v>39502.458333272654</c:v>
                </c:pt>
                <c:pt idx="1572">
                  <c:v>39502.499999938998</c:v>
                </c:pt>
                <c:pt idx="1573">
                  <c:v>39502.541666605575</c:v>
                </c:pt>
                <c:pt idx="1574">
                  <c:v>39502.583333272298</c:v>
                </c:pt>
                <c:pt idx="1575">
                  <c:v>39502.624999938897</c:v>
                </c:pt>
                <c:pt idx="1576">
                  <c:v>39502.66666660535</c:v>
                </c:pt>
                <c:pt idx="1577">
                  <c:v>39502.708333272203</c:v>
                </c:pt>
                <c:pt idx="1578">
                  <c:v>39502.749999938802</c:v>
                </c:pt>
                <c:pt idx="1579">
                  <c:v>39502.791666605088</c:v>
                </c:pt>
                <c:pt idx="1580">
                  <c:v>39502.833333271999</c:v>
                </c:pt>
                <c:pt idx="1581">
                  <c:v>39502.874999938613</c:v>
                </c:pt>
                <c:pt idx="1582">
                  <c:v>39502.916666605284</c:v>
                </c:pt>
                <c:pt idx="1583">
                  <c:v>39502.958333272152</c:v>
                </c:pt>
                <c:pt idx="1584">
                  <c:v>39502.999999938511</c:v>
                </c:pt>
                <c:pt idx="1585">
                  <c:v>39503.041666605175</c:v>
                </c:pt>
                <c:pt idx="1586">
                  <c:v>39503.083333271803</c:v>
                </c:pt>
                <c:pt idx="1587">
                  <c:v>39503.124999938402</c:v>
                </c:pt>
                <c:pt idx="1588">
                  <c:v>39503.166666604986</c:v>
                </c:pt>
                <c:pt idx="1589">
                  <c:v>39503.208333271701</c:v>
                </c:pt>
                <c:pt idx="1590">
                  <c:v>39503.2499999383</c:v>
                </c:pt>
                <c:pt idx="1591">
                  <c:v>39503.291666604644</c:v>
                </c:pt>
                <c:pt idx="1592">
                  <c:v>39503.333333271599</c:v>
                </c:pt>
                <c:pt idx="1593">
                  <c:v>39503.374999938213</c:v>
                </c:pt>
                <c:pt idx="1594">
                  <c:v>39503.416666604797</c:v>
                </c:pt>
                <c:pt idx="1595">
                  <c:v>39503.458333271607</c:v>
                </c:pt>
                <c:pt idx="1596">
                  <c:v>39503.499999938103</c:v>
                </c:pt>
                <c:pt idx="1597">
                  <c:v>39503.541666604586</c:v>
                </c:pt>
                <c:pt idx="1598">
                  <c:v>39503.583333271301</c:v>
                </c:pt>
                <c:pt idx="1599">
                  <c:v>39503.624999938002</c:v>
                </c:pt>
                <c:pt idx="1600">
                  <c:v>39503.666666604586</c:v>
                </c:pt>
                <c:pt idx="1601">
                  <c:v>39503.708333271199</c:v>
                </c:pt>
                <c:pt idx="1602">
                  <c:v>39503.749999937776</c:v>
                </c:pt>
                <c:pt idx="1603">
                  <c:v>39503.791666604244</c:v>
                </c:pt>
                <c:pt idx="1604">
                  <c:v>39503.833333271097</c:v>
                </c:pt>
                <c:pt idx="1605">
                  <c:v>39503.874999937703</c:v>
                </c:pt>
                <c:pt idx="1606">
                  <c:v>39503.916666604302</c:v>
                </c:pt>
                <c:pt idx="1607">
                  <c:v>39503.958333271206</c:v>
                </c:pt>
                <c:pt idx="1608">
                  <c:v>39503.999999937594</c:v>
                </c:pt>
                <c:pt idx="1609">
                  <c:v>39504.041666604186</c:v>
                </c:pt>
                <c:pt idx="1610">
                  <c:v>39504.083333271003</c:v>
                </c:pt>
                <c:pt idx="1611">
                  <c:v>39504.1249999375</c:v>
                </c:pt>
                <c:pt idx="1612">
                  <c:v>39504.166666604084</c:v>
                </c:pt>
                <c:pt idx="1613">
                  <c:v>39504.208333270697</c:v>
                </c:pt>
                <c:pt idx="1614">
                  <c:v>39504.249999937376</c:v>
                </c:pt>
                <c:pt idx="1615">
                  <c:v>39504.291666603705</c:v>
                </c:pt>
                <c:pt idx="1616">
                  <c:v>39504.333333270602</c:v>
                </c:pt>
                <c:pt idx="1617">
                  <c:v>39504.374999937303</c:v>
                </c:pt>
                <c:pt idx="1618">
                  <c:v>39504.416666603902</c:v>
                </c:pt>
                <c:pt idx="1619">
                  <c:v>39504.458333270719</c:v>
                </c:pt>
                <c:pt idx="1620">
                  <c:v>39504.499999937085</c:v>
                </c:pt>
                <c:pt idx="1621">
                  <c:v>39504.541666603596</c:v>
                </c:pt>
                <c:pt idx="1622">
                  <c:v>39504.583333270399</c:v>
                </c:pt>
                <c:pt idx="1623">
                  <c:v>39504.624999936997</c:v>
                </c:pt>
                <c:pt idx="1624">
                  <c:v>39504.666666603574</c:v>
                </c:pt>
                <c:pt idx="1625">
                  <c:v>39504.708333270297</c:v>
                </c:pt>
                <c:pt idx="1626">
                  <c:v>39504.749999936903</c:v>
                </c:pt>
                <c:pt idx="1627">
                  <c:v>39504.791666603167</c:v>
                </c:pt>
                <c:pt idx="1628">
                  <c:v>39504.833333270202</c:v>
                </c:pt>
                <c:pt idx="1629">
                  <c:v>39504.874999936968</c:v>
                </c:pt>
                <c:pt idx="1630">
                  <c:v>39504.9166666034</c:v>
                </c:pt>
                <c:pt idx="1631">
                  <c:v>39504.958333270246</c:v>
                </c:pt>
                <c:pt idx="1632">
                  <c:v>39504.999999936685</c:v>
                </c:pt>
                <c:pt idx="1633">
                  <c:v>39505.041666603174</c:v>
                </c:pt>
                <c:pt idx="1634">
                  <c:v>39505.083333269897</c:v>
                </c:pt>
                <c:pt idx="1635">
                  <c:v>39505.124999936597</c:v>
                </c:pt>
                <c:pt idx="1636">
                  <c:v>39505.166666603174</c:v>
                </c:pt>
                <c:pt idx="1637">
                  <c:v>39505.208333269802</c:v>
                </c:pt>
                <c:pt idx="1638">
                  <c:v>39505.249999936401</c:v>
                </c:pt>
                <c:pt idx="1639">
                  <c:v>39505.291666602847</c:v>
                </c:pt>
                <c:pt idx="1640">
                  <c:v>39505.3333332697</c:v>
                </c:pt>
                <c:pt idx="1641">
                  <c:v>39505.374999936299</c:v>
                </c:pt>
                <c:pt idx="1642">
                  <c:v>39505.416666602898</c:v>
                </c:pt>
                <c:pt idx="1643">
                  <c:v>39505.458333269613</c:v>
                </c:pt>
                <c:pt idx="1644">
                  <c:v>39505.499999936197</c:v>
                </c:pt>
                <c:pt idx="1645">
                  <c:v>39505.541666602774</c:v>
                </c:pt>
                <c:pt idx="1646">
                  <c:v>39505.583333269497</c:v>
                </c:pt>
                <c:pt idx="1647">
                  <c:v>39505.624999936103</c:v>
                </c:pt>
                <c:pt idx="1648">
                  <c:v>39505.666666602585</c:v>
                </c:pt>
                <c:pt idx="1649">
                  <c:v>39505.7083332693</c:v>
                </c:pt>
                <c:pt idx="1650">
                  <c:v>39505.749999936001</c:v>
                </c:pt>
                <c:pt idx="1651">
                  <c:v>39505.791666602367</c:v>
                </c:pt>
                <c:pt idx="1652">
                  <c:v>39505.833333269198</c:v>
                </c:pt>
                <c:pt idx="1653">
                  <c:v>39505.874999935899</c:v>
                </c:pt>
                <c:pt idx="1654">
                  <c:v>39505.916666602498</c:v>
                </c:pt>
                <c:pt idx="1655">
                  <c:v>39505.958333269213</c:v>
                </c:pt>
                <c:pt idx="1656">
                  <c:v>39505.999999935586</c:v>
                </c:pt>
                <c:pt idx="1657">
                  <c:v>39506.041666602374</c:v>
                </c:pt>
                <c:pt idx="1658">
                  <c:v>39506.083333269002</c:v>
                </c:pt>
                <c:pt idx="1659">
                  <c:v>39506.124999935586</c:v>
                </c:pt>
                <c:pt idx="1660">
                  <c:v>39506.166666602185</c:v>
                </c:pt>
                <c:pt idx="1661">
                  <c:v>39506.208333269002</c:v>
                </c:pt>
                <c:pt idx="1662">
                  <c:v>39506.249999935484</c:v>
                </c:pt>
                <c:pt idx="1663">
                  <c:v>39506.291666601821</c:v>
                </c:pt>
                <c:pt idx="1664">
                  <c:v>39506.333333268798</c:v>
                </c:pt>
                <c:pt idx="1665">
                  <c:v>39506.374999935397</c:v>
                </c:pt>
                <c:pt idx="1666">
                  <c:v>39506.416666602003</c:v>
                </c:pt>
                <c:pt idx="1667">
                  <c:v>39506.458333268769</c:v>
                </c:pt>
                <c:pt idx="1668">
                  <c:v>39506.499999935186</c:v>
                </c:pt>
                <c:pt idx="1669">
                  <c:v>39506.541666601726</c:v>
                </c:pt>
                <c:pt idx="1670">
                  <c:v>39506.583333268543</c:v>
                </c:pt>
                <c:pt idx="1671">
                  <c:v>39506.624999935186</c:v>
                </c:pt>
                <c:pt idx="1672">
                  <c:v>39506.666666601574</c:v>
                </c:pt>
                <c:pt idx="1673">
                  <c:v>39506.708333268398</c:v>
                </c:pt>
                <c:pt idx="1674">
                  <c:v>39506.749999934997</c:v>
                </c:pt>
                <c:pt idx="1675">
                  <c:v>39506.791666601355</c:v>
                </c:pt>
                <c:pt idx="1676">
                  <c:v>39506.833333268303</c:v>
                </c:pt>
                <c:pt idx="1677">
                  <c:v>39506.874999935011</c:v>
                </c:pt>
                <c:pt idx="1678">
                  <c:v>39506.916666601595</c:v>
                </c:pt>
                <c:pt idx="1679">
                  <c:v>39506.958333268369</c:v>
                </c:pt>
                <c:pt idx="1680">
                  <c:v>39506.9999999348</c:v>
                </c:pt>
                <c:pt idx="1681">
                  <c:v>39507.041666601166</c:v>
                </c:pt>
                <c:pt idx="1682">
                  <c:v>39507.083333268143</c:v>
                </c:pt>
                <c:pt idx="1683">
                  <c:v>39507.124999934684</c:v>
                </c:pt>
                <c:pt idx="1684">
                  <c:v>39507.166666601101</c:v>
                </c:pt>
                <c:pt idx="1685">
                  <c:v>39507.208333267903</c:v>
                </c:pt>
                <c:pt idx="1686">
                  <c:v>39507.249999934596</c:v>
                </c:pt>
                <c:pt idx="1687">
                  <c:v>39507.291666600904</c:v>
                </c:pt>
                <c:pt idx="1688">
                  <c:v>39507.333333267801</c:v>
                </c:pt>
                <c:pt idx="1689">
                  <c:v>39507.374999934611</c:v>
                </c:pt>
                <c:pt idx="1690">
                  <c:v>39507.416666601101</c:v>
                </c:pt>
                <c:pt idx="1691">
                  <c:v>39507.458333267699</c:v>
                </c:pt>
                <c:pt idx="1692">
                  <c:v>39507.499999934284</c:v>
                </c:pt>
                <c:pt idx="1693">
                  <c:v>39507.541666600984</c:v>
                </c:pt>
                <c:pt idx="1694">
                  <c:v>39507.583333267597</c:v>
                </c:pt>
                <c:pt idx="1695">
                  <c:v>39507.624999934204</c:v>
                </c:pt>
                <c:pt idx="1696">
                  <c:v>39507.666666600875</c:v>
                </c:pt>
                <c:pt idx="1697">
                  <c:v>39507.708333267503</c:v>
                </c:pt>
                <c:pt idx="1698">
                  <c:v>39507.749999934102</c:v>
                </c:pt>
                <c:pt idx="1699">
                  <c:v>39507.791666600424</c:v>
                </c:pt>
                <c:pt idx="1700">
                  <c:v>39507.833333267401</c:v>
                </c:pt>
                <c:pt idx="1701">
                  <c:v>39507.874999934043</c:v>
                </c:pt>
                <c:pt idx="1702">
                  <c:v>39507.916666600599</c:v>
                </c:pt>
                <c:pt idx="1703">
                  <c:v>39507.958333267212</c:v>
                </c:pt>
                <c:pt idx="1704">
                  <c:v>39507.999999933876</c:v>
                </c:pt>
                <c:pt idx="1705">
                  <c:v>39508.041666600475</c:v>
                </c:pt>
                <c:pt idx="1706">
                  <c:v>39508.083333267103</c:v>
                </c:pt>
                <c:pt idx="1707">
                  <c:v>39508.124999933774</c:v>
                </c:pt>
                <c:pt idx="1708">
                  <c:v>39508.166666600249</c:v>
                </c:pt>
                <c:pt idx="1709">
                  <c:v>39508.208333267001</c:v>
                </c:pt>
                <c:pt idx="1710">
                  <c:v>39508.249999933585</c:v>
                </c:pt>
                <c:pt idx="1711">
                  <c:v>39508.291666600024</c:v>
                </c:pt>
                <c:pt idx="1712">
                  <c:v>39508.333333266899</c:v>
                </c:pt>
                <c:pt idx="1713">
                  <c:v>39508.374999933498</c:v>
                </c:pt>
                <c:pt idx="1714">
                  <c:v>39508.416666600198</c:v>
                </c:pt>
                <c:pt idx="1715">
                  <c:v>39508.45833326703</c:v>
                </c:pt>
                <c:pt idx="1716">
                  <c:v>39508.499999933374</c:v>
                </c:pt>
                <c:pt idx="1717">
                  <c:v>39508.541666599995</c:v>
                </c:pt>
                <c:pt idx="1718">
                  <c:v>39508.583333266703</c:v>
                </c:pt>
                <c:pt idx="1719">
                  <c:v>39508.624999933185</c:v>
                </c:pt>
                <c:pt idx="1720">
                  <c:v>39508.6666665999</c:v>
                </c:pt>
                <c:pt idx="1721">
                  <c:v>39508.708333266499</c:v>
                </c:pt>
                <c:pt idx="1722">
                  <c:v>39508.749999933185</c:v>
                </c:pt>
                <c:pt idx="1723">
                  <c:v>39508.791666599565</c:v>
                </c:pt>
                <c:pt idx="1724">
                  <c:v>39508.833333266397</c:v>
                </c:pt>
                <c:pt idx="1725">
                  <c:v>39508.874999933098</c:v>
                </c:pt>
                <c:pt idx="1726">
                  <c:v>39508.916666599711</c:v>
                </c:pt>
                <c:pt idx="1727">
                  <c:v>39508.958333266499</c:v>
                </c:pt>
                <c:pt idx="1728">
                  <c:v>39508.999999932901</c:v>
                </c:pt>
                <c:pt idx="1729">
                  <c:v>39509.041666599594</c:v>
                </c:pt>
                <c:pt idx="1730">
                  <c:v>39509.0833332662</c:v>
                </c:pt>
                <c:pt idx="1731">
                  <c:v>39509.124999932785</c:v>
                </c:pt>
                <c:pt idx="1732">
                  <c:v>39509.1666665995</c:v>
                </c:pt>
                <c:pt idx="1733">
                  <c:v>39509.208333266099</c:v>
                </c:pt>
                <c:pt idx="1734">
                  <c:v>39509.249999932676</c:v>
                </c:pt>
                <c:pt idx="1735">
                  <c:v>39509.2916665991</c:v>
                </c:pt>
                <c:pt idx="1736">
                  <c:v>39509.333333265997</c:v>
                </c:pt>
                <c:pt idx="1737">
                  <c:v>39509.374999932603</c:v>
                </c:pt>
                <c:pt idx="1738">
                  <c:v>39509.416666599202</c:v>
                </c:pt>
                <c:pt idx="1739">
                  <c:v>39509.458333266099</c:v>
                </c:pt>
                <c:pt idx="1740">
                  <c:v>39509.499999932501</c:v>
                </c:pt>
                <c:pt idx="1741">
                  <c:v>39509.5416665991</c:v>
                </c:pt>
                <c:pt idx="1742">
                  <c:v>39509.583333265684</c:v>
                </c:pt>
                <c:pt idx="1743">
                  <c:v>39509.624999932385</c:v>
                </c:pt>
                <c:pt idx="1744">
                  <c:v>39509.666666598998</c:v>
                </c:pt>
                <c:pt idx="1745">
                  <c:v>39509.708333265597</c:v>
                </c:pt>
                <c:pt idx="1746">
                  <c:v>39509.749999932195</c:v>
                </c:pt>
                <c:pt idx="1747">
                  <c:v>39509.791666598874</c:v>
                </c:pt>
                <c:pt idx="1748">
                  <c:v>39509.833333265502</c:v>
                </c:pt>
                <c:pt idx="1749">
                  <c:v>39509.874999932203</c:v>
                </c:pt>
                <c:pt idx="1750">
                  <c:v>39509.916666598969</c:v>
                </c:pt>
                <c:pt idx="1751">
                  <c:v>39509.958333265553</c:v>
                </c:pt>
                <c:pt idx="1752">
                  <c:v>39509.999999931984</c:v>
                </c:pt>
                <c:pt idx="1753">
                  <c:v>39510.041666598598</c:v>
                </c:pt>
                <c:pt idx="1754">
                  <c:v>39510.083333265284</c:v>
                </c:pt>
                <c:pt idx="1755">
                  <c:v>39510.124999931875</c:v>
                </c:pt>
                <c:pt idx="1756">
                  <c:v>39510.166666598503</c:v>
                </c:pt>
                <c:pt idx="1757">
                  <c:v>39510.208333265196</c:v>
                </c:pt>
                <c:pt idx="1758">
                  <c:v>39510.24999993165</c:v>
                </c:pt>
                <c:pt idx="1759">
                  <c:v>39510.291666598227</c:v>
                </c:pt>
                <c:pt idx="1760">
                  <c:v>39510.333333265</c:v>
                </c:pt>
                <c:pt idx="1761">
                  <c:v>39510.374999931701</c:v>
                </c:pt>
                <c:pt idx="1762">
                  <c:v>39510.416666598299</c:v>
                </c:pt>
                <c:pt idx="1763">
                  <c:v>39510.458333265087</c:v>
                </c:pt>
                <c:pt idx="1764">
                  <c:v>39510.499999931475</c:v>
                </c:pt>
                <c:pt idx="1765">
                  <c:v>39510.541666598197</c:v>
                </c:pt>
                <c:pt idx="1766">
                  <c:v>39510.583333264811</c:v>
                </c:pt>
                <c:pt idx="1767">
                  <c:v>39510.624999931249</c:v>
                </c:pt>
                <c:pt idx="1768">
                  <c:v>39510.666666598103</c:v>
                </c:pt>
                <c:pt idx="1769">
                  <c:v>39510.708333264702</c:v>
                </c:pt>
                <c:pt idx="1770">
                  <c:v>39510.749999931184</c:v>
                </c:pt>
                <c:pt idx="1771">
                  <c:v>39510.791666597666</c:v>
                </c:pt>
                <c:pt idx="1772">
                  <c:v>39510.8333332646</c:v>
                </c:pt>
                <c:pt idx="1773">
                  <c:v>39510.874999931199</c:v>
                </c:pt>
                <c:pt idx="1774">
                  <c:v>39510.916666597797</c:v>
                </c:pt>
                <c:pt idx="1775">
                  <c:v>39510.958333264643</c:v>
                </c:pt>
                <c:pt idx="1776">
                  <c:v>39510.999999931075</c:v>
                </c:pt>
                <c:pt idx="1777">
                  <c:v>39511.041666597674</c:v>
                </c:pt>
                <c:pt idx="1778">
                  <c:v>39511.083333264301</c:v>
                </c:pt>
                <c:pt idx="1779">
                  <c:v>39511.124999930995</c:v>
                </c:pt>
                <c:pt idx="1780">
                  <c:v>39511.166666597594</c:v>
                </c:pt>
                <c:pt idx="1781">
                  <c:v>39511.2083332642</c:v>
                </c:pt>
                <c:pt idx="1782">
                  <c:v>39511.249999930784</c:v>
                </c:pt>
                <c:pt idx="1783">
                  <c:v>39511.291666597259</c:v>
                </c:pt>
                <c:pt idx="1784">
                  <c:v>39511.333333264098</c:v>
                </c:pt>
                <c:pt idx="1785">
                  <c:v>39511.374999930697</c:v>
                </c:pt>
                <c:pt idx="1786">
                  <c:v>39511.416666597397</c:v>
                </c:pt>
                <c:pt idx="1787">
                  <c:v>39511.458333264214</c:v>
                </c:pt>
                <c:pt idx="1788">
                  <c:v>39511.499999930595</c:v>
                </c:pt>
                <c:pt idx="1789">
                  <c:v>39511.541666597186</c:v>
                </c:pt>
                <c:pt idx="1790">
                  <c:v>39511.583333263901</c:v>
                </c:pt>
                <c:pt idx="1791">
                  <c:v>39511.6249999305</c:v>
                </c:pt>
                <c:pt idx="1792">
                  <c:v>39511.666666597084</c:v>
                </c:pt>
                <c:pt idx="1793">
                  <c:v>39511.708333263785</c:v>
                </c:pt>
                <c:pt idx="1794">
                  <c:v>39511.749999930384</c:v>
                </c:pt>
                <c:pt idx="1795">
                  <c:v>39511.791666596975</c:v>
                </c:pt>
                <c:pt idx="1796">
                  <c:v>39511.833333263596</c:v>
                </c:pt>
                <c:pt idx="1797">
                  <c:v>39511.874999930311</c:v>
                </c:pt>
                <c:pt idx="1798">
                  <c:v>39511.916666597011</c:v>
                </c:pt>
                <c:pt idx="1799">
                  <c:v>39511.958333263603</c:v>
                </c:pt>
                <c:pt idx="1800">
                  <c:v>39511.999999930194</c:v>
                </c:pt>
                <c:pt idx="1801">
                  <c:v>39512.0416665968</c:v>
                </c:pt>
                <c:pt idx="1802">
                  <c:v>39512.083333263385</c:v>
                </c:pt>
                <c:pt idx="1803">
                  <c:v>39512.124999929998</c:v>
                </c:pt>
                <c:pt idx="1804">
                  <c:v>39512.166666596684</c:v>
                </c:pt>
                <c:pt idx="1805">
                  <c:v>39512.208333263276</c:v>
                </c:pt>
                <c:pt idx="1806">
                  <c:v>39512.249999929903</c:v>
                </c:pt>
                <c:pt idx="1807">
                  <c:v>39512.291666596349</c:v>
                </c:pt>
                <c:pt idx="1808">
                  <c:v>39512.333333263196</c:v>
                </c:pt>
                <c:pt idx="1809">
                  <c:v>39512.374999929969</c:v>
                </c:pt>
                <c:pt idx="1810">
                  <c:v>39512.416666596553</c:v>
                </c:pt>
                <c:pt idx="1811">
                  <c:v>39512.458333263203</c:v>
                </c:pt>
                <c:pt idx="1812">
                  <c:v>39512.4999999297</c:v>
                </c:pt>
                <c:pt idx="1813">
                  <c:v>39512.541666596284</c:v>
                </c:pt>
                <c:pt idx="1814">
                  <c:v>39512.583333262897</c:v>
                </c:pt>
                <c:pt idx="1815">
                  <c:v>39512.624999929598</c:v>
                </c:pt>
                <c:pt idx="1816">
                  <c:v>39512.666666596197</c:v>
                </c:pt>
                <c:pt idx="1817">
                  <c:v>39512.708333262803</c:v>
                </c:pt>
                <c:pt idx="1818">
                  <c:v>39512.749999929503</c:v>
                </c:pt>
                <c:pt idx="1819">
                  <c:v>39512.791666595949</c:v>
                </c:pt>
                <c:pt idx="1820">
                  <c:v>39512.833333262701</c:v>
                </c:pt>
                <c:pt idx="1821">
                  <c:v>39512.874999929343</c:v>
                </c:pt>
                <c:pt idx="1822">
                  <c:v>39512.916666596153</c:v>
                </c:pt>
                <c:pt idx="1823">
                  <c:v>39512.958333262613</c:v>
                </c:pt>
                <c:pt idx="1824">
                  <c:v>39512.999999929198</c:v>
                </c:pt>
                <c:pt idx="1825">
                  <c:v>39513.041666595775</c:v>
                </c:pt>
                <c:pt idx="1826">
                  <c:v>39513.083333262497</c:v>
                </c:pt>
                <c:pt idx="1827">
                  <c:v>39513.124999929103</c:v>
                </c:pt>
                <c:pt idx="1828">
                  <c:v>39513.166666595585</c:v>
                </c:pt>
                <c:pt idx="1829">
                  <c:v>39513.208333262402</c:v>
                </c:pt>
                <c:pt idx="1830">
                  <c:v>39513.249999929001</c:v>
                </c:pt>
                <c:pt idx="1831">
                  <c:v>39513.291666595396</c:v>
                </c:pt>
                <c:pt idx="1832">
                  <c:v>39513.333333262199</c:v>
                </c:pt>
                <c:pt idx="1833">
                  <c:v>39513.374999929103</c:v>
                </c:pt>
                <c:pt idx="1834">
                  <c:v>39513.416666595498</c:v>
                </c:pt>
                <c:pt idx="1835">
                  <c:v>39513.458333262213</c:v>
                </c:pt>
                <c:pt idx="1836">
                  <c:v>39513.499999928797</c:v>
                </c:pt>
                <c:pt idx="1837">
                  <c:v>39513.541666595404</c:v>
                </c:pt>
                <c:pt idx="1838">
                  <c:v>39513.583333262002</c:v>
                </c:pt>
                <c:pt idx="1839">
                  <c:v>39513.624999928601</c:v>
                </c:pt>
                <c:pt idx="1840">
                  <c:v>39513.666666595185</c:v>
                </c:pt>
                <c:pt idx="1841">
                  <c:v>39513.7083332619</c:v>
                </c:pt>
                <c:pt idx="1842">
                  <c:v>39513.749999928499</c:v>
                </c:pt>
                <c:pt idx="1843">
                  <c:v>39513.791666594974</c:v>
                </c:pt>
                <c:pt idx="1844">
                  <c:v>39513.833333261784</c:v>
                </c:pt>
                <c:pt idx="1845">
                  <c:v>39513.87499992863</c:v>
                </c:pt>
                <c:pt idx="1846">
                  <c:v>39513.916666595003</c:v>
                </c:pt>
                <c:pt idx="1847">
                  <c:v>39513.958333261697</c:v>
                </c:pt>
                <c:pt idx="1848">
                  <c:v>39513.999999928303</c:v>
                </c:pt>
                <c:pt idx="1849">
                  <c:v>39514.041666594901</c:v>
                </c:pt>
                <c:pt idx="1850">
                  <c:v>39514.0833332615</c:v>
                </c:pt>
                <c:pt idx="1851">
                  <c:v>39514.124999928201</c:v>
                </c:pt>
                <c:pt idx="1852">
                  <c:v>39514.1666665948</c:v>
                </c:pt>
                <c:pt idx="1853">
                  <c:v>39514.208333261384</c:v>
                </c:pt>
                <c:pt idx="1854">
                  <c:v>39514.249999928099</c:v>
                </c:pt>
                <c:pt idx="1855">
                  <c:v>39514.291666594574</c:v>
                </c:pt>
                <c:pt idx="1856">
                  <c:v>39514.333333261275</c:v>
                </c:pt>
                <c:pt idx="1857">
                  <c:v>39514.374999928099</c:v>
                </c:pt>
                <c:pt idx="1858">
                  <c:v>39514.416666594603</c:v>
                </c:pt>
                <c:pt idx="1859">
                  <c:v>39514.458333261202</c:v>
                </c:pt>
                <c:pt idx="1860">
                  <c:v>39514.499999927801</c:v>
                </c:pt>
                <c:pt idx="1861">
                  <c:v>39514.541666594501</c:v>
                </c:pt>
                <c:pt idx="1862">
                  <c:v>39514.5833332611</c:v>
                </c:pt>
                <c:pt idx="1863">
                  <c:v>39514.624999927684</c:v>
                </c:pt>
                <c:pt idx="1864">
                  <c:v>39514.666666594276</c:v>
                </c:pt>
                <c:pt idx="1865">
                  <c:v>39514.708333260998</c:v>
                </c:pt>
                <c:pt idx="1866">
                  <c:v>39514.749999927597</c:v>
                </c:pt>
                <c:pt idx="1867">
                  <c:v>39514.791666594174</c:v>
                </c:pt>
                <c:pt idx="1868">
                  <c:v>39514.833333260802</c:v>
                </c:pt>
                <c:pt idx="1869">
                  <c:v>39514.874999927611</c:v>
                </c:pt>
                <c:pt idx="1870">
                  <c:v>39514.916666594203</c:v>
                </c:pt>
                <c:pt idx="1871">
                  <c:v>39514.958333260853</c:v>
                </c:pt>
                <c:pt idx="1872">
                  <c:v>39514.9999999274</c:v>
                </c:pt>
                <c:pt idx="1873">
                  <c:v>39515.041666593985</c:v>
                </c:pt>
                <c:pt idx="1874">
                  <c:v>39515.083333260598</c:v>
                </c:pt>
                <c:pt idx="1875">
                  <c:v>39515.124999927197</c:v>
                </c:pt>
                <c:pt idx="1876">
                  <c:v>39515.166666593876</c:v>
                </c:pt>
                <c:pt idx="1877">
                  <c:v>39515.208333260503</c:v>
                </c:pt>
                <c:pt idx="1878">
                  <c:v>39515.249999927102</c:v>
                </c:pt>
                <c:pt idx="1879">
                  <c:v>39515.291666593534</c:v>
                </c:pt>
                <c:pt idx="1880">
                  <c:v>39515.333333260402</c:v>
                </c:pt>
                <c:pt idx="1881">
                  <c:v>39515.374999927153</c:v>
                </c:pt>
                <c:pt idx="1882">
                  <c:v>39515.416666593599</c:v>
                </c:pt>
                <c:pt idx="1883">
                  <c:v>39515.458333260343</c:v>
                </c:pt>
                <c:pt idx="1884">
                  <c:v>39515.499999926898</c:v>
                </c:pt>
                <c:pt idx="1885">
                  <c:v>39515.541666593475</c:v>
                </c:pt>
                <c:pt idx="1886">
                  <c:v>39515.583333260103</c:v>
                </c:pt>
                <c:pt idx="1887">
                  <c:v>39515.624999926797</c:v>
                </c:pt>
                <c:pt idx="1888">
                  <c:v>39515.666666593374</c:v>
                </c:pt>
                <c:pt idx="1889">
                  <c:v>39515.708333260001</c:v>
                </c:pt>
                <c:pt idx="1890">
                  <c:v>39515.749999926702</c:v>
                </c:pt>
                <c:pt idx="1891">
                  <c:v>39515.791666593024</c:v>
                </c:pt>
                <c:pt idx="1892">
                  <c:v>39515.833333259943</c:v>
                </c:pt>
                <c:pt idx="1893">
                  <c:v>39515.874999926687</c:v>
                </c:pt>
                <c:pt idx="1894">
                  <c:v>39515.916666593199</c:v>
                </c:pt>
                <c:pt idx="1895">
                  <c:v>39515.95833326003</c:v>
                </c:pt>
                <c:pt idx="1896">
                  <c:v>39515.999999926396</c:v>
                </c:pt>
                <c:pt idx="1897">
                  <c:v>39516.041666593075</c:v>
                </c:pt>
                <c:pt idx="1898">
                  <c:v>39516.083333259703</c:v>
                </c:pt>
                <c:pt idx="1899">
                  <c:v>39516.124999926302</c:v>
                </c:pt>
                <c:pt idx="1900">
                  <c:v>39516.166666592901</c:v>
                </c:pt>
                <c:pt idx="1901">
                  <c:v>39516.208333259601</c:v>
                </c:pt>
                <c:pt idx="1902">
                  <c:v>39516.2499999262</c:v>
                </c:pt>
                <c:pt idx="1903">
                  <c:v>39516.291666592566</c:v>
                </c:pt>
                <c:pt idx="1904">
                  <c:v>39516.333333259397</c:v>
                </c:pt>
                <c:pt idx="1905">
                  <c:v>39516.374999926287</c:v>
                </c:pt>
                <c:pt idx="1906">
                  <c:v>39516.416666592697</c:v>
                </c:pt>
                <c:pt idx="1907">
                  <c:v>39516.458333259507</c:v>
                </c:pt>
                <c:pt idx="1908">
                  <c:v>39516.499999926011</c:v>
                </c:pt>
                <c:pt idx="1909">
                  <c:v>39516.541666592595</c:v>
                </c:pt>
                <c:pt idx="1910">
                  <c:v>39516.583333259201</c:v>
                </c:pt>
                <c:pt idx="1911">
                  <c:v>39516.6249999258</c:v>
                </c:pt>
                <c:pt idx="1912">
                  <c:v>39516.6666665925</c:v>
                </c:pt>
                <c:pt idx="1913">
                  <c:v>39516.708333259099</c:v>
                </c:pt>
                <c:pt idx="1914">
                  <c:v>39516.749999925676</c:v>
                </c:pt>
                <c:pt idx="1915">
                  <c:v>39516.791666592166</c:v>
                </c:pt>
                <c:pt idx="1916">
                  <c:v>39516.833333259012</c:v>
                </c:pt>
                <c:pt idx="1917">
                  <c:v>39516.874999925603</c:v>
                </c:pt>
                <c:pt idx="1918">
                  <c:v>39516.916666592202</c:v>
                </c:pt>
                <c:pt idx="1919">
                  <c:v>39516.958333259165</c:v>
                </c:pt>
                <c:pt idx="1920">
                  <c:v>39516.999999925501</c:v>
                </c:pt>
                <c:pt idx="1921">
                  <c:v>39517.0416665921</c:v>
                </c:pt>
                <c:pt idx="1922">
                  <c:v>39517.083333258699</c:v>
                </c:pt>
                <c:pt idx="1923">
                  <c:v>39517.1249999254</c:v>
                </c:pt>
                <c:pt idx="1924">
                  <c:v>39517.166666591984</c:v>
                </c:pt>
                <c:pt idx="1925">
                  <c:v>39517.208333258612</c:v>
                </c:pt>
                <c:pt idx="1926">
                  <c:v>39517.249999925276</c:v>
                </c:pt>
                <c:pt idx="1927">
                  <c:v>39517.291666591605</c:v>
                </c:pt>
                <c:pt idx="1928">
                  <c:v>39517.333333258612</c:v>
                </c:pt>
                <c:pt idx="1929">
                  <c:v>39517.374999925203</c:v>
                </c:pt>
                <c:pt idx="1930">
                  <c:v>39517.416666591802</c:v>
                </c:pt>
                <c:pt idx="1931">
                  <c:v>39517.45833325867</c:v>
                </c:pt>
                <c:pt idx="1932">
                  <c:v>39517.499999924999</c:v>
                </c:pt>
                <c:pt idx="1933">
                  <c:v>39517.541666591584</c:v>
                </c:pt>
                <c:pt idx="1934">
                  <c:v>39517.583333258299</c:v>
                </c:pt>
                <c:pt idx="1935">
                  <c:v>39517.624999924898</c:v>
                </c:pt>
                <c:pt idx="1936">
                  <c:v>39517.666666591504</c:v>
                </c:pt>
                <c:pt idx="1937">
                  <c:v>39517.708333258211</c:v>
                </c:pt>
                <c:pt idx="1938">
                  <c:v>39517.749999924803</c:v>
                </c:pt>
                <c:pt idx="1939">
                  <c:v>39517.791666591118</c:v>
                </c:pt>
                <c:pt idx="1940">
                  <c:v>39517.833333258211</c:v>
                </c:pt>
                <c:pt idx="1941">
                  <c:v>39517.874999924868</c:v>
                </c:pt>
                <c:pt idx="1942">
                  <c:v>39517.9166665913</c:v>
                </c:pt>
                <c:pt idx="1943">
                  <c:v>39517.958333258175</c:v>
                </c:pt>
                <c:pt idx="1944">
                  <c:v>39517.999999924599</c:v>
                </c:pt>
                <c:pt idx="1945">
                  <c:v>39518.041666591176</c:v>
                </c:pt>
                <c:pt idx="1946">
                  <c:v>39518.083333257797</c:v>
                </c:pt>
                <c:pt idx="1947">
                  <c:v>39518.124999924403</c:v>
                </c:pt>
                <c:pt idx="1948">
                  <c:v>39518.166666591074</c:v>
                </c:pt>
                <c:pt idx="1949">
                  <c:v>39518.208333257702</c:v>
                </c:pt>
                <c:pt idx="1950">
                  <c:v>39518.249999924301</c:v>
                </c:pt>
                <c:pt idx="1951">
                  <c:v>39518.29166659082</c:v>
                </c:pt>
                <c:pt idx="1952">
                  <c:v>39518.3333332576</c:v>
                </c:pt>
                <c:pt idx="1953">
                  <c:v>39518.374999924243</c:v>
                </c:pt>
                <c:pt idx="1954">
                  <c:v>39518.416666590798</c:v>
                </c:pt>
                <c:pt idx="1955">
                  <c:v>39518.458333257688</c:v>
                </c:pt>
                <c:pt idx="1956">
                  <c:v>39518.499999924097</c:v>
                </c:pt>
                <c:pt idx="1957">
                  <c:v>39518.541666590674</c:v>
                </c:pt>
                <c:pt idx="1958">
                  <c:v>39518.583333257397</c:v>
                </c:pt>
                <c:pt idx="1959">
                  <c:v>39518.624999924003</c:v>
                </c:pt>
                <c:pt idx="1960">
                  <c:v>39518.666666590594</c:v>
                </c:pt>
                <c:pt idx="1961">
                  <c:v>39518.7083332572</c:v>
                </c:pt>
                <c:pt idx="1962">
                  <c:v>39518.749999923901</c:v>
                </c:pt>
                <c:pt idx="1963">
                  <c:v>39518.791666590267</c:v>
                </c:pt>
                <c:pt idx="1964">
                  <c:v>39518.833333257098</c:v>
                </c:pt>
                <c:pt idx="1965">
                  <c:v>39518.874999923697</c:v>
                </c:pt>
                <c:pt idx="1966">
                  <c:v>39518.916666590398</c:v>
                </c:pt>
                <c:pt idx="1967">
                  <c:v>39518.958333257215</c:v>
                </c:pt>
                <c:pt idx="1968">
                  <c:v>39518.999999923595</c:v>
                </c:pt>
                <c:pt idx="1969">
                  <c:v>39519.041666590274</c:v>
                </c:pt>
                <c:pt idx="1970">
                  <c:v>39519.083333257011</c:v>
                </c:pt>
                <c:pt idx="1971">
                  <c:v>39519.124999923501</c:v>
                </c:pt>
                <c:pt idx="1972">
                  <c:v>39519.166666590085</c:v>
                </c:pt>
                <c:pt idx="1973">
                  <c:v>39519.208333256953</c:v>
                </c:pt>
                <c:pt idx="1974">
                  <c:v>39519.249999923384</c:v>
                </c:pt>
                <c:pt idx="1975">
                  <c:v>39519.291666589721</c:v>
                </c:pt>
                <c:pt idx="1976">
                  <c:v>39519.333333256698</c:v>
                </c:pt>
                <c:pt idx="1977">
                  <c:v>39519.374999923297</c:v>
                </c:pt>
                <c:pt idx="1978">
                  <c:v>39519.416666589903</c:v>
                </c:pt>
                <c:pt idx="1979">
                  <c:v>39519.458333256749</c:v>
                </c:pt>
                <c:pt idx="1980">
                  <c:v>39519.499999923195</c:v>
                </c:pt>
                <c:pt idx="1981">
                  <c:v>39519.541666589626</c:v>
                </c:pt>
                <c:pt idx="1982">
                  <c:v>39519.583333256443</c:v>
                </c:pt>
                <c:pt idx="1983">
                  <c:v>39519.624999922999</c:v>
                </c:pt>
                <c:pt idx="1984">
                  <c:v>39519.666666589575</c:v>
                </c:pt>
                <c:pt idx="1985">
                  <c:v>39519.708333256298</c:v>
                </c:pt>
                <c:pt idx="1986">
                  <c:v>39519.749999922897</c:v>
                </c:pt>
                <c:pt idx="1987">
                  <c:v>39519.791666589321</c:v>
                </c:pt>
                <c:pt idx="1988">
                  <c:v>39519.833333256203</c:v>
                </c:pt>
                <c:pt idx="1989">
                  <c:v>39519.874999922991</c:v>
                </c:pt>
                <c:pt idx="1990">
                  <c:v>39519.916666589401</c:v>
                </c:pt>
                <c:pt idx="1991">
                  <c:v>39519.958333256349</c:v>
                </c:pt>
                <c:pt idx="1992">
                  <c:v>39519.9999999227</c:v>
                </c:pt>
                <c:pt idx="1993">
                  <c:v>39520.041666589175</c:v>
                </c:pt>
                <c:pt idx="1994">
                  <c:v>39520.083333256043</c:v>
                </c:pt>
                <c:pt idx="1995">
                  <c:v>39520.124999922598</c:v>
                </c:pt>
                <c:pt idx="1996">
                  <c:v>39520.166666589175</c:v>
                </c:pt>
                <c:pt idx="1997">
                  <c:v>39520.208333255803</c:v>
                </c:pt>
                <c:pt idx="1998">
                  <c:v>39520.249999922496</c:v>
                </c:pt>
                <c:pt idx="1999">
                  <c:v>39520.291666588877</c:v>
                </c:pt>
                <c:pt idx="2000">
                  <c:v>39520.333333255701</c:v>
                </c:pt>
                <c:pt idx="2001">
                  <c:v>39520.374999922591</c:v>
                </c:pt>
                <c:pt idx="2002">
                  <c:v>39520.416666589001</c:v>
                </c:pt>
                <c:pt idx="2003">
                  <c:v>39520.458333255643</c:v>
                </c:pt>
                <c:pt idx="2004">
                  <c:v>39520.499999922198</c:v>
                </c:pt>
                <c:pt idx="2005">
                  <c:v>39520.541666588884</c:v>
                </c:pt>
                <c:pt idx="2006">
                  <c:v>39520.583333255498</c:v>
                </c:pt>
                <c:pt idx="2007">
                  <c:v>39520.624999922111</c:v>
                </c:pt>
                <c:pt idx="2008">
                  <c:v>39520.666666588586</c:v>
                </c:pt>
                <c:pt idx="2009">
                  <c:v>39520.708333255403</c:v>
                </c:pt>
                <c:pt idx="2010">
                  <c:v>39520.749999922002</c:v>
                </c:pt>
                <c:pt idx="2011">
                  <c:v>39520.791666588397</c:v>
                </c:pt>
                <c:pt idx="2012">
                  <c:v>39520.833333255301</c:v>
                </c:pt>
                <c:pt idx="2013">
                  <c:v>39520.874999922053</c:v>
                </c:pt>
                <c:pt idx="2014">
                  <c:v>39520.916666588499</c:v>
                </c:pt>
                <c:pt idx="2015">
                  <c:v>39520.958333255243</c:v>
                </c:pt>
                <c:pt idx="2016">
                  <c:v>39520.999999921776</c:v>
                </c:pt>
                <c:pt idx="2017">
                  <c:v>39521.041666588375</c:v>
                </c:pt>
                <c:pt idx="2018">
                  <c:v>39521.083333255003</c:v>
                </c:pt>
                <c:pt idx="2019">
                  <c:v>39521.124999921674</c:v>
                </c:pt>
                <c:pt idx="2020">
                  <c:v>39521.166666588186</c:v>
                </c:pt>
                <c:pt idx="2021">
                  <c:v>39521.208333255003</c:v>
                </c:pt>
                <c:pt idx="2022">
                  <c:v>39521.2499999215</c:v>
                </c:pt>
                <c:pt idx="2023">
                  <c:v>39521.291666587997</c:v>
                </c:pt>
                <c:pt idx="2024">
                  <c:v>39521.333333254799</c:v>
                </c:pt>
                <c:pt idx="2025">
                  <c:v>39521.374999921398</c:v>
                </c:pt>
                <c:pt idx="2026">
                  <c:v>39521.416666587997</c:v>
                </c:pt>
                <c:pt idx="2027">
                  <c:v>39521.458333254952</c:v>
                </c:pt>
                <c:pt idx="2028">
                  <c:v>39521.499999921274</c:v>
                </c:pt>
                <c:pt idx="2029">
                  <c:v>39521.541666587749</c:v>
                </c:pt>
                <c:pt idx="2030">
                  <c:v>39521.583333254603</c:v>
                </c:pt>
                <c:pt idx="2031">
                  <c:v>39521.624999921194</c:v>
                </c:pt>
                <c:pt idx="2032">
                  <c:v>39521.666666587596</c:v>
                </c:pt>
                <c:pt idx="2033">
                  <c:v>39521.708333254399</c:v>
                </c:pt>
                <c:pt idx="2034">
                  <c:v>39521.7499999211</c:v>
                </c:pt>
                <c:pt idx="2035">
                  <c:v>39521.791666587385</c:v>
                </c:pt>
                <c:pt idx="2036">
                  <c:v>39521.833333254297</c:v>
                </c:pt>
                <c:pt idx="2037">
                  <c:v>39521.874999921012</c:v>
                </c:pt>
                <c:pt idx="2038">
                  <c:v>39521.916666587596</c:v>
                </c:pt>
                <c:pt idx="2039">
                  <c:v>39521.958333254399</c:v>
                </c:pt>
                <c:pt idx="2040">
                  <c:v>39521.999999920801</c:v>
                </c:pt>
                <c:pt idx="2041">
                  <c:v>39522.041666587349</c:v>
                </c:pt>
                <c:pt idx="2042">
                  <c:v>39522.083333254202</c:v>
                </c:pt>
                <c:pt idx="2043">
                  <c:v>39522.124999920685</c:v>
                </c:pt>
                <c:pt idx="2044">
                  <c:v>39522.166666587174</c:v>
                </c:pt>
                <c:pt idx="2045">
                  <c:v>39522.208333253999</c:v>
                </c:pt>
                <c:pt idx="2046">
                  <c:v>39522.249999920597</c:v>
                </c:pt>
                <c:pt idx="2047">
                  <c:v>39522.291666586934</c:v>
                </c:pt>
                <c:pt idx="2048">
                  <c:v>39522.333333253897</c:v>
                </c:pt>
                <c:pt idx="2049">
                  <c:v>39522.374999920612</c:v>
                </c:pt>
                <c:pt idx="2050">
                  <c:v>39522.416666587102</c:v>
                </c:pt>
                <c:pt idx="2051">
                  <c:v>39522.458333253853</c:v>
                </c:pt>
                <c:pt idx="2052">
                  <c:v>39522.499999920401</c:v>
                </c:pt>
                <c:pt idx="2053">
                  <c:v>39522.541666586985</c:v>
                </c:pt>
                <c:pt idx="2054">
                  <c:v>39522.583333253599</c:v>
                </c:pt>
                <c:pt idx="2055">
                  <c:v>39522.624999920285</c:v>
                </c:pt>
                <c:pt idx="2056">
                  <c:v>39522.666666586876</c:v>
                </c:pt>
                <c:pt idx="2057">
                  <c:v>39522.708333253497</c:v>
                </c:pt>
                <c:pt idx="2058">
                  <c:v>39522.749999920103</c:v>
                </c:pt>
                <c:pt idx="2059">
                  <c:v>39522.791666586534</c:v>
                </c:pt>
                <c:pt idx="2060">
                  <c:v>39522.833333253402</c:v>
                </c:pt>
                <c:pt idx="2061">
                  <c:v>39522.874999920168</c:v>
                </c:pt>
                <c:pt idx="2062">
                  <c:v>39522.916666586701</c:v>
                </c:pt>
                <c:pt idx="2063">
                  <c:v>39522.958333253453</c:v>
                </c:pt>
                <c:pt idx="2064">
                  <c:v>39522.999999919884</c:v>
                </c:pt>
                <c:pt idx="2065">
                  <c:v>39523.041666586476</c:v>
                </c:pt>
                <c:pt idx="2066">
                  <c:v>39523.083333253198</c:v>
                </c:pt>
                <c:pt idx="2067">
                  <c:v>39523.124999919775</c:v>
                </c:pt>
                <c:pt idx="2068">
                  <c:v>39523.166666586374</c:v>
                </c:pt>
                <c:pt idx="2069">
                  <c:v>39523.208333253002</c:v>
                </c:pt>
                <c:pt idx="2070">
                  <c:v>39523.249999919586</c:v>
                </c:pt>
                <c:pt idx="2071">
                  <c:v>39523.291666586047</c:v>
                </c:pt>
                <c:pt idx="2072">
                  <c:v>39523.333333253002</c:v>
                </c:pt>
                <c:pt idx="2073">
                  <c:v>39523.374999919601</c:v>
                </c:pt>
                <c:pt idx="2074">
                  <c:v>39523.416666586199</c:v>
                </c:pt>
                <c:pt idx="2075">
                  <c:v>39523.458333253046</c:v>
                </c:pt>
                <c:pt idx="2076">
                  <c:v>39523.499999919375</c:v>
                </c:pt>
                <c:pt idx="2077">
                  <c:v>39523.541666586076</c:v>
                </c:pt>
                <c:pt idx="2078">
                  <c:v>39523.583333252711</c:v>
                </c:pt>
                <c:pt idx="2079">
                  <c:v>39523.624999919186</c:v>
                </c:pt>
                <c:pt idx="2080">
                  <c:v>39523.666666585974</c:v>
                </c:pt>
                <c:pt idx="2081">
                  <c:v>39523.708333252602</c:v>
                </c:pt>
                <c:pt idx="2082">
                  <c:v>39523.749999919186</c:v>
                </c:pt>
                <c:pt idx="2083">
                  <c:v>39523.79166658545</c:v>
                </c:pt>
                <c:pt idx="2084">
                  <c:v>39523.833333252602</c:v>
                </c:pt>
                <c:pt idx="2085">
                  <c:v>39523.874999919099</c:v>
                </c:pt>
                <c:pt idx="2086">
                  <c:v>39523.916666585676</c:v>
                </c:pt>
                <c:pt idx="2087">
                  <c:v>39523.958333252529</c:v>
                </c:pt>
                <c:pt idx="2088">
                  <c:v>39523.999999918997</c:v>
                </c:pt>
                <c:pt idx="2089">
                  <c:v>39524.041666585574</c:v>
                </c:pt>
                <c:pt idx="2090">
                  <c:v>39524.083333252202</c:v>
                </c:pt>
                <c:pt idx="2091">
                  <c:v>39524.124999918902</c:v>
                </c:pt>
                <c:pt idx="2092">
                  <c:v>39524.166666585326</c:v>
                </c:pt>
                <c:pt idx="2093">
                  <c:v>39524.208333252143</c:v>
                </c:pt>
                <c:pt idx="2094">
                  <c:v>39524.249999918684</c:v>
                </c:pt>
                <c:pt idx="2095">
                  <c:v>39524.291666585043</c:v>
                </c:pt>
                <c:pt idx="2096">
                  <c:v>39524.333333251998</c:v>
                </c:pt>
                <c:pt idx="2097">
                  <c:v>39524.374999918611</c:v>
                </c:pt>
                <c:pt idx="2098">
                  <c:v>39524.416666585275</c:v>
                </c:pt>
                <c:pt idx="2099">
                  <c:v>39524.458333252129</c:v>
                </c:pt>
                <c:pt idx="2100">
                  <c:v>39524.499999918502</c:v>
                </c:pt>
                <c:pt idx="2101">
                  <c:v>39524.541666584984</c:v>
                </c:pt>
                <c:pt idx="2102">
                  <c:v>39524.583333251801</c:v>
                </c:pt>
                <c:pt idx="2103">
                  <c:v>39524.6249999184</c:v>
                </c:pt>
                <c:pt idx="2104">
                  <c:v>39524.666666584984</c:v>
                </c:pt>
                <c:pt idx="2105">
                  <c:v>39524.708333251598</c:v>
                </c:pt>
                <c:pt idx="2106">
                  <c:v>39524.749999918284</c:v>
                </c:pt>
                <c:pt idx="2107">
                  <c:v>39524.791666584606</c:v>
                </c:pt>
                <c:pt idx="2108">
                  <c:v>39524.833333251503</c:v>
                </c:pt>
                <c:pt idx="2109">
                  <c:v>39524.874999918211</c:v>
                </c:pt>
                <c:pt idx="2110">
                  <c:v>39524.916666584802</c:v>
                </c:pt>
                <c:pt idx="2111">
                  <c:v>39524.958333251569</c:v>
                </c:pt>
                <c:pt idx="2112">
                  <c:v>39524.999999918</c:v>
                </c:pt>
                <c:pt idx="2113">
                  <c:v>39525.041666584584</c:v>
                </c:pt>
                <c:pt idx="2114">
                  <c:v>39525.083333251285</c:v>
                </c:pt>
                <c:pt idx="2115">
                  <c:v>39525.124999917884</c:v>
                </c:pt>
                <c:pt idx="2116">
                  <c:v>39525.166666584584</c:v>
                </c:pt>
                <c:pt idx="2117">
                  <c:v>39525.208333251197</c:v>
                </c:pt>
                <c:pt idx="2118">
                  <c:v>39525.249999917804</c:v>
                </c:pt>
                <c:pt idx="2119">
                  <c:v>39525.291666584119</c:v>
                </c:pt>
                <c:pt idx="2120">
                  <c:v>39525.333333251103</c:v>
                </c:pt>
                <c:pt idx="2121">
                  <c:v>39525.374999917702</c:v>
                </c:pt>
                <c:pt idx="2122">
                  <c:v>39525.4166665843</c:v>
                </c:pt>
                <c:pt idx="2123">
                  <c:v>39525.458333251168</c:v>
                </c:pt>
                <c:pt idx="2124">
                  <c:v>39525.499999917585</c:v>
                </c:pt>
                <c:pt idx="2125">
                  <c:v>39525.541666584184</c:v>
                </c:pt>
                <c:pt idx="2126">
                  <c:v>39525.583333250797</c:v>
                </c:pt>
                <c:pt idx="2127">
                  <c:v>39525.624999917476</c:v>
                </c:pt>
                <c:pt idx="2128">
                  <c:v>39525.666666584075</c:v>
                </c:pt>
                <c:pt idx="2129">
                  <c:v>39525.708333250703</c:v>
                </c:pt>
                <c:pt idx="2130">
                  <c:v>39525.749999917185</c:v>
                </c:pt>
                <c:pt idx="2131">
                  <c:v>39525.791666583667</c:v>
                </c:pt>
                <c:pt idx="2132">
                  <c:v>39525.833333250601</c:v>
                </c:pt>
                <c:pt idx="2133">
                  <c:v>39525.8749999172</c:v>
                </c:pt>
                <c:pt idx="2134">
                  <c:v>39525.9166665839</c:v>
                </c:pt>
                <c:pt idx="2135">
                  <c:v>39525.958333250703</c:v>
                </c:pt>
                <c:pt idx="2136">
                  <c:v>39525.999999917076</c:v>
                </c:pt>
                <c:pt idx="2137">
                  <c:v>39526.0416665835</c:v>
                </c:pt>
                <c:pt idx="2138">
                  <c:v>39526.083333250397</c:v>
                </c:pt>
                <c:pt idx="2139">
                  <c:v>39526.124999916996</c:v>
                </c:pt>
                <c:pt idx="2140">
                  <c:v>39526.166666583435</c:v>
                </c:pt>
                <c:pt idx="2141">
                  <c:v>39526.208333250303</c:v>
                </c:pt>
                <c:pt idx="2142">
                  <c:v>39526.249999916901</c:v>
                </c:pt>
                <c:pt idx="2143">
                  <c:v>39526.291666583144</c:v>
                </c:pt>
                <c:pt idx="2144">
                  <c:v>39526.333333250099</c:v>
                </c:pt>
                <c:pt idx="2145">
                  <c:v>39526.374999916799</c:v>
                </c:pt>
                <c:pt idx="2146">
                  <c:v>39526.416666583384</c:v>
                </c:pt>
                <c:pt idx="2147">
                  <c:v>39526.458333250222</c:v>
                </c:pt>
                <c:pt idx="2148">
                  <c:v>39526.499999916596</c:v>
                </c:pt>
                <c:pt idx="2149">
                  <c:v>39526.541666583107</c:v>
                </c:pt>
                <c:pt idx="2150">
                  <c:v>39526.583333250011</c:v>
                </c:pt>
                <c:pt idx="2151">
                  <c:v>39526.624999916501</c:v>
                </c:pt>
                <c:pt idx="2152">
                  <c:v>39526.666666583027</c:v>
                </c:pt>
                <c:pt idx="2153">
                  <c:v>39526.708333249953</c:v>
                </c:pt>
                <c:pt idx="2154">
                  <c:v>39526.749999916385</c:v>
                </c:pt>
                <c:pt idx="2155">
                  <c:v>39526.791666582722</c:v>
                </c:pt>
                <c:pt idx="2156">
                  <c:v>39526.833333249699</c:v>
                </c:pt>
                <c:pt idx="2157">
                  <c:v>39526.874999916297</c:v>
                </c:pt>
                <c:pt idx="2158">
                  <c:v>39526.916666582903</c:v>
                </c:pt>
                <c:pt idx="2159">
                  <c:v>39526.958333249844</c:v>
                </c:pt>
                <c:pt idx="2160">
                  <c:v>39526.999999916196</c:v>
                </c:pt>
                <c:pt idx="2161">
                  <c:v>39527.041666582627</c:v>
                </c:pt>
                <c:pt idx="2162">
                  <c:v>39527.083333249553</c:v>
                </c:pt>
                <c:pt idx="2163">
                  <c:v>39527.124999916101</c:v>
                </c:pt>
                <c:pt idx="2164">
                  <c:v>39527.166666582576</c:v>
                </c:pt>
                <c:pt idx="2165">
                  <c:v>39527.208333249298</c:v>
                </c:pt>
                <c:pt idx="2166">
                  <c:v>39527.249999915875</c:v>
                </c:pt>
                <c:pt idx="2167">
                  <c:v>39527.291666582321</c:v>
                </c:pt>
                <c:pt idx="2168">
                  <c:v>39527.333333249211</c:v>
                </c:pt>
                <c:pt idx="2169">
                  <c:v>39527.374999915803</c:v>
                </c:pt>
                <c:pt idx="2170">
                  <c:v>39527.416666582503</c:v>
                </c:pt>
                <c:pt idx="2171">
                  <c:v>39527.458333249349</c:v>
                </c:pt>
                <c:pt idx="2172">
                  <c:v>39527.499999915584</c:v>
                </c:pt>
                <c:pt idx="2173">
                  <c:v>39527.541666582176</c:v>
                </c:pt>
                <c:pt idx="2174">
                  <c:v>39527.583333249153</c:v>
                </c:pt>
                <c:pt idx="2175">
                  <c:v>39527.624999915584</c:v>
                </c:pt>
                <c:pt idx="2176">
                  <c:v>39527.666666582176</c:v>
                </c:pt>
                <c:pt idx="2177">
                  <c:v>39527.708333249087</c:v>
                </c:pt>
                <c:pt idx="2178">
                  <c:v>39527.749999915475</c:v>
                </c:pt>
                <c:pt idx="2179">
                  <c:v>39527.791666581797</c:v>
                </c:pt>
                <c:pt idx="2180">
                  <c:v>39527.833333248891</c:v>
                </c:pt>
                <c:pt idx="2181">
                  <c:v>39527.874999915402</c:v>
                </c:pt>
                <c:pt idx="2182">
                  <c:v>39527.916666582001</c:v>
                </c:pt>
                <c:pt idx="2183">
                  <c:v>39527.958333248913</c:v>
                </c:pt>
                <c:pt idx="2184">
                  <c:v>39527.999999915184</c:v>
                </c:pt>
                <c:pt idx="2185">
                  <c:v>39528.041666581667</c:v>
                </c:pt>
                <c:pt idx="2186">
                  <c:v>39528.083333248687</c:v>
                </c:pt>
                <c:pt idx="2187">
                  <c:v>39528.124999915075</c:v>
                </c:pt>
                <c:pt idx="2188">
                  <c:v>39528.166666581557</c:v>
                </c:pt>
                <c:pt idx="2189">
                  <c:v>39528.208333248622</c:v>
                </c:pt>
                <c:pt idx="2190">
                  <c:v>39528.249999914995</c:v>
                </c:pt>
                <c:pt idx="2191">
                  <c:v>39528.291666581237</c:v>
                </c:pt>
                <c:pt idx="2192">
                  <c:v>39528.333333248476</c:v>
                </c:pt>
                <c:pt idx="2193">
                  <c:v>39528.374999915002</c:v>
                </c:pt>
                <c:pt idx="2194">
                  <c:v>39528.416666581485</c:v>
                </c:pt>
                <c:pt idx="2195">
                  <c:v>39528.458333248498</c:v>
                </c:pt>
                <c:pt idx="2196">
                  <c:v>39528.499999914784</c:v>
                </c:pt>
                <c:pt idx="2197">
                  <c:v>39528.541666581157</c:v>
                </c:pt>
                <c:pt idx="2198">
                  <c:v>39528.583333248214</c:v>
                </c:pt>
                <c:pt idx="2199">
                  <c:v>39528.624999914675</c:v>
                </c:pt>
                <c:pt idx="2200">
                  <c:v>39528.666666581099</c:v>
                </c:pt>
                <c:pt idx="2201">
                  <c:v>39528.708333248069</c:v>
                </c:pt>
                <c:pt idx="2202">
                  <c:v>39528.749999914595</c:v>
                </c:pt>
                <c:pt idx="2203">
                  <c:v>39528.791666580888</c:v>
                </c:pt>
                <c:pt idx="2204">
                  <c:v>39528.833333247843</c:v>
                </c:pt>
                <c:pt idx="2205">
                  <c:v>39528.874999914398</c:v>
                </c:pt>
                <c:pt idx="2206">
                  <c:v>39528.916666581084</c:v>
                </c:pt>
                <c:pt idx="2207">
                  <c:v>39528.958333247967</c:v>
                </c:pt>
                <c:pt idx="2208">
                  <c:v>39528.999999914275</c:v>
                </c:pt>
                <c:pt idx="2209">
                  <c:v>39529.04166658075</c:v>
                </c:pt>
                <c:pt idx="2210">
                  <c:v>39529.083333247603</c:v>
                </c:pt>
                <c:pt idx="2211">
                  <c:v>39529.124999914195</c:v>
                </c:pt>
                <c:pt idx="2212">
                  <c:v>39529.166666580597</c:v>
                </c:pt>
                <c:pt idx="2213">
                  <c:v>39529.208333247603</c:v>
                </c:pt>
                <c:pt idx="2214">
                  <c:v>39529.2499999141</c:v>
                </c:pt>
                <c:pt idx="2215">
                  <c:v>39529.291666580386</c:v>
                </c:pt>
                <c:pt idx="2216">
                  <c:v>39529.333333247298</c:v>
                </c:pt>
                <c:pt idx="2217">
                  <c:v>39529.374999913998</c:v>
                </c:pt>
                <c:pt idx="2218">
                  <c:v>39529.416666580597</c:v>
                </c:pt>
                <c:pt idx="2219">
                  <c:v>39529.458333247407</c:v>
                </c:pt>
                <c:pt idx="2220">
                  <c:v>39529.499999913904</c:v>
                </c:pt>
                <c:pt idx="2221">
                  <c:v>39529.54166658035</c:v>
                </c:pt>
                <c:pt idx="2222">
                  <c:v>39529.583333247203</c:v>
                </c:pt>
                <c:pt idx="2223">
                  <c:v>39529.624999913576</c:v>
                </c:pt>
                <c:pt idx="2224">
                  <c:v>39529.666666580197</c:v>
                </c:pt>
                <c:pt idx="2225">
                  <c:v>39529.708333247043</c:v>
                </c:pt>
                <c:pt idx="2226">
                  <c:v>39529.749999913576</c:v>
                </c:pt>
                <c:pt idx="2227">
                  <c:v>39529.791666579949</c:v>
                </c:pt>
                <c:pt idx="2228">
                  <c:v>39529.833333247043</c:v>
                </c:pt>
                <c:pt idx="2229">
                  <c:v>39529.874999913503</c:v>
                </c:pt>
                <c:pt idx="2230">
                  <c:v>39529.916666580102</c:v>
                </c:pt>
                <c:pt idx="2231">
                  <c:v>39529.958333247108</c:v>
                </c:pt>
                <c:pt idx="2232">
                  <c:v>39529.999999913227</c:v>
                </c:pt>
                <c:pt idx="2233">
                  <c:v>39530.041666579986</c:v>
                </c:pt>
                <c:pt idx="2234">
                  <c:v>39530.083333246643</c:v>
                </c:pt>
                <c:pt idx="2235">
                  <c:v>39530.124999913176</c:v>
                </c:pt>
                <c:pt idx="2236">
                  <c:v>39530.166666579884</c:v>
                </c:pt>
                <c:pt idx="2237">
                  <c:v>39530.208333246643</c:v>
                </c:pt>
                <c:pt idx="2238">
                  <c:v>39530.249999913176</c:v>
                </c:pt>
                <c:pt idx="2239">
                  <c:v>39530.291666579549</c:v>
                </c:pt>
                <c:pt idx="2240">
                  <c:v>39530.333333246606</c:v>
                </c:pt>
                <c:pt idx="2241">
                  <c:v>39530.374999913001</c:v>
                </c:pt>
                <c:pt idx="2242">
                  <c:v>39530.416666579702</c:v>
                </c:pt>
                <c:pt idx="2243">
                  <c:v>39530.458333246628</c:v>
                </c:pt>
                <c:pt idx="2244">
                  <c:v>39530.4999999129</c:v>
                </c:pt>
                <c:pt idx="2245">
                  <c:v>39530.541666579484</c:v>
                </c:pt>
                <c:pt idx="2246">
                  <c:v>39530.583333246213</c:v>
                </c:pt>
                <c:pt idx="2247">
                  <c:v>39530.624999912776</c:v>
                </c:pt>
                <c:pt idx="2248">
                  <c:v>39530.666666579375</c:v>
                </c:pt>
                <c:pt idx="2249">
                  <c:v>39530.708333246213</c:v>
                </c:pt>
                <c:pt idx="2250">
                  <c:v>39530.749999912674</c:v>
                </c:pt>
                <c:pt idx="2251">
                  <c:v>39530.791666579076</c:v>
                </c:pt>
                <c:pt idx="2252">
                  <c:v>39530.833333246053</c:v>
                </c:pt>
                <c:pt idx="2253">
                  <c:v>39530.874999912601</c:v>
                </c:pt>
                <c:pt idx="2254">
                  <c:v>39530.9166665792</c:v>
                </c:pt>
                <c:pt idx="2255">
                  <c:v>39530.958333246075</c:v>
                </c:pt>
                <c:pt idx="2256">
                  <c:v>39530.999999912485</c:v>
                </c:pt>
                <c:pt idx="2257">
                  <c:v>39531.041666579084</c:v>
                </c:pt>
                <c:pt idx="2258">
                  <c:v>39531.083333245697</c:v>
                </c:pt>
                <c:pt idx="2259">
                  <c:v>39531.124999912274</c:v>
                </c:pt>
                <c:pt idx="2260">
                  <c:v>39531.166666579004</c:v>
                </c:pt>
                <c:pt idx="2261">
                  <c:v>39531.208333245602</c:v>
                </c:pt>
                <c:pt idx="2262">
                  <c:v>39531.249999912194</c:v>
                </c:pt>
                <c:pt idx="2263">
                  <c:v>39531.291666578727</c:v>
                </c:pt>
                <c:pt idx="2264">
                  <c:v>39531.333333245602</c:v>
                </c:pt>
                <c:pt idx="2265">
                  <c:v>39531.374999912099</c:v>
                </c:pt>
                <c:pt idx="2266">
                  <c:v>39531.416666578698</c:v>
                </c:pt>
                <c:pt idx="2267">
                  <c:v>39531.458333245646</c:v>
                </c:pt>
                <c:pt idx="2268">
                  <c:v>39531.499999911975</c:v>
                </c:pt>
                <c:pt idx="2269">
                  <c:v>39531.541666578596</c:v>
                </c:pt>
                <c:pt idx="2270">
                  <c:v>39531.583333245202</c:v>
                </c:pt>
                <c:pt idx="2271">
                  <c:v>39531.624999911874</c:v>
                </c:pt>
                <c:pt idx="2272">
                  <c:v>39531.666666578501</c:v>
                </c:pt>
                <c:pt idx="2273">
                  <c:v>39531.708333245202</c:v>
                </c:pt>
                <c:pt idx="2274">
                  <c:v>39531.749999911619</c:v>
                </c:pt>
                <c:pt idx="2275">
                  <c:v>39531.791666578174</c:v>
                </c:pt>
                <c:pt idx="2276">
                  <c:v>39531.833333245013</c:v>
                </c:pt>
                <c:pt idx="2277">
                  <c:v>39531.874999911597</c:v>
                </c:pt>
                <c:pt idx="2278">
                  <c:v>39531.916666578298</c:v>
                </c:pt>
                <c:pt idx="2279">
                  <c:v>39531.958333245188</c:v>
                </c:pt>
                <c:pt idx="2280">
                  <c:v>39531.99999991135</c:v>
                </c:pt>
                <c:pt idx="2281">
                  <c:v>39532.041666578196</c:v>
                </c:pt>
                <c:pt idx="2282">
                  <c:v>39532.083333244991</c:v>
                </c:pt>
                <c:pt idx="2283">
                  <c:v>39532.124999911197</c:v>
                </c:pt>
                <c:pt idx="2284">
                  <c:v>39532.166666577985</c:v>
                </c:pt>
                <c:pt idx="2285">
                  <c:v>39532.208333244853</c:v>
                </c:pt>
                <c:pt idx="2286">
                  <c:v>39532.249999911175</c:v>
                </c:pt>
                <c:pt idx="2287">
                  <c:v>39532.291666577621</c:v>
                </c:pt>
                <c:pt idx="2288">
                  <c:v>39532.333333244613</c:v>
                </c:pt>
                <c:pt idx="2289">
                  <c:v>39532.374999911197</c:v>
                </c:pt>
                <c:pt idx="2290">
                  <c:v>39532.416666577803</c:v>
                </c:pt>
                <c:pt idx="2291">
                  <c:v>39532.4583332447</c:v>
                </c:pt>
                <c:pt idx="2292">
                  <c:v>39532.499999910986</c:v>
                </c:pt>
                <c:pt idx="2293">
                  <c:v>39532.541666577585</c:v>
                </c:pt>
                <c:pt idx="2294">
                  <c:v>39532.583333244453</c:v>
                </c:pt>
                <c:pt idx="2295">
                  <c:v>39532.624999910884</c:v>
                </c:pt>
                <c:pt idx="2296">
                  <c:v>39532.666666577585</c:v>
                </c:pt>
                <c:pt idx="2297">
                  <c:v>39532.708333244213</c:v>
                </c:pt>
                <c:pt idx="2298">
                  <c:v>39532.749999910775</c:v>
                </c:pt>
                <c:pt idx="2299">
                  <c:v>39532.791666577221</c:v>
                </c:pt>
                <c:pt idx="2300">
                  <c:v>39532.833333244213</c:v>
                </c:pt>
                <c:pt idx="2301">
                  <c:v>39532.874999910702</c:v>
                </c:pt>
                <c:pt idx="2302">
                  <c:v>39532.916666577301</c:v>
                </c:pt>
                <c:pt idx="2303">
                  <c:v>39532.9583332443</c:v>
                </c:pt>
                <c:pt idx="2304">
                  <c:v>39532.999999910586</c:v>
                </c:pt>
                <c:pt idx="2305">
                  <c:v>39533.041666577185</c:v>
                </c:pt>
                <c:pt idx="2306">
                  <c:v>39533.083333243798</c:v>
                </c:pt>
                <c:pt idx="2307">
                  <c:v>39533.124999910484</c:v>
                </c:pt>
                <c:pt idx="2308">
                  <c:v>39533.166666577075</c:v>
                </c:pt>
                <c:pt idx="2309">
                  <c:v>39533.208333243703</c:v>
                </c:pt>
                <c:pt idx="2310">
                  <c:v>39533.249999910375</c:v>
                </c:pt>
                <c:pt idx="2311">
                  <c:v>39533.291666576974</c:v>
                </c:pt>
                <c:pt idx="2312">
                  <c:v>39533.333333243601</c:v>
                </c:pt>
                <c:pt idx="2313">
                  <c:v>39533.3749999102</c:v>
                </c:pt>
                <c:pt idx="2314">
                  <c:v>39533.416666577003</c:v>
                </c:pt>
                <c:pt idx="2315">
                  <c:v>39533.458333243703</c:v>
                </c:pt>
                <c:pt idx="2316">
                  <c:v>39533.499999910084</c:v>
                </c:pt>
                <c:pt idx="2317">
                  <c:v>39533.541666576784</c:v>
                </c:pt>
                <c:pt idx="2318">
                  <c:v>39533.583333243398</c:v>
                </c:pt>
                <c:pt idx="2319">
                  <c:v>39533.624999909996</c:v>
                </c:pt>
                <c:pt idx="2320">
                  <c:v>39533.666666576595</c:v>
                </c:pt>
                <c:pt idx="2321">
                  <c:v>39533.708333243303</c:v>
                </c:pt>
                <c:pt idx="2322">
                  <c:v>39533.749999909902</c:v>
                </c:pt>
                <c:pt idx="2323">
                  <c:v>39533.791666576297</c:v>
                </c:pt>
                <c:pt idx="2324">
                  <c:v>39533.833333243201</c:v>
                </c:pt>
                <c:pt idx="2325">
                  <c:v>39533.874999909953</c:v>
                </c:pt>
                <c:pt idx="2326">
                  <c:v>39533.916666576399</c:v>
                </c:pt>
                <c:pt idx="2327">
                  <c:v>39533.95833324323</c:v>
                </c:pt>
                <c:pt idx="2328">
                  <c:v>39533.999999909684</c:v>
                </c:pt>
                <c:pt idx="2329">
                  <c:v>39534.041666576275</c:v>
                </c:pt>
                <c:pt idx="2330">
                  <c:v>39534.083333243012</c:v>
                </c:pt>
                <c:pt idx="2331">
                  <c:v>39534.124999909502</c:v>
                </c:pt>
                <c:pt idx="2332">
                  <c:v>39534.166666576195</c:v>
                </c:pt>
                <c:pt idx="2333">
                  <c:v>39534.208333242968</c:v>
                </c:pt>
                <c:pt idx="2334">
                  <c:v>39534.2499999094</c:v>
                </c:pt>
                <c:pt idx="2335">
                  <c:v>39534.291666575897</c:v>
                </c:pt>
                <c:pt idx="2336">
                  <c:v>39534.333333242699</c:v>
                </c:pt>
                <c:pt idx="2337">
                  <c:v>39534.374999909298</c:v>
                </c:pt>
                <c:pt idx="2338">
                  <c:v>39534.416666575897</c:v>
                </c:pt>
                <c:pt idx="2339">
                  <c:v>39534.458333242852</c:v>
                </c:pt>
                <c:pt idx="2340">
                  <c:v>39534.499999909196</c:v>
                </c:pt>
                <c:pt idx="2341">
                  <c:v>39534.541666575649</c:v>
                </c:pt>
                <c:pt idx="2342">
                  <c:v>39534.583333242612</c:v>
                </c:pt>
                <c:pt idx="2343">
                  <c:v>39534.624999909101</c:v>
                </c:pt>
                <c:pt idx="2344">
                  <c:v>39534.666666575584</c:v>
                </c:pt>
                <c:pt idx="2345">
                  <c:v>39534.708333242299</c:v>
                </c:pt>
                <c:pt idx="2346">
                  <c:v>39534.749999909</c:v>
                </c:pt>
                <c:pt idx="2347">
                  <c:v>39534.791666575344</c:v>
                </c:pt>
                <c:pt idx="2348">
                  <c:v>39534.833333242212</c:v>
                </c:pt>
                <c:pt idx="2349">
                  <c:v>39534.874999909014</c:v>
                </c:pt>
                <c:pt idx="2350">
                  <c:v>39534.916666575496</c:v>
                </c:pt>
                <c:pt idx="2351">
                  <c:v>39534.958333242364</c:v>
                </c:pt>
                <c:pt idx="2352">
                  <c:v>39534.999999908701</c:v>
                </c:pt>
                <c:pt idx="2353">
                  <c:v>39535.041666575249</c:v>
                </c:pt>
                <c:pt idx="2354">
                  <c:v>39535.083333242153</c:v>
                </c:pt>
                <c:pt idx="2355">
                  <c:v>39535.124999908599</c:v>
                </c:pt>
                <c:pt idx="2356">
                  <c:v>39535.166666575184</c:v>
                </c:pt>
                <c:pt idx="2357">
                  <c:v>39535.208333241899</c:v>
                </c:pt>
                <c:pt idx="2358">
                  <c:v>39535.249999908498</c:v>
                </c:pt>
                <c:pt idx="2359">
                  <c:v>39535.291666574907</c:v>
                </c:pt>
                <c:pt idx="2360">
                  <c:v>39535.333333241797</c:v>
                </c:pt>
                <c:pt idx="2361">
                  <c:v>39535.374999908607</c:v>
                </c:pt>
                <c:pt idx="2362">
                  <c:v>39535.416666575002</c:v>
                </c:pt>
                <c:pt idx="2363">
                  <c:v>39535.458333241753</c:v>
                </c:pt>
                <c:pt idx="2364">
                  <c:v>39535.499999908301</c:v>
                </c:pt>
                <c:pt idx="2365">
                  <c:v>39535.5416665749</c:v>
                </c:pt>
                <c:pt idx="2366">
                  <c:v>39535.583333241499</c:v>
                </c:pt>
                <c:pt idx="2367">
                  <c:v>39535.624999908097</c:v>
                </c:pt>
                <c:pt idx="2368">
                  <c:v>39535.666666574776</c:v>
                </c:pt>
                <c:pt idx="2369">
                  <c:v>39535.708333241397</c:v>
                </c:pt>
                <c:pt idx="2370">
                  <c:v>39535.749999908003</c:v>
                </c:pt>
                <c:pt idx="2371">
                  <c:v>39535.7916665745</c:v>
                </c:pt>
                <c:pt idx="2372">
                  <c:v>39535.833333241302</c:v>
                </c:pt>
                <c:pt idx="2373">
                  <c:v>39535.874999908068</c:v>
                </c:pt>
                <c:pt idx="2374">
                  <c:v>39535.916666574543</c:v>
                </c:pt>
                <c:pt idx="2375">
                  <c:v>39535.958333241353</c:v>
                </c:pt>
                <c:pt idx="2376">
                  <c:v>39535.999999907785</c:v>
                </c:pt>
                <c:pt idx="2377">
                  <c:v>39536.041666574376</c:v>
                </c:pt>
                <c:pt idx="2378">
                  <c:v>39536.083333241098</c:v>
                </c:pt>
                <c:pt idx="2379">
                  <c:v>39536.124999907675</c:v>
                </c:pt>
                <c:pt idx="2380">
                  <c:v>39536.166666574274</c:v>
                </c:pt>
                <c:pt idx="2381">
                  <c:v>39536.208333241011</c:v>
                </c:pt>
                <c:pt idx="2382">
                  <c:v>39536.249999907595</c:v>
                </c:pt>
                <c:pt idx="2383">
                  <c:v>39536.291666574019</c:v>
                </c:pt>
                <c:pt idx="2384">
                  <c:v>39536.333333240953</c:v>
                </c:pt>
                <c:pt idx="2385">
                  <c:v>39536.374999907399</c:v>
                </c:pt>
                <c:pt idx="2386">
                  <c:v>39536.416666574143</c:v>
                </c:pt>
                <c:pt idx="2387">
                  <c:v>39536.458333240975</c:v>
                </c:pt>
                <c:pt idx="2388">
                  <c:v>39536.499999907275</c:v>
                </c:pt>
                <c:pt idx="2389">
                  <c:v>39536.541666573976</c:v>
                </c:pt>
                <c:pt idx="2390">
                  <c:v>39536.583333240611</c:v>
                </c:pt>
                <c:pt idx="2391">
                  <c:v>39536.624999907195</c:v>
                </c:pt>
                <c:pt idx="2392">
                  <c:v>39536.666666573627</c:v>
                </c:pt>
                <c:pt idx="2393">
                  <c:v>39536.708333240611</c:v>
                </c:pt>
                <c:pt idx="2394">
                  <c:v>39536.749999907101</c:v>
                </c:pt>
                <c:pt idx="2395">
                  <c:v>39536.791666573394</c:v>
                </c:pt>
                <c:pt idx="2396">
                  <c:v>39536.833333240553</c:v>
                </c:pt>
                <c:pt idx="2397">
                  <c:v>39536.874999907013</c:v>
                </c:pt>
                <c:pt idx="2398">
                  <c:v>39536.916666573597</c:v>
                </c:pt>
                <c:pt idx="2399">
                  <c:v>39536.958333240444</c:v>
                </c:pt>
                <c:pt idx="2400">
                  <c:v>39536.999999906897</c:v>
                </c:pt>
                <c:pt idx="2401">
                  <c:v>39537.041666573474</c:v>
                </c:pt>
                <c:pt idx="2402">
                  <c:v>39537.083333240211</c:v>
                </c:pt>
                <c:pt idx="2403">
                  <c:v>39537.124999906802</c:v>
                </c:pt>
                <c:pt idx="2404">
                  <c:v>39537.166666573226</c:v>
                </c:pt>
                <c:pt idx="2405">
                  <c:v>39537.208333240043</c:v>
                </c:pt>
                <c:pt idx="2406">
                  <c:v>39537.249999906599</c:v>
                </c:pt>
                <c:pt idx="2407">
                  <c:v>39537.291666572994</c:v>
                </c:pt>
                <c:pt idx="2408">
                  <c:v>39537.333333239898</c:v>
                </c:pt>
                <c:pt idx="2409">
                  <c:v>39537.374999906613</c:v>
                </c:pt>
                <c:pt idx="2410">
                  <c:v>39537.416666573103</c:v>
                </c:pt>
                <c:pt idx="2411">
                  <c:v>39537.458333240029</c:v>
                </c:pt>
                <c:pt idx="2412">
                  <c:v>39537.499999906402</c:v>
                </c:pt>
                <c:pt idx="2413">
                  <c:v>39537.541666572994</c:v>
                </c:pt>
                <c:pt idx="2414">
                  <c:v>39537.583333239701</c:v>
                </c:pt>
                <c:pt idx="2415">
                  <c:v>39537.6249999063</c:v>
                </c:pt>
                <c:pt idx="2416">
                  <c:v>39537.666666572884</c:v>
                </c:pt>
                <c:pt idx="2417">
                  <c:v>39537.708333239498</c:v>
                </c:pt>
                <c:pt idx="2418">
                  <c:v>39537.749999906198</c:v>
                </c:pt>
                <c:pt idx="2419">
                  <c:v>39537.79166657255</c:v>
                </c:pt>
                <c:pt idx="2420">
                  <c:v>39537.833333239403</c:v>
                </c:pt>
                <c:pt idx="2421">
                  <c:v>39537.874999906213</c:v>
                </c:pt>
                <c:pt idx="2422">
                  <c:v>39537.916666572703</c:v>
                </c:pt>
                <c:pt idx="2423">
                  <c:v>39537.958333239469</c:v>
                </c:pt>
                <c:pt idx="2424">
                  <c:v>39537.9999999059</c:v>
                </c:pt>
                <c:pt idx="2425">
                  <c:v>39538.041666572586</c:v>
                </c:pt>
                <c:pt idx="2426">
                  <c:v>39538.083333239199</c:v>
                </c:pt>
                <c:pt idx="2427">
                  <c:v>39538.124999905784</c:v>
                </c:pt>
                <c:pt idx="2428">
                  <c:v>39538.166666572375</c:v>
                </c:pt>
                <c:pt idx="2429">
                  <c:v>39538.208333239098</c:v>
                </c:pt>
                <c:pt idx="2430">
                  <c:v>39538.249999905704</c:v>
                </c:pt>
                <c:pt idx="2431">
                  <c:v>39538.291666572077</c:v>
                </c:pt>
                <c:pt idx="2432">
                  <c:v>39538.333333239003</c:v>
                </c:pt>
                <c:pt idx="2433">
                  <c:v>39538.374999905602</c:v>
                </c:pt>
                <c:pt idx="2434">
                  <c:v>39538.4166665722</c:v>
                </c:pt>
                <c:pt idx="2435">
                  <c:v>39538.458333239054</c:v>
                </c:pt>
                <c:pt idx="2436">
                  <c:v>39538.4999999055</c:v>
                </c:pt>
                <c:pt idx="2437">
                  <c:v>39538.541666572084</c:v>
                </c:pt>
                <c:pt idx="2438">
                  <c:v>39538.583333238697</c:v>
                </c:pt>
                <c:pt idx="2439">
                  <c:v>39538.624999905376</c:v>
                </c:pt>
                <c:pt idx="2440">
                  <c:v>39538.666666571975</c:v>
                </c:pt>
                <c:pt idx="2441">
                  <c:v>39538.708333238603</c:v>
                </c:pt>
                <c:pt idx="2442">
                  <c:v>39538.749999905194</c:v>
                </c:pt>
                <c:pt idx="2443">
                  <c:v>39538.791666571575</c:v>
                </c:pt>
                <c:pt idx="2444">
                  <c:v>39538.833333238603</c:v>
                </c:pt>
                <c:pt idx="2445">
                  <c:v>39538.874999905143</c:v>
                </c:pt>
                <c:pt idx="2446">
                  <c:v>39538.916666571684</c:v>
                </c:pt>
                <c:pt idx="2447">
                  <c:v>39538.958333238654</c:v>
                </c:pt>
                <c:pt idx="2448">
                  <c:v>39538.999999904998</c:v>
                </c:pt>
                <c:pt idx="2449">
                  <c:v>39539.041666571575</c:v>
                </c:pt>
                <c:pt idx="2450">
                  <c:v>39539.083333238297</c:v>
                </c:pt>
                <c:pt idx="2451">
                  <c:v>39539.124999904903</c:v>
                </c:pt>
                <c:pt idx="2452">
                  <c:v>39539.166666571349</c:v>
                </c:pt>
                <c:pt idx="2453">
                  <c:v>39539.208333238203</c:v>
                </c:pt>
                <c:pt idx="2454">
                  <c:v>39539.249999904801</c:v>
                </c:pt>
                <c:pt idx="2455">
                  <c:v>39539.291666571087</c:v>
                </c:pt>
                <c:pt idx="2456">
                  <c:v>39539.333333237999</c:v>
                </c:pt>
                <c:pt idx="2457">
                  <c:v>39539.374999904743</c:v>
                </c:pt>
                <c:pt idx="2458">
                  <c:v>39539.416666571284</c:v>
                </c:pt>
                <c:pt idx="2459">
                  <c:v>39539.458333238144</c:v>
                </c:pt>
                <c:pt idx="2460">
                  <c:v>39539.499999904503</c:v>
                </c:pt>
                <c:pt idx="2461">
                  <c:v>39539.541666571175</c:v>
                </c:pt>
                <c:pt idx="2462">
                  <c:v>39539.583333237802</c:v>
                </c:pt>
                <c:pt idx="2463">
                  <c:v>39539.624999904401</c:v>
                </c:pt>
                <c:pt idx="2464">
                  <c:v>39539.666666570985</c:v>
                </c:pt>
                <c:pt idx="2465">
                  <c:v>39539.708333237701</c:v>
                </c:pt>
                <c:pt idx="2466">
                  <c:v>39539.749999904285</c:v>
                </c:pt>
                <c:pt idx="2467">
                  <c:v>39539.791666570636</c:v>
                </c:pt>
                <c:pt idx="2468">
                  <c:v>39539.833333237599</c:v>
                </c:pt>
                <c:pt idx="2469">
                  <c:v>39539.874999904212</c:v>
                </c:pt>
                <c:pt idx="2470">
                  <c:v>39539.916666570803</c:v>
                </c:pt>
                <c:pt idx="2471">
                  <c:v>39539.958333237599</c:v>
                </c:pt>
                <c:pt idx="2472">
                  <c:v>39539.999999904103</c:v>
                </c:pt>
                <c:pt idx="2473">
                  <c:v>39540.041666570585</c:v>
                </c:pt>
                <c:pt idx="2474">
                  <c:v>39540.0833332373</c:v>
                </c:pt>
                <c:pt idx="2475">
                  <c:v>39540.124999904001</c:v>
                </c:pt>
                <c:pt idx="2476">
                  <c:v>39540.166666570585</c:v>
                </c:pt>
                <c:pt idx="2477">
                  <c:v>39540.208333237199</c:v>
                </c:pt>
                <c:pt idx="2478">
                  <c:v>39540.249999903775</c:v>
                </c:pt>
                <c:pt idx="2479">
                  <c:v>39540.291666570221</c:v>
                </c:pt>
                <c:pt idx="2480">
                  <c:v>39540.333333237097</c:v>
                </c:pt>
                <c:pt idx="2481">
                  <c:v>39540.374999903703</c:v>
                </c:pt>
                <c:pt idx="2482">
                  <c:v>39540.416666570403</c:v>
                </c:pt>
                <c:pt idx="2483">
                  <c:v>39540.458333237191</c:v>
                </c:pt>
                <c:pt idx="2484">
                  <c:v>39540.499999903594</c:v>
                </c:pt>
                <c:pt idx="2485">
                  <c:v>39540.541666570185</c:v>
                </c:pt>
                <c:pt idx="2486">
                  <c:v>39540.583333237002</c:v>
                </c:pt>
                <c:pt idx="2487">
                  <c:v>39540.624999903484</c:v>
                </c:pt>
                <c:pt idx="2488">
                  <c:v>39540.666666570076</c:v>
                </c:pt>
                <c:pt idx="2489">
                  <c:v>39540.708333236696</c:v>
                </c:pt>
                <c:pt idx="2490">
                  <c:v>39540.749999903375</c:v>
                </c:pt>
                <c:pt idx="2491">
                  <c:v>39540.791666569698</c:v>
                </c:pt>
                <c:pt idx="2492">
                  <c:v>39540.833333236602</c:v>
                </c:pt>
                <c:pt idx="2493">
                  <c:v>39540.874999903303</c:v>
                </c:pt>
                <c:pt idx="2494">
                  <c:v>39540.916666569901</c:v>
                </c:pt>
                <c:pt idx="2495">
                  <c:v>39540.958333236718</c:v>
                </c:pt>
                <c:pt idx="2496">
                  <c:v>39540.999999903084</c:v>
                </c:pt>
                <c:pt idx="2497">
                  <c:v>39541.041666569574</c:v>
                </c:pt>
                <c:pt idx="2498">
                  <c:v>39541.083333236398</c:v>
                </c:pt>
                <c:pt idx="2499">
                  <c:v>39541.124999902997</c:v>
                </c:pt>
                <c:pt idx="2500">
                  <c:v>39541.166666569574</c:v>
                </c:pt>
                <c:pt idx="2501">
                  <c:v>39541.208333236311</c:v>
                </c:pt>
                <c:pt idx="2502">
                  <c:v>39541.249999902902</c:v>
                </c:pt>
                <c:pt idx="2503">
                  <c:v>39541.291666569152</c:v>
                </c:pt>
                <c:pt idx="2504">
                  <c:v>39541.333333236202</c:v>
                </c:pt>
                <c:pt idx="2505">
                  <c:v>39541.374999902953</c:v>
                </c:pt>
                <c:pt idx="2506">
                  <c:v>39541.416666666664</c:v>
                </c:pt>
                <c:pt idx="2507">
                  <c:v>39541.458333333299</c:v>
                </c:pt>
                <c:pt idx="2508">
                  <c:v>39541.499999999898</c:v>
                </c:pt>
                <c:pt idx="2509">
                  <c:v>39541.541666666584</c:v>
                </c:pt>
                <c:pt idx="2510">
                  <c:v>39541.583333333198</c:v>
                </c:pt>
                <c:pt idx="2511">
                  <c:v>39541.624999999811</c:v>
                </c:pt>
                <c:pt idx="2512">
                  <c:v>39541.666666666475</c:v>
                </c:pt>
                <c:pt idx="2513">
                  <c:v>39541.708333333103</c:v>
                </c:pt>
                <c:pt idx="2514">
                  <c:v>39541.749999999702</c:v>
                </c:pt>
                <c:pt idx="2515">
                  <c:v>39541.791666666024</c:v>
                </c:pt>
                <c:pt idx="2516">
                  <c:v>39541.833333333001</c:v>
                </c:pt>
                <c:pt idx="2517">
                  <c:v>39541.874999999643</c:v>
                </c:pt>
                <c:pt idx="2518">
                  <c:v>39541.916666666199</c:v>
                </c:pt>
                <c:pt idx="2519">
                  <c:v>39541.95833333303</c:v>
                </c:pt>
                <c:pt idx="2520">
                  <c:v>39541.999999999498</c:v>
                </c:pt>
                <c:pt idx="2521">
                  <c:v>39542.041666666075</c:v>
                </c:pt>
                <c:pt idx="2522">
                  <c:v>39542.083333332703</c:v>
                </c:pt>
                <c:pt idx="2523">
                  <c:v>39542.124999999403</c:v>
                </c:pt>
                <c:pt idx="2524">
                  <c:v>39542.166666665849</c:v>
                </c:pt>
                <c:pt idx="2525">
                  <c:v>39542.208333332601</c:v>
                </c:pt>
                <c:pt idx="2526">
                  <c:v>39542.2499999992</c:v>
                </c:pt>
                <c:pt idx="2527">
                  <c:v>39542.291666665544</c:v>
                </c:pt>
                <c:pt idx="2528">
                  <c:v>39542.333333332499</c:v>
                </c:pt>
                <c:pt idx="2529">
                  <c:v>39542.374999999243</c:v>
                </c:pt>
                <c:pt idx="2530">
                  <c:v>39542.416666665784</c:v>
                </c:pt>
                <c:pt idx="2531">
                  <c:v>39542.45833333263</c:v>
                </c:pt>
                <c:pt idx="2532">
                  <c:v>39542.499999999003</c:v>
                </c:pt>
                <c:pt idx="2533">
                  <c:v>39542.541666665435</c:v>
                </c:pt>
                <c:pt idx="2534">
                  <c:v>39542.583333332303</c:v>
                </c:pt>
                <c:pt idx="2535">
                  <c:v>39542.624999999003</c:v>
                </c:pt>
                <c:pt idx="2536">
                  <c:v>39542.666666665296</c:v>
                </c:pt>
                <c:pt idx="2537">
                  <c:v>39542.708333332099</c:v>
                </c:pt>
                <c:pt idx="2538">
                  <c:v>39542.749999998799</c:v>
                </c:pt>
                <c:pt idx="2539">
                  <c:v>39542.791666665042</c:v>
                </c:pt>
                <c:pt idx="2540">
                  <c:v>39542.833333331997</c:v>
                </c:pt>
                <c:pt idx="2541">
                  <c:v>39542.874999998952</c:v>
                </c:pt>
                <c:pt idx="2542">
                  <c:v>39542.916666665304</c:v>
                </c:pt>
                <c:pt idx="2543">
                  <c:v>39542.958333332099</c:v>
                </c:pt>
                <c:pt idx="2544">
                  <c:v>39542.999999998603</c:v>
                </c:pt>
                <c:pt idx="2545">
                  <c:v>39543.041666665034</c:v>
                </c:pt>
                <c:pt idx="2546">
                  <c:v>39543.083333331801</c:v>
                </c:pt>
                <c:pt idx="2547">
                  <c:v>39543.124999998399</c:v>
                </c:pt>
                <c:pt idx="2548">
                  <c:v>39543.166666664976</c:v>
                </c:pt>
                <c:pt idx="2549">
                  <c:v>39543.208333331684</c:v>
                </c:pt>
                <c:pt idx="2550">
                  <c:v>39543.249999998297</c:v>
                </c:pt>
                <c:pt idx="2551">
                  <c:v>39543.291666664605</c:v>
                </c:pt>
                <c:pt idx="2552">
                  <c:v>39543.333333331597</c:v>
                </c:pt>
                <c:pt idx="2553">
                  <c:v>39543.374999998407</c:v>
                </c:pt>
                <c:pt idx="2554">
                  <c:v>39543.416666664802</c:v>
                </c:pt>
                <c:pt idx="2555">
                  <c:v>39543.458333331611</c:v>
                </c:pt>
                <c:pt idx="2556">
                  <c:v>39543.499999998203</c:v>
                </c:pt>
                <c:pt idx="2557">
                  <c:v>39543.541666664576</c:v>
                </c:pt>
                <c:pt idx="2558">
                  <c:v>39543.583333331284</c:v>
                </c:pt>
                <c:pt idx="2559">
                  <c:v>39543.624999997999</c:v>
                </c:pt>
                <c:pt idx="2560">
                  <c:v>39543.666666664576</c:v>
                </c:pt>
                <c:pt idx="2561">
                  <c:v>39543.708333331197</c:v>
                </c:pt>
                <c:pt idx="2562">
                  <c:v>39543.749999997803</c:v>
                </c:pt>
                <c:pt idx="2563">
                  <c:v>39543.791666664205</c:v>
                </c:pt>
                <c:pt idx="2564">
                  <c:v>39543.833333331102</c:v>
                </c:pt>
                <c:pt idx="2565">
                  <c:v>39543.874999997868</c:v>
                </c:pt>
                <c:pt idx="2566">
                  <c:v>39543.916666664401</c:v>
                </c:pt>
                <c:pt idx="2567">
                  <c:v>39543.958333331153</c:v>
                </c:pt>
                <c:pt idx="2568">
                  <c:v>39543.999999997599</c:v>
                </c:pt>
                <c:pt idx="2569">
                  <c:v>39544.041666664176</c:v>
                </c:pt>
                <c:pt idx="2570">
                  <c:v>39544.083333330898</c:v>
                </c:pt>
                <c:pt idx="2571">
                  <c:v>39544.124999997497</c:v>
                </c:pt>
                <c:pt idx="2572">
                  <c:v>39544.166666664074</c:v>
                </c:pt>
                <c:pt idx="2573">
                  <c:v>39544.208333330796</c:v>
                </c:pt>
                <c:pt idx="2574">
                  <c:v>39544.249999997402</c:v>
                </c:pt>
                <c:pt idx="2575">
                  <c:v>39544.291666663637</c:v>
                </c:pt>
                <c:pt idx="2576">
                  <c:v>39544.3333333306</c:v>
                </c:pt>
                <c:pt idx="2577">
                  <c:v>39544.374999997453</c:v>
                </c:pt>
                <c:pt idx="2578">
                  <c:v>39544.416666663885</c:v>
                </c:pt>
                <c:pt idx="2579">
                  <c:v>39544.458333330687</c:v>
                </c:pt>
                <c:pt idx="2580">
                  <c:v>39544.499999997097</c:v>
                </c:pt>
                <c:pt idx="2581">
                  <c:v>39544.541666663557</c:v>
                </c:pt>
                <c:pt idx="2582">
                  <c:v>39544.583333330411</c:v>
                </c:pt>
                <c:pt idx="2583">
                  <c:v>39544.624999997002</c:v>
                </c:pt>
                <c:pt idx="2584">
                  <c:v>39544.666666663499</c:v>
                </c:pt>
                <c:pt idx="2585">
                  <c:v>39544.708333330302</c:v>
                </c:pt>
                <c:pt idx="2586">
                  <c:v>39544.749999997002</c:v>
                </c:pt>
                <c:pt idx="2587">
                  <c:v>39544.791666663121</c:v>
                </c:pt>
                <c:pt idx="2588">
                  <c:v>39544.8333333302</c:v>
                </c:pt>
                <c:pt idx="2589">
                  <c:v>39544.874999997046</c:v>
                </c:pt>
                <c:pt idx="2590">
                  <c:v>39544.916666663376</c:v>
                </c:pt>
                <c:pt idx="2591">
                  <c:v>39544.958333330243</c:v>
                </c:pt>
                <c:pt idx="2592">
                  <c:v>39544.999999996697</c:v>
                </c:pt>
                <c:pt idx="2593">
                  <c:v>39545.041666663099</c:v>
                </c:pt>
                <c:pt idx="2594">
                  <c:v>39545.083333330003</c:v>
                </c:pt>
                <c:pt idx="2595">
                  <c:v>39545.124999996602</c:v>
                </c:pt>
                <c:pt idx="2596">
                  <c:v>39545.166666663019</c:v>
                </c:pt>
                <c:pt idx="2597">
                  <c:v>39545.208333329843</c:v>
                </c:pt>
                <c:pt idx="2598">
                  <c:v>39545.249999996398</c:v>
                </c:pt>
                <c:pt idx="2599">
                  <c:v>39545.291666662786</c:v>
                </c:pt>
                <c:pt idx="2600">
                  <c:v>39545.333333329698</c:v>
                </c:pt>
                <c:pt idx="2601">
                  <c:v>39545.374999996529</c:v>
                </c:pt>
                <c:pt idx="2602">
                  <c:v>39545.416666662997</c:v>
                </c:pt>
                <c:pt idx="2603">
                  <c:v>39545.458333329829</c:v>
                </c:pt>
                <c:pt idx="2604">
                  <c:v>39545.499999996202</c:v>
                </c:pt>
                <c:pt idx="2605">
                  <c:v>39545.541666662597</c:v>
                </c:pt>
                <c:pt idx="2606">
                  <c:v>39545.583333329603</c:v>
                </c:pt>
                <c:pt idx="2607">
                  <c:v>39545.624999996202</c:v>
                </c:pt>
                <c:pt idx="2608">
                  <c:v>39545.666666662575</c:v>
                </c:pt>
                <c:pt idx="2609">
                  <c:v>39545.708333329399</c:v>
                </c:pt>
                <c:pt idx="2610">
                  <c:v>39545.749999995998</c:v>
                </c:pt>
                <c:pt idx="2611">
                  <c:v>39545.791666662306</c:v>
                </c:pt>
                <c:pt idx="2612">
                  <c:v>39545.833333329203</c:v>
                </c:pt>
                <c:pt idx="2613">
                  <c:v>39545.874999996144</c:v>
                </c:pt>
                <c:pt idx="2614">
                  <c:v>39545.916666662502</c:v>
                </c:pt>
                <c:pt idx="2615">
                  <c:v>39545.958333329341</c:v>
                </c:pt>
                <c:pt idx="2616">
                  <c:v>39545.999999995802</c:v>
                </c:pt>
                <c:pt idx="2617">
                  <c:v>39546.041666662197</c:v>
                </c:pt>
                <c:pt idx="2618">
                  <c:v>39546.083333329043</c:v>
                </c:pt>
                <c:pt idx="2619">
                  <c:v>39546.124999995598</c:v>
                </c:pt>
                <c:pt idx="2620">
                  <c:v>39546.166666662175</c:v>
                </c:pt>
                <c:pt idx="2621">
                  <c:v>39546.208333329043</c:v>
                </c:pt>
                <c:pt idx="2622">
                  <c:v>39546.249999995503</c:v>
                </c:pt>
                <c:pt idx="2623">
                  <c:v>39546.291666661768</c:v>
                </c:pt>
                <c:pt idx="2624">
                  <c:v>39546.333333329007</c:v>
                </c:pt>
                <c:pt idx="2625">
                  <c:v>39546.374999995569</c:v>
                </c:pt>
                <c:pt idx="2626">
                  <c:v>39546.416666662</c:v>
                </c:pt>
                <c:pt idx="2627">
                  <c:v>39546.458333329028</c:v>
                </c:pt>
                <c:pt idx="2628">
                  <c:v>39546.4999999953</c:v>
                </c:pt>
                <c:pt idx="2629">
                  <c:v>39546.541666661644</c:v>
                </c:pt>
                <c:pt idx="2630">
                  <c:v>39546.583333328643</c:v>
                </c:pt>
                <c:pt idx="2631">
                  <c:v>39546.624999995198</c:v>
                </c:pt>
                <c:pt idx="2632">
                  <c:v>39546.666666661549</c:v>
                </c:pt>
                <c:pt idx="2633">
                  <c:v>39546.708333328606</c:v>
                </c:pt>
                <c:pt idx="2634">
                  <c:v>39546.749999995103</c:v>
                </c:pt>
                <c:pt idx="2635">
                  <c:v>39546.791666661309</c:v>
                </c:pt>
                <c:pt idx="2636">
                  <c:v>39546.833333328468</c:v>
                </c:pt>
                <c:pt idx="2637">
                  <c:v>39546.874999995103</c:v>
                </c:pt>
                <c:pt idx="2638">
                  <c:v>39546.916666661586</c:v>
                </c:pt>
                <c:pt idx="2639">
                  <c:v>39546.958333328497</c:v>
                </c:pt>
                <c:pt idx="2640">
                  <c:v>39546.999999994798</c:v>
                </c:pt>
                <c:pt idx="2641">
                  <c:v>39547.041666661149</c:v>
                </c:pt>
                <c:pt idx="2642">
                  <c:v>39547.083333328213</c:v>
                </c:pt>
                <c:pt idx="2643">
                  <c:v>39547.124999994703</c:v>
                </c:pt>
                <c:pt idx="2644">
                  <c:v>39547.166666661076</c:v>
                </c:pt>
                <c:pt idx="2645">
                  <c:v>39547.208333328199</c:v>
                </c:pt>
                <c:pt idx="2646">
                  <c:v>39547.249999994601</c:v>
                </c:pt>
                <c:pt idx="2647">
                  <c:v>39547.291666660873</c:v>
                </c:pt>
                <c:pt idx="2648">
                  <c:v>39547.333333327799</c:v>
                </c:pt>
                <c:pt idx="2649">
                  <c:v>39547.374999994703</c:v>
                </c:pt>
                <c:pt idx="2650">
                  <c:v>39547.416666661084</c:v>
                </c:pt>
                <c:pt idx="2651">
                  <c:v>39547.458333327944</c:v>
                </c:pt>
                <c:pt idx="2652">
                  <c:v>39547.499999994398</c:v>
                </c:pt>
                <c:pt idx="2653">
                  <c:v>39547.541666660974</c:v>
                </c:pt>
                <c:pt idx="2654">
                  <c:v>39547.583333327602</c:v>
                </c:pt>
                <c:pt idx="2655">
                  <c:v>39547.624999994201</c:v>
                </c:pt>
                <c:pt idx="2656">
                  <c:v>39547.666666660727</c:v>
                </c:pt>
                <c:pt idx="2657">
                  <c:v>39547.708333327602</c:v>
                </c:pt>
                <c:pt idx="2658">
                  <c:v>39547.749999994099</c:v>
                </c:pt>
                <c:pt idx="2659">
                  <c:v>39547.791666660371</c:v>
                </c:pt>
                <c:pt idx="2660">
                  <c:v>39547.833333327399</c:v>
                </c:pt>
                <c:pt idx="2661">
                  <c:v>39547.87499999423</c:v>
                </c:pt>
                <c:pt idx="2662">
                  <c:v>39547.916666660596</c:v>
                </c:pt>
                <c:pt idx="2663">
                  <c:v>39547.95833332753</c:v>
                </c:pt>
                <c:pt idx="2664">
                  <c:v>39547.999999993903</c:v>
                </c:pt>
                <c:pt idx="2665">
                  <c:v>39548.041666660327</c:v>
                </c:pt>
                <c:pt idx="2666">
                  <c:v>39548.083333327202</c:v>
                </c:pt>
                <c:pt idx="2667">
                  <c:v>39548.124999993801</c:v>
                </c:pt>
                <c:pt idx="2668">
                  <c:v>39548.166666660174</c:v>
                </c:pt>
                <c:pt idx="2669">
                  <c:v>39548.208333327013</c:v>
                </c:pt>
                <c:pt idx="2670">
                  <c:v>39548.249999993684</c:v>
                </c:pt>
                <c:pt idx="2671">
                  <c:v>39548.291666659978</c:v>
                </c:pt>
                <c:pt idx="2672">
                  <c:v>39548.333333327013</c:v>
                </c:pt>
                <c:pt idx="2673">
                  <c:v>39548.374999993612</c:v>
                </c:pt>
                <c:pt idx="2674">
                  <c:v>39548.416666660196</c:v>
                </c:pt>
                <c:pt idx="2675">
                  <c:v>39548.4583333271</c:v>
                </c:pt>
                <c:pt idx="2676">
                  <c:v>39548.499999993401</c:v>
                </c:pt>
                <c:pt idx="2677">
                  <c:v>39548.541666659985</c:v>
                </c:pt>
                <c:pt idx="2678">
                  <c:v>39548.583333326853</c:v>
                </c:pt>
                <c:pt idx="2679">
                  <c:v>39548.624999993284</c:v>
                </c:pt>
                <c:pt idx="2680">
                  <c:v>39548.666666659876</c:v>
                </c:pt>
                <c:pt idx="2681">
                  <c:v>39548.708333326613</c:v>
                </c:pt>
                <c:pt idx="2682">
                  <c:v>39548.749999993197</c:v>
                </c:pt>
                <c:pt idx="2683">
                  <c:v>39548.791666659534</c:v>
                </c:pt>
                <c:pt idx="2684">
                  <c:v>39548.833333326591</c:v>
                </c:pt>
                <c:pt idx="2685">
                  <c:v>39548.874999993212</c:v>
                </c:pt>
                <c:pt idx="2686">
                  <c:v>39548.916666659701</c:v>
                </c:pt>
                <c:pt idx="2687">
                  <c:v>39548.958333326613</c:v>
                </c:pt>
                <c:pt idx="2688">
                  <c:v>39548.999999993001</c:v>
                </c:pt>
                <c:pt idx="2689">
                  <c:v>39549.041666659585</c:v>
                </c:pt>
                <c:pt idx="2690">
                  <c:v>39549.083333326213</c:v>
                </c:pt>
                <c:pt idx="2691">
                  <c:v>39549.124999992797</c:v>
                </c:pt>
                <c:pt idx="2692">
                  <c:v>39549.166666659476</c:v>
                </c:pt>
                <c:pt idx="2693">
                  <c:v>39549.208333326213</c:v>
                </c:pt>
                <c:pt idx="2694">
                  <c:v>39549.249999992702</c:v>
                </c:pt>
                <c:pt idx="2695">
                  <c:v>39549.291666659134</c:v>
                </c:pt>
                <c:pt idx="2696">
                  <c:v>39549.333333326169</c:v>
                </c:pt>
                <c:pt idx="2697">
                  <c:v>39549.374999992753</c:v>
                </c:pt>
                <c:pt idx="2698">
                  <c:v>39549.416666659199</c:v>
                </c:pt>
                <c:pt idx="2699">
                  <c:v>39549.458333326198</c:v>
                </c:pt>
                <c:pt idx="2700">
                  <c:v>39549.499999992498</c:v>
                </c:pt>
                <c:pt idx="2701">
                  <c:v>39549.541666659075</c:v>
                </c:pt>
                <c:pt idx="2702">
                  <c:v>39549.583333325703</c:v>
                </c:pt>
                <c:pt idx="2703">
                  <c:v>39549.624999992397</c:v>
                </c:pt>
                <c:pt idx="2704">
                  <c:v>39549.666666658995</c:v>
                </c:pt>
                <c:pt idx="2705">
                  <c:v>39549.708333325601</c:v>
                </c:pt>
                <c:pt idx="2706">
                  <c:v>39549.749999992302</c:v>
                </c:pt>
                <c:pt idx="2707">
                  <c:v>39549.791666658704</c:v>
                </c:pt>
                <c:pt idx="2708">
                  <c:v>39549.833333325543</c:v>
                </c:pt>
                <c:pt idx="2709">
                  <c:v>39549.874999992287</c:v>
                </c:pt>
                <c:pt idx="2710">
                  <c:v>39549.916666658799</c:v>
                </c:pt>
                <c:pt idx="2711">
                  <c:v>39549.958333325638</c:v>
                </c:pt>
                <c:pt idx="2712">
                  <c:v>39549.999999991996</c:v>
                </c:pt>
                <c:pt idx="2713">
                  <c:v>39550.041666658675</c:v>
                </c:pt>
                <c:pt idx="2714">
                  <c:v>39550.083333325303</c:v>
                </c:pt>
                <c:pt idx="2715">
                  <c:v>39550.124999991902</c:v>
                </c:pt>
                <c:pt idx="2716">
                  <c:v>39550.166666658501</c:v>
                </c:pt>
                <c:pt idx="2717">
                  <c:v>39550.208333325201</c:v>
                </c:pt>
                <c:pt idx="2718">
                  <c:v>39550.2499999918</c:v>
                </c:pt>
                <c:pt idx="2719">
                  <c:v>39550.291666658166</c:v>
                </c:pt>
                <c:pt idx="2720">
                  <c:v>39550.333333325012</c:v>
                </c:pt>
                <c:pt idx="2721">
                  <c:v>39550.374999991698</c:v>
                </c:pt>
                <c:pt idx="2722">
                  <c:v>39550.416666658297</c:v>
                </c:pt>
                <c:pt idx="2723">
                  <c:v>39550.458333325165</c:v>
                </c:pt>
                <c:pt idx="2724">
                  <c:v>39550.499999991604</c:v>
                </c:pt>
                <c:pt idx="2725">
                  <c:v>39550.541666658195</c:v>
                </c:pt>
                <c:pt idx="2726">
                  <c:v>39550.583333324968</c:v>
                </c:pt>
                <c:pt idx="2727">
                  <c:v>39550.624999999993</c:v>
                </c:pt>
                <c:pt idx="2728">
                  <c:v>39550.666666666584</c:v>
                </c:pt>
                <c:pt idx="2729">
                  <c:v>39550.708333333198</c:v>
                </c:pt>
                <c:pt idx="2730">
                  <c:v>39550.749999999898</c:v>
                </c:pt>
                <c:pt idx="2731">
                  <c:v>39550.791666666206</c:v>
                </c:pt>
                <c:pt idx="2732">
                  <c:v>39550.833333333103</c:v>
                </c:pt>
                <c:pt idx="2733">
                  <c:v>39550.874999999891</c:v>
                </c:pt>
                <c:pt idx="2734">
                  <c:v>39550.916666666402</c:v>
                </c:pt>
                <c:pt idx="2735">
                  <c:v>39550.958333333168</c:v>
                </c:pt>
                <c:pt idx="2736">
                  <c:v>39550.9999999996</c:v>
                </c:pt>
                <c:pt idx="2737">
                  <c:v>39551.041666666184</c:v>
                </c:pt>
                <c:pt idx="2738">
                  <c:v>39551.083333332899</c:v>
                </c:pt>
                <c:pt idx="2739">
                  <c:v>39551.124999999498</c:v>
                </c:pt>
                <c:pt idx="2740">
                  <c:v>39551.166666666075</c:v>
                </c:pt>
                <c:pt idx="2741">
                  <c:v>39551.208333332797</c:v>
                </c:pt>
                <c:pt idx="2742">
                  <c:v>39551.249999999403</c:v>
                </c:pt>
                <c:pt idx="2743">
                  <c:v>39551.291666665667</c:v>
                </c:pt>
                <c:pt idx="2744">
                  <c:v>39551.333333332703</c:v>
                </c:pt>
                <c:pt idx="2745">
                  <c:v>39551.374999999469</c:v>
                </c:pt>
                <c:pt idx="2746">
                  <c:v>39551.4166666659</c:v>
                </c:pt>
                <c:pt idx="2747">
                  <c:v>39551.458333332703</c:v>
                </c:pt>
                <c:pt idx="2748">
                  <c:v>39551.4999999992</c:v>
                </c:pt>
                <c:pt idx="2749">
                  <c:v>39551.541666665566</c:v>
                </c:pt>
                <c:pt idx="2750">
                  <c:v>39551.583333332397</c:v>
                </c:pt>
                <c:pt idx="2751">
                  <c:v>39551.624999999003</c:v>
                </c:pt>
                <c:pt idx="2752">
                  <c:v>39551.6666666655</c:v>
                </c:pt>
                <c:pt idx="2753">
                  <c:v>39551.708333332303</c:v>
                </c:pt>
                <c:pt idx="2754">
                  <c:v>39551.749999999003</c:v>
                </c:pt>
                <c:pt idx="2755">
                  <c:v>39551.791666665245</c:v>
                </c:pt>
                <c:pt idx="2756">
                  <c:v>39551.833333332201</c:v>
                </c:pt>
                <c:pt idx="2757">
                  <c:v>39551.874999999054</c:v>
                </c:pt>
                <c:pt idx="2758">
                  <c:v>39551.916666665384</c:v>
                </c:pt>
                <c:pt idx="2759">
                  <c:v>39551.958333332288</c:v>
                </c:pt>
                <c:pt idx="2760">
                  <c:v>39551.999999998698</c:v>
                </c:pt>
                <c:pt idx="2761">
                  <c:v>39552.041666665107</c:v>
                </c:pt>
                <c:pt idx="2762">
                  <c:v>39552.083333331997</c:v>
                </c:pt>
                <c:pt idx="2763">
                  <c:v>39552.124999998603</c:v>
                </c:pt>
                <c:pt idx="2764">
                  <c:v>39552.166666665034</c:v>
                </c:pt>
                <c:pt idx="2765">
                  <c:v>39552.208333331801</c:v>
                </c:pt>
                <c:pt idx="2766">
                  <c:v>39552.249999998603</c:v>
                </c:pt>
                <c:pt idx="2767">
                  <c:v>39552.291666664823</c:v>
                </c:pt>
                <c:pt idx="2768">
                  <c:v>39552.333333331684</c:v>
                </c:pt>
                <c:pt idx="2769">
                  <c:v>39552.374999998552</c:v>
                </c:pt>
                <c:pt idx="2770">
                  <c:v>39552.416666664998</c:v>
                </c:pt>
                <c:pt idx="2771">
                  <c:v>39552.458333331611</c:v>
                </c:pt>
                <c:pt idx="2772">
                  <c:v>39552.499999998203</c:v>
                </c:pt>
                <c:pt idx="2773">
                  <c:v>39552.541666664874</c:v>
                </c:pt>
                <c:pt idx="2774">
                  <c:v>39552.583333331502</c:v>
                </c:pt>
                <c:pt idx="2775">
                  <c:v>39552.624999998203</c:v>
                </c:pt>
                <c:pt idx="2776">
                  <c:v>39552.666666664576</c:v>
                </c:pt>
                <c:pt idx="2777">
                  <c:v>39552.7083333314</c:v>
                </c:pt>
                <c:pt idx="2778">
                  <c:v>39552.749999997999</c:v>
                </c:pt>
                <c:pt idx="2779">
                  <c:v>39552.791666664321</c:v>
                </c:pt>
                <c:pt idx="2780">
                  <c:v>39552.833333331284</c:v>
                </c:pt>
                <c:pt idx="2781">
                  <c:v>39552.874999998152</c:v>
                </c:pt>
                <c:pt idx="2782">
                  <c:v>39552.916666664503</c:v>
                </c:pt>
                <c:pt idx="2783">
                  <c:v>39552.958333331211</c:v>
                </c:pt>
                <c:pt idx="2784">
                  <c:v>39552.999999997803</c:v>
                </c:pt>
                <c:pt idx="2785">
                  <c:v>39553.041666664227</c:v>
                </c:pt>
                <c:pt idx="2786">
                  <c:v>39553.083333331</c:v>
                </c:pt>
                <c:pt idx="2787">
                  <c:v>39553.124999997599</c:v>
                </c:pt>
                <c:pt idx="2788">
                  <c:v>39553.166666664176</c:v>
                </c:pt>
                <c:pt idx="2789">
                  <c:v>39553.208333330898</c:v>
                </c:pt>
                <c:pt idx="2790">
                  <c:v>39553.249999997497</c:v>
                </c:pt>
                <c:pt idx="2791">
                  <c:v>39553.291666663921</c:v>
                </c:pt>
                <c:pt idx="2792">
                  <c:v>39553.333333330796</c:v>
                </c:pt>
                <c:pt idx="2793">
                  <c:v>39553.374999997599</c:v>
                </c:pt>
                <c:pt idx="2794">
                  <c:v>39553.416666664001</c:v>
                </c:pt>
                <c:pt idx="2795">
                  <c:v>39553.458333330891</c:v>
                </c:pt>
                <c:pt idx="2796">
                  <c:v>39553.499999997301</c:v>
                </c:pt>
                <c:pt idx="2797">
                  <c:v>39553.541666663667</c:v>
                </c:pt>
                <c:pt idx="2798">
                  <c:v>39553.5833333306</c:v>
                </c:pt>
                <c:pt idx="2799">
                  <c:v>39553.624999997199</c:v>
                </c:pt>
                <c:pt idx="2800">
                  <c:v>39553.666666663557</c:v>
                </c:pt>
                <c:pt idx="2801">
                  <c:v>39553.708333330411</c:v>
                </c:pt>
                <c:pt idx="2802">
                  <c:v>39553.749999997097</c:v>
                </c:pt>
                <c:pt idx="2803">
                  <c:v>39553.791666663339</c:v>
                </c:pt>
                <c:pt idx="2804">
                  <c:v>39553.833333330302</c:v>
                </c:pt>
                <c:pt idx="2805">
                  <c:v>39553.874999997199</c:v>
                </c:pt>
                <c:pt idx="2806">
                  <c:v>39553.916666663594</c:v>
                </c:pt>
                <c:pt idx="2807">
                  <c:v>39553.958333330243</c:v>
                </c:pt>
                <c:pt idx="2808">
                  <c:v>39553.999999996799</c:v>
                </c:pt>
                <c:pt idx="2809">
                  <c:v>39554.041666663266</c:v>
                </c:pt>
                <c:pt idx="2810">
                  <c:v>39554.083333330098</c:v>
                </c:pt>
                <c:pt idx="2811">
                  <c:v>39554.124999996697</c:v>
                </c:pt>
                <c:pt idx="2812">
                  <c:v>39554.166666663099</c:v>
                </c:pt>
                <c:pt idx="2813">
                  <c:v>39554.208333330003</c:v>
                </c:pt>
                <c:pt idx="2814">
                  <c:v>39554.249999996602</c:v>
                </c:pt>
                <c:pt idx="2815">
                  <c:v>39554.291666662888</c:v>
                </c:pt>
                <c:pt idx="2816">
                  <c:v>39554.333333330003</c:v>
                </c:pt>
                <c:pt idx="2817">
                  <c:v>39554.374999996719</c:v>
                </c:pt>
                <c:pt idx="2818">
                  <c:v>39554.416666663084</c:v>
                </c:pt>
                <c:pt idx="2819">
                  <c:v>39554.458333329967</c:v>
                </c:pt>
                <c:pt idx="2820">
                  <c:v>39554.499999996398</c:v>
                </c:pt>
                <c:pt idx="2821">
                  <c:v>39554.541666662975</c:v>
                </c:pt>
                <c:pt idx="2822">
                  <c:v>39554.583333329603</c:v>
                </c:pt>
                <c:pt idx="2823">
                  <c:v>39554.624999996297</c:v>
                </c:pt>
                <c:pt idx="2824">
                  <c:v>39554.66666666275</c:v>
                </c:pt>
                <c:pt idx="2825">
                  <c:v>39554.708333329603</c:v>
                </c:pt>
                <c:pt idx="2826">
                  <c:v>39554.749999996202</c:v>
                </c:pt>
                <c:pt idx="2827">
                  <c:v>39554.791666662488</c:v>
                </c:pt>
                <c:pt idx="2828">
                  <c:v>39554.833333329399</c:v>
                </c:pt>
                <c:pt idx="2829">
                  <c:v>39554.874999996246</c:v>
                </c:pt>
                <c:pt idx="2830">
                  <c:v>39554.916666662597</c:v>
                </c:pt>
                <c:pt idx="2831">
                  <c:v>39554.958333329552</c:v>
                </c:pt>
                <c:pt idx="2832">
                  <c:v>39554.999999995911</c:v>
                </c:pt>
                <c:pt idx="2833">
                  <c:v>39555.04166666235</c:v>
                </c:pt>
                <c:pt idx="2834">
                  <c:v>39555.083333329203</c:v>
                </c:pt>
                <c:pt idx="2835">
                  <c:v>39555.124999995802</c:v>
                </c:pt>
                <c:pt idx="2836">
                  <c:v>39555.166666662197</c:v>
                </c:pt>
                <c:pt idx="2837">
                  <c:v>39555.208333329043</c:v>
                </c:pt>
                <c:pt idx="2838">
                  <c:v>39555.2499999957</c:v>
                </c:pt>
                <c:pt idx="2839">
                  <c:v>39555.291666661986</c:v>
                </c:pt>
                <c:pt idx="2840">
                  <c:v>39555.333333329043</c:v>
                </c:pt>
                <c:pt idx="2841">
                  <c:v>39555.374999995613</c:v>
                </c:pt>
                <c:pt idx="2842">
                  <c:v>39555.416666662197</c:v>
                </c:pt>
                <c:pt idx="2843">
                  <c:v>39555.458333329108</c:v>
                </c:pt>
                <c:pt idx="2844">
                  <c:v>39555.499999995402</c:v>
                </c:pt>
                <c:pt idx="2845">
                  <c:v>39555.541666661949</c:v>
                </c:pt>
                <c:pt idx="2846">
                  <c:v>39555.583333328868</c:v>
                </c:pt>
                <c:pt idx="2847">
                  <c:v>39555.6249999953</c:v>
                </c:pt>
                <c:pt idx="2848">
                  <c:v>39555.666666661644</c:v>
                </c:pt>
                <c:pt idx="2849">
                  <c:v>39555.708333328643</c:v>
                </c:pt>
                <c:pt idx="2850">
                  <c:v>39555.749999995198</c:v>
                </c:pt>
                <c:pt idx="2851">
                  <c:v>39555.791666661411</c:v>
                </c:pt>
                <c:pt idx="2852">
                  <c:v>39555.833333328643</c:v>
                </c:pt>
                <c:pt idx="2853">
                  <c:v>39555.874999995212</c:v>
                </c:pt>
                <c:pt idx="2854">
                  <c:v>39555.916666661586</c:v>
                </c:pt>
                <c:pt idx="2855">
                  <c:v>39555.958333328628</c:v>
                </c:pt>
                <c:pt idx="2856">
                  <c:v>39555.999999995001</c:v>
                </c:pt>
                <c:pt idx="2857">
                  <c:v>39556.041666661396</c:v>
                </c:pt>
                <c:pt idx="2858">
                  <c:v>39556.083333328213</c:v>
                </c:pt>
                <c:pt idx="2859">
                  <c:v>39556.124999994943</c:v>
                </c:pt>
                <c:pt idx="2860">
                  <c:v>39556.166666661244</c:v>
                </c:pt>
                <c:pt idx="2861">
                  <c:v>39556.208333328213</c:v>
                </c:pt>
                <c:pt idx="2862">
                  <c:v>39556.249999994703</c:v>
                </c:pt>
                <c:pt idx="2863">
                  <c:v>39556.291666661011</c:v>
                </c:pt>
                <c:pt idx="2864">
                  <c:v>39556.333333328199</c:v>
                </c:pt>
                <c:pt idx="2865">
                  <c:v>39556.374999994769</c:v>
                </c:pt>
                <c:pt idx="2866">
                  <c:v>39556.416666661185</c:v>
                </c:pt>
                <c:pt idx="2867">
                  <c:v>39556.458333328213</c:v>
                </c:pt>
                <c:pt idx="2868">
                  <c:v>39556.499999994499</c:v>
                </c:pt>
                <c:pt idx="2869">
                  <c:v>39556.541666660974</c:v>
                </c:pt>
                <c:pt idx="2870">
                  <c:v>39556.583333327799</c:v>
                </c:pt>
                <c:pt idx="2871">
                  <c:v>39556.624999994398</c:v>
                </c:pt>
                <c:pt idx="2872">
                  <c:v>39556.666666660974</c:v>
                </c:pt>
                <c:pt idx="2873">
                  <c:v>39556.708333327602</c:v>
                </c:pt>
                <c:pt idx="2874">
                  <c:v>39556.749999994303</c:v>
                </c:pt>
                <c:pt idx="2875">
                  <c:v>39556.791666660567</c:v>
                </c:pt>
                <c:pt idx="2876">
                  <c:v>39556.833333327602</c:v>
                </c:pt>
                <c:pt idx="2877">
                  <c:v>39556.874999994368</c:v>
                </c:pt>
                <c:pt idx="2878">
                  <c:v>39556.9166666608</c:v>
                </c:pt>
                <c:pt idx="2879">
                  <c:v>39556.958333327646</c:v>
                </c:pt>
                <c:pt idx="2880">
                  <c:v>39556.999999993997</c:v>
                </c:pt>
                <c:pt idx="2881">
                  <c:v>39557.041666660574</c:v>
                </c:pt>
                <c:pt idx="2882">
                  <c:v>39557.083333327297</c:v>
                </c:pt>
                <c:pt idx="2883">
                  <c:v>39557.124999993903</c:v>
                </c:pt>
                <c:pt idx="2884">
                  <c:v>39557.166666660574</c:v>
                </c:pt>
                <c:pt idx="2885">
                  <c:v>39557.208333327202</c:v>
                </c:pt>
                <c:pt idx="2886">
                  <c:v>39557.249999993801</c:v>
                </c:pt>
                <c:pt idx="2887">
                  <c:v>39557.291666660079</c:v>
                </c:pt>
                <c:pt idx="2888">
                  <c:v>39557.333333327202</c:v>
                </c:pt>
                <c:pt idx="2889">
                  <c:v>39557.374999993699</c:v>
                </c:pt>
                <c:pt idx="2890">
                  <c:v>39557.416666660276</c:v>
                </c:pt>
                <c:pt idx="2891">
                  <c:v>39557.458333327188</c:v>
                </c:pt>
                <c:pt idx="2892">
                  <c:v>39557.499999993597</c:v>
                </c:pt>
                <c:pt idx="2893">
                  <c:v>39557.541666660174</c:v>
                </c:pt>
                <c:pt idx="2894">
                  <c:v>39557.583333326991</c:v>
                </c:pt>
                <c:pt idx="2895">
                  <c:v>39557.624999993503</c:v>
                </c:pt>
                <c:pt idx="2896">
                  <c:v>39557.666666659985</c:v>
                </c:pt>
                <c:pt idx="2897">
                  <c:v>39557.708333326853</c:v>
                </c:pt>
                <c:pt idx="2898">
                  <c:v>39557.749999993284</c:v>
                </c:pt>
                <c:pt idx="2899">
                  <c:v>39557.791666659767</c:v>
                </c:pt>
                <c:pt idx="2900">
                  <c:v>39557.833333326613</c:v>
                </c:pt>
                <c:pt idx="2901">
                  <c:v>39557.874999993212</c:v>
                </c:pt>
                <c:pt idx="2902">
                  <c:v>39557.916666659898</c:v>
                </c:pt>
                <c:pt idx="2903">
                  <c:v>39557.958333326802</c:v>
                </c:pt>
                <c:pt idx="2904">
                  <c:v>39557.999999993102</c:v>
                </c:pt>
                <c:pt idx="2905">
                  <c:v>39558.041666659585</c:v>
                </c:pt>
                <c:pt idx="2906">
                  <c:v>39558.083333326591</c:v>
                </c:pt>
                <c:pt idx="2907">
                  <c:v>39558.124999993001</c:v>
                </c:pt>
                <c:pt idx="2908">
                  <c:v>39558.166666659585</c:v>
                </c:pt>
                <c:pt idx="2909">
                  <c:v>39558.208333326213</c:v>
                </c:pt>
                <c:pt idx="2910">
                  <c:v>39558.249999992899</c:v>
                </c:pt>
                <c:pt idx="2911">
                  <c:v>39558.291666659221</c:v>
                </c:pt>
                <c:pt idx="2912">
                  <c:v>39558.333333326213</c:v>
                </c:pt>
                <c:pt idx="2913">
                  <c:v>39558.374999993022</c:v>
                </c:pt>
                <c:pt idx="2914">
                  <c:v>39558.416666659403</c:v>
                </c:pt>
                <c:pt idx="2915">
                  <c:v>39558.4583333263</c:v>
                </c:pt>
                <c:pt idx="2916">
                  <c:v>39558.4999999926</c:v>
                </c:pt>
                <c:pt idx="2917">
                  <c:v>39558.541666659185</c:v>
                </c:pt>
                <c:pt idx="2918">
                  <c:v>39558.583333325943</c:v>
                </c:pt>
                <c:pt idx="2919">
                  <c:v>39558.624999992498</c:v>
                </c:pt>
                <c:pt idx="2920">
                  <c:v>39558.666666659185</c:v>
                </c:pt>
                <c:pt idx="2921">
                  <c:v>39558.708333325798</c:v>
                </c:pt>
                <c:pt idx="2922">
                  <c:v>39558.749999992397</c:v>
                </c:pt>
                <c:pt idx="2923">
                  <c:v>39558.791666658974</c:v>
                </c:pt>
                <c:pt idx="2924">
                  <c:v>39558.833333325703</c:v>
                </c:pt>
                <c:pt idx="2925">
                  <c:v>39558.874999992491</c:v>
                </c:pt>
                <c:pt idx="2926">
                  <c:v>39558.916666659003</c:v>
                </c:pt>
                <c:pt idx="2927">
                  <c:v>39558.958333325769</c:v>
                </c:pt>
                <c:pt idx="2928">
                  <c:v>39558.9999999922</c:v>
                </c:pt>
                <c:pt idx="2929">
                  <c:v>39559.041666658784</c:v>
                </c:pt>
                <c:pt idx="2930">
                  <c:v>39559.083333325398</c:v>
                </c:pt>
                <c:pt idx="2931">
                  <c:v>39559.124999992098</c:v>
                </c:pt>
                <c:pt idx="2932">
                  <c:v>39559.166666658675</c:v>
                </c:pt>
                <c:pt idx="2933">
                  <c:v>39559.208333325303</c:v>
                </c:pt>
                <c:pt idx="2934">
                  <c:v>39559.249999991902</c:v>
                </c:pt>
                <c:pt idx="2935">
                  <c:v>39559.291666658442</c:v>
                </c:pt>
                <c:pt idx="2936">
                  <c:v>39559.333333325201</c:v>
                </c:pt>
                <c:pt idx="2937">
                  <c:v>39559.374999991953</c:v>
                </c:pt>
                <c:pt idx="2938">
                  <c:v>39559.416666658602</c:v>
                </c:pt>
                <c:pt idx="2939">
                  <c:v>39559.458333325303</c:v>
                </c:pt>
                <c:pt idx="2940">
                  <c:v>39559.499999991684</c:v>
                </c:pt>
                <c:pt idx="2941">
                  <c:v>39559.541666658275</c:v>
                </c:pt>
                <c:pt idx="2942">
                  <c:v>39559.583333325012</c:v>
                </c:pt>
                <c:pt idx="2943">
                  <c:v>39559.624999991604</c:v>
                </c:pt>
                <c:pt idx="2944">
                  <c:v>39559.666666658195</c:v>
                </c:pt>
                <c:pt idx="2945">
                  <c:v>39559.708333325012</c:v>
                </c:pt>
                <c:pt idx="2946">
                  <c:v>39559.749999991502</c:v>
                </c:pt>
                <c:pt idx="2947">
                  <c:v>39559.791666657897</c:v>
                </c:pt>
                <c:pt idx="2948">
                  <c:v>39559.833333324699</c:v>
                </c:pt>
                <c:pt idx="2949">
                  <c:v>39559.874999991443</c:v>
                </c:pt>
                <c:pt idx="2950">
                  <c:v>39559.916666657999</c:v>
                </c:pt>
                <c:pt idx="2951">
                  <c:v>39559.958333324852</c:v>
                </c:pt>
                <c:pt idx="2952">
                  <c:v>39559.999999991196</c:v>
                </c:pt>
                <c:pt idx="2953">
                  <c:v>39560.041666657875</c:v>
                </c:pt>
                <c:pt idx="2954">
                  <c:v>39560.083333324612</c:v>
                </c:pt>
                <c:pt idx="2955">
                  <c:v>39560.124999991102</c:v>
                </c:pt>
                <c:pt idx="2956">
                  <c:v>39560.166666657649</c:v>
                </c:pt>
                <c:pt idx="2957">
                  <c:v>39560.208333324568</c:v>
                </c:pt>
                <c:pt idx="2958">
                  <c:v>39560.249999991</c:v>
                </c:pt>
                <c:pt idx="2959">
                  <c:v>39560.291666657344</c:v>
                </c:pt>
                <c:pt idx="2960">
                  <c:v>39560.333333324299</c:v>
                </c:pt>
                <c:pt idx="2961">
                  <c:v>39560.374999991043</c:v>
                </c:pt>
                <c:pt idx="2962">
                  <c:v>39560.416666657497</c:v>
                </c:pt>
                <c:pt idx="2963">
                  <c:v>39560.458333324452</c:v>
                </c:pt>
                <c:pt idx="2964">
                  <c:v>39560.499999990803</c:v>
                </c:pt>
                <c:pt idx="2965">
                  <c:v>39560.541666657249</c:v>
                </c:pt>
                <c:pt idx="2966">
                  <c:v>39560.583333324154</c:v>
                </c:pt>
                <c:pt idx="2967">
                  <c:v>39560.624999990701</c:v>
                </c:pt>
                <c:pt idx="2968">
                  <c:v>39560.666666657184</c:v>
                </c:pt>
                <c:pt idx="2969">
                  <c:v>39560.708333323899</c:v>
                </c:pt>
                <c:pt idx="2970">
                  <c:v>39560.749999990498</c:v>
                </c:pt>
                <c:pt idx="2971">
                  <c:v>39560.791666656965</c:v>
                </c:pt>
                <c:pt idx="2972">
                  <c:v>39560.833333323797</c:v>
                </c:pt>
                <c:pt idx="2973">
                  <c:v>39560.874999990607</c:v>
                </c:pt>
                <c:pt idx="2974">
                  <c:v>39560.916666657111</c:v>
                </c:pt>
                <c:pt idx="2975">
                  <c:v>39560.958333323899</c:v>
                </c:pt>
                <c:pt idx="2976">
                  <c:v>39560.999999990301</c:v>
                </c:pt>
                <c:pt idx="2977">
                  <c:v>39561.0416666569</c:v>
                </c:pt>
                <c:pt idx="2978">
                  <c:v>39561.083333323601</c:v>
                </c:pt>
                <c:pt idx="2979">
                  <c:v>39561.124999990199</c:v>
                </c:pt>
                <c:pt idx="2980">
                  <c:v>39561.166666656776</c:v>
                </c:pt>
                <c:pt idx="2981">
                  <c:v>39561.208333323499</c:v>
                </c:pt>
                <c:pt idx="2982">
                  <c:v>39561.249999990097</c:v>
                </c:pt>
                <c:pt idx="2983">
                  <c:v>39561.2916666565</c:v>
                </c:pt>
                <c:pt idx="2984">
                  <c:v>39561.333333323302</c:v>
                </c:pt>
                <c:pt idx="2985">
                  <c:v>39561.374999990207</c:v>
                </c:pt>
                <c:pt idx="2986">
                  <c:v>39561.416666656602</c:v>
                </c:pt>
                <c:pt idx="2987">
                  <c:v>39561.458333323353</c:v>
                </c:pt>
                <c:pt idx="2988">
                  <c:v>39561.499999989901</c:v>
                </c:pt>
                <c:pt idx="2989">
                  <c:v>39561.5416666565</c:v>
                </c:pt>
                <c:pt idx="2990">
                  <c:v>39561.583333323098</c:v>
                </c:pt>
                <c:pt idx="2991">
                  <c:v>39561.624999989675</c:v>
                </c:pt>
                <c:pt idx="2992">
                  <c:v>39561.666666656376</c:v>
                </c:pt>
                <c:pt idx="2993">
                  <c:v>39561.708333323011</c:v>
                </c:pt>
                <c:pt idx="2994">
                  <c:v>39561.749999989595</c:v>
                </c:pt>
                <c:pt idx="2995">
                  <c:v>39561.79166665602</c:v>
                </c:pt>
                <c:pt idx="2996">
                  <c:v>39561.833333323011</c:v>
                </c:pt>
                <c:pt idx="2997">
                  <c:v>39561.874999989603</c:v>
                </c:pt>
                <c:pt idx="2998">
                  <c:v>39561.916666656143</c:v>
                </c:pt>
                <c:pt idx="2999">
                  <c:v>39561.958333323069</c:v>
                </c:pt>
                <c:pt idx="3000">
                  <c:v>39561.999999989384</c:v>
                </c:pt>
                <c:pt idx="3001">
                  <c:v>39562.041666655976</c:v>
                </c:pt>
                <c:pt idx="3002">
                  <c:v>39562.083333322611</c:v>
                </c:pt>
                <c:pt idx="3003">
                  <c:v>39562.124999989275</c:v>
                </c:pt>
                <c:pt idx="3004">
                  <c:v>39562.166666655874</c:v>
                </c:pt>
                <c:pt idx="3005">
                  <c:v>39562.208333322611</c:v>
                </c:pt>
                <c:pt idx="3006">
                  <c:v>39562.249999989195</c:v>
                </c:pt>
                <c:pt idx="3007">
                  <c:v>39562.291666655488</c:v>
                </c:pt>
                <c:pt idx="3008">
                  <c:v>39562.333333322553</c:v>
                </c:pt>
                <c:pt idx="3009">
                  <c:v>39562.374999989013</c:v>
                </c:pt>
                <c:pt idx="3010">
                  <c:v>39562.416666655685</c:v>
                </c:pt>
                <c:pt idx="3011">
                  <c:v>39562.458333322575</c:v>
                </c:pt>
                <c:pt idx="3012">
                  <c:v>39562.499999988897</c:v>
                </c:pt>
                <c:pt idx="3013">
                  <c:v>39562.541666655474</c:v>
                </c:pt>
                <c:pt idx="3014">
                  <c:v>39562.583333322211</c:v>
                </c:pt>
                <c:pt idx="3015">
                  <c:v>39562.624999988802</c:v>
                </c:pt>
                <c:pt idx="3016">
                  <c:v>39562.666666655226</c:v>
                </c:pt>
                <c:pt idx="3017">
                  <c:v>39562.708333322211</c:v>
                </c:pt>
                <c:pt idx="3018">
                  <c:v>39562.7499999887</c:v>
                </c:pt>
                <c:pt idx="3019">
                  <c:v>39562.791666654994</c:v>
                </c:pt>
                <c:pt idx="3020">
                  <c:v>39562.833333321898</c:v>
                </c:pt>
                <c:pt idx="3021">
                  <c:v>39562.874999988613</c:v>
                </c:pt>
                <c:pt idx="3022">
                  <c:v>39562.916666655197</c:v>
                </c:pt>
                <c:pt idx="3023">
                  <c:v>39562.958333322029</c:v>
                </c:pt>
                <c:pt idx="3024">
                  <c:v>39562.999999988497</c:v>
                </c:pt>
                <c:pt idx="3025">
                  <c:v>39563.041666655074</c:v>
                </c:pt>
                <c:pt idx="3026">
                  <c:v>39563.083333321702</c:v>
                </c:pt>
                <c:pt idx="3027">
                  <c:v>39563.1249999883</c:v>
                </c:pt>
                <c:pt idx="3028">
                  <c:v>39563.166666654994</c:v>
                </c:pt>
                <c:pt idx="3029">
                  <c:v>39563.2083333216</c:v>
                </c:pt>
                <c:pt idx="3030">
                  <c:v>39563.249999988198</c:v>
                </c:pt>
                <c:pt idx="3031">
                  <c:v>39563.29166665455</c:v>
                </c:pt>
                <c:pt idx="3032">
                  <c:v>39563.333333321498</c:v>
                </c:pt>
                <c:pt idx="3033">
                  <c:v>39563.374999988213</c:v>
                </c:pt>
                <c:pt idx="3034">
                  <c:v>39563.416666654703</c:v>
                </c:pt>
                <c:pt idx="3035">
                  <c:v>39563.458333321614</c:v>
                </c:pt>
                <c:pt idx="3036">
                  <c:v>39563.499999988002</c:v>
                </c:pt>
                <c:pt idx="3037">
                  <c:v>39563.541666654586</c:v>
                </c:pt>
                <c:pt idx="3038">
                  <c:v>39563.583333321199</c:v>
                </c:pt>
                <c:pt idx="3039">
                  <c:v>39563.6249999879</c:v>
                </c:pt>
                <c:pt idx="3040">
                  <c:v>39563.666666654484</c:v>
                </c:pt>
                <c:pt idx="3041">
                  <c:v>39563.708333321098</c:v>
                </c:pt>
                <c:pt idx="3042">
                  <c:v>39563.749999987784</c:v>
                </c:pt>
                <c:pt idx="3043">
                  <c:v>39563.79166665415</c:v>
                </c:pt>
                <c:pt idx="3044">
                  <c:v>39563.833333321003</c:v>
                </c:pt>
                <c:pt idx="3045">
                  <c:v>39563.874999987602</c:v>
                </c:pt>
                <c:pt idx="3046">
                  <c:v>39563.916666654302</c:v>
                </c:pt>
                <c:pt idx="3047">
                  <c:v>39563.958333321141</c:v>
                </c:pt>
                <c:pt idx="3048">
                  <c:v>39563.9999999875</c:v>
                </c:pt>
                <c:pt idx="3049">
                  <c:v>39564.041666654084</c:v>
                </c:pt>
                <c:pt idx="3050">
                  <c:v>39564.083333320799</c:v>
                </c:pt>
                <c:pt idx="3051">
                  <c:v>39564.124999987376</c:v>
                </c:pt>
                <c:pt idx="3052">
                  <c:v>39564.166666653975</c:v>
                </c:pt>
                <c:pt idx="3053">
                  <c:v>39564.208333320697</c:v>
                </c:pt>
                <c:pt idx="3054">
                  <c:v>39564.249999987274</c:v>
                </c:pt>
                <c:pt idx="3055">
                  <c:v>39564.291666653575</c:v>
                </c:pt>
                <c:pt idx="3056">
                  <c:v>39564.333333320603</c:v>
                </c:pt>
                <c:pt idx="3057">
                  <c:v>39564.374999987202</c:v>
                </c:pt>
                <c:pt idx="3058">
                  <c:v>39564.4166666538</c:v>
                </c:pt>
                <c:pt idx="3059">
                  <c:v>39564.458333320654</c:v>
                </c:pt>
                <c:pt idx="3060">
                  <c:v>39564.4999999871</c:v>
                </c:pt>
                <c:pt idx="3061">
                  <c:v>39564.541666653575</c:v>
                </c:pt>
                <c:pt idx="3062">
                  <c:v>39564.583333320297</c:v>
                </c:pt>
                <c:pt idx="3063">
                  <c:v>39564.624999986903</c:v>
                </c:pt>
                <c:pt idx="3064">
                  <c:v>39564.666666653575</c:v>
                </c:pt>
                <c:pt idx="3065">
                  <c:v>39564.708333320203</c:v>
                </c:pt>
                <c:pt idx="3066">
                  <c:v>39564.749999986801</c:v>
                </c:pt>
                <c:pt idx="3067">
                  <c:v>39564.791666653175</c:v>
                </c:pt>
                <c:pt idx="3068">
                  <c:v>39564.833333320203</c:v>
                </c:pt>
                <c:pt idx="3069">
                  <c:v>39564.874999986743</c:v>
                </c:pt>
                <c:pt idx="3070">
                  <c:v>39564.916666653284</c:v>
                </c:pt>
                <c:pt idx="3071">
                  <c:v>39564.958333320254</c:v>
                </c:pt>
                <c:pt idx="3072">
                  <c:v>39564.999999986598</c:v>
                </c:pt>
                <c:pt idx="3073">
                  <c:v>39565.041666653175</c:v>
                </c:pt>
                <c:pt idx="3074">
                  <c:v>39565.083333319802</c:v>
                </c:pt>
                <c:pt idx="3075">
                  <c:v>39565.124999986503</c:v>
                </c:pt>
                <c:pt idx="3076">
                  <c:v>39565.166666652985</c:v>
                </c:pt>
                <c:pt idx="3077">
                  <c:v>39565.208333319701</c:v>
                </c:pt>
                <c:pt idx="3078">
                  <c:v>39565.249999986401</c:v>
                </c:pt>
                <c:pt idx="3079">
                  <c:v>39565.291666652796</c:v>
                </c:pt>
                <c:pt idx="3080">
                  <c:v>39565.333333319599</c:v>
                </c:pt>
                <c:pt idx="3081">
                  <c:v>39565.374999986212</c:v>
                </c:pt>
                <c:pt idx="3082">
                  <c:v>39565.416666652898</c:v>
                </c:pt>
                <c:pt idx="3083">
                  <c:v>39565.458333319613</c:v>
                </c:pt>
                <c:pt idx="3084">
                  <c:v>39565.499999986103</c:v>
                </c:pt>
                <c:pt idx="3085">
                  <c:v>39565.541666652804</c:v>
                </c:pt>
                <c:pt idx="3086">
                  <c:v>39565.583333319402</c:v>
                </c:pt>
                <c:pt idx="3087">
                  <c:v>39565.624999986001</c:v>
                </c:pt>
                <c:pt idx="3088">
                  <c:v>39565.666666652585</c:v>
                </c:pt>
                <c:pt idx="3089">
                  <c:v>39565.7083333193</c:v>
                </c:pt>
                <c:pt idx="3090">
                  <c:v>39565.749999985885</c:v>
                </c:pt>
                <c:pt idx="3091">
                  <c:v>39565.791666652221</c:v>
                </c:pt>
                <c:pt idx="3092">
                  <c:v>39565.833333319097</c:v>
                </c:pt>
                <c:pt idx="3093">
                  <c:v>39565.874999985797</c:v>
                </c:pt>
                <c:pt idx="3094">
                  <c:v>39565.916666652403</c:v>
                </c:pt>
                <c:pt idx="3095">
                  <c:v>39565.958333319191</c:v>
                </c:pt>
                <c:pt idx="3096">
                  <c:v>39565.999999985674</c:v>
                </c:pt>
                <c:pt idx="3097">
                  <c:v>39566.041666652185</c:v>
                </c:pt>
                <c:pt idx="3098">
                  <c:v>39566.083333319002</c:v>
                </c:pt>
                <c:pt idx="3099">
                  <c:v>39566.124999985484</c:v>
                </c:pt>
                <c:pt idx="3100">
                  <c:v>39566.166666652185</c:v>
                </c:pt>
                <c:pt idx="3101">
                  <c:v>39566.208333318798</c:v>
                </c:pt>
                <c:pt idx="3102">
                  <c:v>39566.249999985375</c:v>
                </c:pt>
                <c:pt idx="3103">
                  <c:v>39566.291666651821</c:v>
                </c:pt>
                <c:pt idx="3104">
                  <c:v>39566.333333318697</c:v>
                </c:pt>
                <c:pt idx="3105">
                  <c:v>39566.374999985303</c:v>
                </c:pt>
                <c:pt idx="3106">
                  <c:v>39566.416666651901</c:v>
                </c:pt>
                <c:pt idx="3107">
                  <c:v>39566.458333318791</c:v>
                </c:pt>
                <c:pt idx="3108">
                  <c:v>39566.499999985186</c:v>
                </c:pt>
                <c:pt idx="3109">
                  <c:v>39566.541666651574</c:v>
                </c:pt>
                <c:pt idx="3110">
                  <c:v>39566.583333318398</c:v>
                </c:pt>
                <c:pt idx="3111">
                  <c:v>39566.624999985084</c:v>
                </c:pt>
                <c:pt idx="3112">
                  <c:v>39566.666666651574</c:v>
                </c:pt>
                <c:pt idx="3113">
                  <c:v>39566.708333318311</c:v>
                </c:pt>
                <c:pt idx="3114">
                  <c:v>39566.749999984997</c:v>
                </c:pt>
                <c:pt idx="3115">
                  <c:v>39566.791666651276</c:v>
                </c:pt>
                <c:pt idx="3116">
                  <c:v>39566.833333318202</c:v>
                </c:pt>
                <c:pt idx="3117">
                  <c:v>39566.874999984953</c:v>
                </c:pt>
                <c:pt idx="3118">
                  <c:v>39566.916666651501</c:v>
                </c:pt>
                <c:pt idx="3119">
                  <c:v>39566.958333318318</c:v>
                </c:pt>
                <c:pt idx="3120">
                  <c:v>39566.999999984684</c:v>
                </c:pt>
                <c:pt idx="3121">
                  <c:v>39567.041666651174</c:v>
                </c:pt>
                <c:pt idx="3122">
                  <c:v>39567.083333317998</c:v>
                </c:pt>
                <c:pt idx="3123">
                  <c:v>39567.124999984597</c:v>
                </c:pt>
                <c:pt idx="3124">
                  <c:v>39567.166666651174</c:v>
                </c:pt>
                <c:pt idx="3125">
                  <c:v>39567.208333317903</c:v>
                </c:pt>
                <c:pt idx="3126">
                  <c:v>39567.249999984502</c:v>
                </c:pt>
                <c:pt idx="3127">
                  <c:v>39567.291666650846</c:v>
                </c:pt>
                <c:pt idx="3128">
                  <c:v>39567.333333317802</c:v>
                </c:pt>
                <c:pt idx="3129">
                  <c:v>39567.374999984553</c:v>
                </c:pt>
                <c:pt idx="3130">
                  <c:v>39567.416666650999</c:v>
                </c:pt>
                <c:pt idx="3131">
                  <c:v>39567.458333317612</c:v>
                </c:pt>
                <c:pt idx="3132">
                  <c:v>39567.499999984284</c:v>
                </c:pt>
                <c:pt idx="3133">
                  <c:v>39567.541666650875</c:v>
                </c:pt>
                <c:pt idx="3134">
                  <c:v>39567.583333317503</c:v>
                </c:pt>
                <c:pt idx="3135">
                  <c:v>39567.624999984102</c:v>
                </c:pt>
                <c:pt idx="3136">
                  <c:v>39567.666666650774</c:v>
                </c:pt>
                <c:pt idx="3137">
                  <c:v>39567.708333317401</c:v>
                </c:pt>
                <c:pt idx="3138">
                  <c:v>39567.749999984</c:v>
                </c:pt>
                <c:pt idx="3139">
                  <c:v>39567.791666650424</c:v>
                </c:pt>
                <c:pt idx="3140">
                  <c:v>39567.8333333173</c:v>
                </c:pt>
                <c:pt idx="3141">
                  <c:v>39567.874999983898</c:v>
                </c:pt>
                <c:pt idx="3142">
                  <c:v>39567.916666650497</c:v>
                </c:pt>
                <c:pt idx="3143">
                  <c:v>39567.958333317212</c:v>
                </c:pt>
                <c:pt idx="3144">
                  <c:v>39567.999999983775</c:v>
                </c:pt>
                <c:pt idx="3145">
                  <c:v>39568.04166665025</c:v>
                </c:pt>
                <c:pt idx="3146">
                  <c:v>39568.083333317103</c:v>
                </c:pt>
                <c:pt idx="3147">
                  <c:v>39568.124999983585</c:v>
                </c:pt>
                <c:pt idx="3148">
                  <c:v>39568.166666650184</c:v>
                </c:pt>
                <c:pt idx="3149">
                  <c:v>39568.208333316899</c:v>
                </c:pt>
                <c:pt idx="3150">
                  <c:v>39568.249999983585</c:v>
                </c:pt>
                <c:pt idx="3151">
                  <c:v>39568.291666649966</c:v>
                </c:pt>
                <c:pt idx="3152">
                  <c:v>39568.333333316798</c:v>
                </c:pt>
                <c:pt idx="3153">
                  <c:v>39568.374999983411</c:v>
                </c:pt>
                <c:pt idx="3154">
                  <c:v>39568.416666650097</c:v>
                </c:pt>
                <c:pt idx="3155">
                  <c:v>39568.458333316907</c:v>
                </c:pt>
                <c:pt idx="3156">
                  <c:v>39568.499999983185</c:v>
                </c:pt>
                <c:pt idx="3157">
                  <c:v>39568.541666649995</c:v>
                </c:pt>
                <c:pt idx="3158">
                  <c:v>39568.583333316601</c:v>
                </c:pt>
                <c:pt idx="3159">
                  <c:v>39568.624999983185</c:v>
                </c:pt>
                <c:pt idx="3160">
                  <c:v>39568.666666649784</c:v>
                </c:pt>
                <c:pt idx="3161">
                  <c:v>39568.708333316499</c:v>
                </c:pt>
                <c:pt idx="3162">
                  <c:v>39568.749999983076</c:v>
                </c:pt>
                <c:pt idx="3163">
                  <c:v>39568.7916666495</c:v>
                </c:pt>
                <c:pt idx="3164">
                  <c:v>39568.833333316397</c:v>
                </c:pt>
                <c:pt idx="3165">
                  <c:v>39568.874999983003</c:v>
                </c:pt>
                <c:pt idx="3166">
                  <c:v>39568.916666649602</c:v>
                </c:pt>
                <c:pt idx="3167">
                  <c:v>39568.958333316368</c:v>
                </c:pt>
                <c:pt idx="3168">
                  <c:v>39568.999999982901</c:v>
                </c:pt>
                <c:pt idx="3169">
                  <c:v>39569.0416666495</c:v>
                </c:pt>
                <c:pt idx="3170">
                  <c:v>39569.083333316099</c:v>
                </c:pt>
                <c:pt idx="3171">
                  <c:v>39569.124999982676</c:v>
                </c:pt>
                <c:pt idx="3172">
                  <c:v>39569.166666649384</c:v>
                </c:pt>
                <c:pt idx="3173">
                  <c:v>39569.208333315997</c:v>
                </c:pt>
                <c:pt idx="3174">
                  <c:v>39569.249999982596</c:v>
                </c:pt>
                <c:pt idx="3175">
                  <c:v>39569.2916666491</c:v>
                </c:pt>
                <c:pt idx="3176">
                  <c:v>39569.333333315903</c:v>
                </c:pt>
                <c:pt idx="3177">
                  <c:v>39569.374999982603</c:v>
                </c:pt>
                <c:pt idx="3178">
                  <c:v>39569.416666649202</c:v>
                </c:pt>
                <c:pt idx="3179">
                  <c:v>39569.458333315953</c:v>
                </c:pt>
                <c:pt idx="3180">
                  <c:v>39569.499999982385</c:v>
                </c:pt>
                <c:pt idx="3181">
                  <c:v>39569.541666648998</c:v>
                </c:pt>
                <c:pt idx="3182">
                  <c:v>39569.583333315684</c:v>
                </c:pt>
                <c:pt idx="3183">
                  <c:v>39569.624999982276</c:v>
                </c:pt>
                <c:pt idx="3184">
                  <c:v>39569.666666648911</c:v>
                </c:pt>
                <c:pt idx="3185">
                  <c:v>39569.708333315502</c:v>
                </c:pt>
                <c:pt idx="3186">
                  <c:v>39569.749999982196</c:v>
                </c:pt>
                <c:pt idx="3187">
                  <c:v>39569.791666648649</c:v>
                </c:pt>
                <c:pt idx="3188">
                  <c:v>39569.833333315401</c:v>
                </c:pt>
                <c:pt idx="3189">
                  <c:v>39569.874999982203</c:v>
                </c:pt>
                <c:pt idx="3190">
                  <c:v>39569.916666648853</c:v>
                </c:pt>
                <c:pt idx="3191">
                  <c:v>39569.958333315299</c:v>
                </c:pt>
                <c:pt idx="3192">
                  <c:v>39569.999999981876</c:v>
                </c:pt>
                <c:pt idx="3193">
                  <c:v>39570.041666648598</c:v>
                </c:pt>
                <c:pt idx="3194">
                  <c:v>39570.083333315197</c:v>
                </c:pt>
                <c:pt idx="3195">
                  <c:v>39570.124999981774</c:v>
                </c:pt>
                <c:pt idx="3196">
                  <c:v>39570.166666648402</c:v>
                </c:pt>
                <c:pt idx="3197">
                  <c:v>39570.208333315102</c:v>
                </c:pt>
                <c:pt idx="3198">
                  <c:v>39570.249999981585</c:v>
                </c:pt>
                <c:pt idx="3199">
                  <c:v>39570.291666648176</c:v>
                </c:pt>
                <c:pt idx="3200">
                  <c:v>39570.333333315</c:v>
                </c:pt>
                <c:pt idx="3201">
                  <c:v>39570.374999981599</c:v>
                </c:pt>
                <c:pt idx="3202">
                  <c:v>39570.416666648212</c:v>
                </c:pt>
                <c:pt idx="3203">
                  <c:v>39570.458333315015</c:v>
                </c:pt>
                <c:pt idx="3204">
                  <c:v>39570.499999981475</c:v>
                </c:pt>
                <c:pt idx="3205">
                  <c:v>39570.541666648103</c:v>
                </c:pt>
                <c:pt idx="3206">
                  <c:v>39570.583333314702</c:v>
                </c:pt>
                <c:pt idx="3207">
                  <c:v>39570.624999981374</c:v>
                </c:pt>
                <c:pt idx="3208">
                  <c:v>39570.666666648001</c:v>
                </c:pt>
                <c:pt idx="3209">
                  <c:v>39570.7083333146</c:v>
                </c:pt>
                <c:pt idx="3210">
                  <c:v>39570.749999981184</c:v>
                </c:pt>
                <c:pt idx="3211">
                  <c:v>39570.791666647667</c:v>
                </c:pt>
                <c:pt idx="3212">
                  <c:v>39570.833333314498</c:v>
                </c:pt>
                <c:pt idx="3213">
                  <c:v>39570.874999981097</c:v>
                </c:pt>
                <c:pt idx="3214">
                  <c:v>39570.916666647703</c:v>
                </c:pt>
                <c:pt idx="3215">
                  <c:v>39570.958333314615</c:v>
                </c:pt>
                <c:pt idx="3216">
                  <c:v>39570.999999980995</c:v>
                </c:pt>
                <c:pt idx="3217">
                  <c:v>39571.041666647594</c:v>
                </c:pt>
                <c:pt idx="3218">
                  <c:v>39571.083333314302</c:v>
                </c:pt>
                <c:pt idx="3219">
                  <c:v>39571.124999980901</c:v>
                </c:pt>
                <c:pt idx="3220">
                  <c:v>39571.166666647485</c:v>
                </c:pt>
                <c:pt idx="3221">
                  <c:v>39571.208333314098</c:v>
                </c:pt>
                <c:pt idx="3222">
                  <c:v>39571.249999980784</c:v>
                </c:pt>
                <c:pt idx="3223">
                  <c:v>39571.291666647157</c:v>
                </c:pt>
                <c:pt idx="3224">
                  <c:v>39571.333333314011</c:v>
                </c:pt>
                <c:pt idx="3225">
                  <c:v>39571.374999980697</c:v>
                </c:pt>
                <c:pt idx="3226">
                  <c:v>39571.416666647303</c:v>
                </c:pt>
                <c:pt idx="3227">
                  <c:v>39571.458333314091</c:v>
                </c:pt>
                <c:pt idx="3228">
                  <c:v>39571.4999999805</c:v>
                </c:pt>
                <c:pt idx="3229">
                  <c:v>39571.541666647194</c:v>
                </c:pt>
                <c:pt idx="3230">
                  <c:v>39571.5833333138</c:v>
                </c:pt>
                <c:pt idx="3231">
                  <c:v>39571.624999980384</c:v>
                </c:pt>
                <c:pt idx="3232">
                  <c:v>39571.666666646997</c:v>
                </c:pt>
                <c:pt idx="3233">
                  <c:v>39571.708333313676</c:v>
                </c:pt>
                <c:pt idx="3234">
                  <c:v>39571.749999980275</c:v>
                </c:pt>
                <c:pt idx="3235">
                  <c:v>39571.791666646874</c:v>
                </c:pt>
                <c:pt idx="3236">
                  <c:v>39571.833333313596</c:v>
                </c:pt>
                <c:pt idx="3237">
                  <c:v>39571.874999980202</c:v>
                </c:pt>
                <c:pt idx="3238">
                  <c:v>39571.916666646968</c:v>
                </c:pt>
                <c:pt idx="3239">
                  <c:v>39571.958333313443</c:v>
                </c:pt>
                <c:pt idx="3240">
                  <c:v>39571.9999999801</c:v>
                </c:pt>
                <c:pt idx="3241">
                  <c:v>39572.041666646684</c:v>
                </c:pt>
                <c:pt idx="3242">
                  <c:v>39572.083333313276</c:v>
                </c:pt>
                <c:pt idx="3243">
                  <c:v>39572.124999979998</c:v>
                </c:pt>
                <c:pt idx="3244">
                  <c:v>39572.166666646597</c:v>
                </c:pt>
                <c:pt idx="3245">
                  <c:v>39572.208333313196</c:v>
                </c:pt>
                <c:pt idx="3246">
                  <c:v>39572.249999979802</c:v>
                </c:pt>
                <c:pt idx="3247">
                  <c:v>39572.29166664635</c:v>
                </c:pt>
                <c:pt idx="3248">
                  <c:v>39572.333333313101</c:v>
                </c:pt>
                <c:pt idx="3249">
                  <c:v>39572.374999979853</c:v>
                </c:pt>
                <c:pt idx="3250">
                  <c:v>39572.416666646299</c:v>
                </c:pt>
                <c:pt idx="3251">
                  <c:v>39572.458333313043</c:v>
                </c:pt>
                <c:pt idx="3252">
                  <c:v>39572.499999979598</c:v>
                </c:pt>
                <c:pt idx="3253">
                  <c:v>39572.541666646197</c:v>
                </c:pt>
                <c:pt idx="3254">
                  <c:v>39572.583333312898</c:v>
                </c:pt>
                <c:pt idx="3255">
                  <c:v>39572.624999979511</c:v>
                </c:pt>
                <c:pt idx="3256">
                  <c:v>39572.666666646102</c:v>
                </c:pt>
                <c:pt idx="3257">
                  <c:v>39572.708333312701</c:v>
                </c:pt>
                <c:pt idx="3258">
                  <c:v>39572.749999979402</c:v>
                </c:pt>
                <c:pt idx="3259">
                  <c:v>39572.791666645797</c:v>
                </c:pt>
                <c:pt idx="3260">
                  <c:v>39572.833333312599</c:v>
                </c:pt>
                <c:pt idx="3261">
                  <c:v>39572.874999979453</c:v>
                </c:pt>
                <c:pt idx="3262">
                  <c:v>39572.916666645899</c:v>
                </c:pt>
                <c:pt idx="3263">
                  <c:v>39572.958333312643</c:v>
                </c:pt>
                <c:pt idx="3264">
                  <c:v>39572.999999979103</c:v>
                </c:pt>
                <c:pt idx="3265">
                  <c:v>39573.041666645775</c:v>
                </c:pt>
                <c:pt idx="3266">
                  <c:v>39573.083333312403</c:v>
                </c:pt>
                <c:pt idx="3267">
                  <c:v>39573.124999979002</c:v>
                </c:pt>
                <c:pt idx="3268">
                  <c:v>39573.166666645586</c:v>
                </c:pt>
                <c:pt idx="3269">
                  <c:v>39573.208333312301</c:v>
                </c:pt>
                <c:pt idx="3270">
                  <c:v>39573.249999978943</c:v>
                </c:pt>
                <c:pt idx="3271">
                  <c:v>39573.291666645244</c:v>
                </c:pt>
                <c:pt idx="3272">
                  <c:v>39573.333333312199</c:v>
                </c:pt>
                <c:pt idx="3273">
                  <c:v>39573.374999979038</c:v>
                </c:pt>
                <c:pt idx="3274">
                  <c:v>39573.416666645397</c:v>
                </c:pt>
                <c:pt idx="3275">
                  <c:v>39573.458333312206</c:v>
                </c:pt>
                <c:pt idx="3276">
                  <c:v>39573.499999978703</c:v>
                </c:pt>
                <c:pt idx="3277">
                  <c:v>39573.541666645186</c:v>
                </c:pt>
                <c:pt idx="3278">
                  <c:v>39573.583333311901</c:v>
                </c:pt>
                <c:pt idx="3279">
                  <c:v>39573.624999978601</c:v>
                </c:pt>
                <c:pt idx="3280">
                  <c:v>39573.666666645186</c:v>
                </c:pt>
                <c:pt idx="3281">
                  <c:v>39573.708333311784</c:v>
                </c:pt>
                <c:pt idx="3282">
                  <c:v>39573.749999978398</c:v>
                </c:pt>
                <c:pt idx="3283">
                  <c:v>39573.791666644975</c:v>
                </c:pt>
                <c:pt idx="3284">
                  <c:v>39573.833333311675</c:v>
                </c:pt>
                <c:pt idx="3285">
                  <c:v>39573.874999978529</c:v>
                </c:pt>
                <c:pt idx="3286">
                  <c:v>39573.916666645011</c:v>
                </c:pt>
                <c:pt idx="3287">
                  <c:v>39573.958333311602</c:v>
                </c:pt>
                <c:pt idx="3288">
                  <c:v>39573.999999978201</c:v>
                </c:pt>
                <c:pt idx="3289">
                  <c:v>39574.0416666448</c:v>
                </c:pt>
                <c:pt idx="3290">
                  <c:v>39574.083333311501</c:v>
                </c:pt>
                <c:pt idx="3291">
                  <c:v>39574.124999978099</c:v>
                </c:pt>
                <c:pt idx="3292">
                  <c:v>39574.166666644684</c:v>
                </c:pt>
                <c:pt idx="3293">
                  <c:v>39574.208333311275</c:v>
                </c:pt>
                <c:pt idx="3294">
                  <c:v>39574.249999977998</c:v>
                </c:pt>
                <c:pt idx="3295">
                  <c:v>39574.291666644574</c:v>
                </c:pt>
                <c:pt idx="3296">
                  <c:v>39574.333333311195</c:v>
                </c:pt>
                <c:pt idx="3297">
                  <c:v>39574.374999978107</c:v>
                </c:pt>
                <c:pt idx="3298">
                  <c:v>39574.416666644611</c:v>
                </c:pt>
                <c:pt idx="3299">
                  <c:v>39574.458333311202</c:v>
                </c:pt>
                <c:pt idx="3300">
                  <c:v>39574.499999977685</c:v>
                </c:pt>
                <c:pt idx="3301">
                  <c:v>39574.5416666444</c:v>
                </c:pt>
                <c:pt idx="3302">
                  <c:v>39574.583333310999</c:v>
                </c:pt>
                <c:pt idx="3303">
                  <c:v>39574.624999977597</c:v>
                </c:pt>
                <c:pt idx="3304">
                  <c:v>39574.666666644276</c:v>
                </c:pt>
                <c:pt idx="3305">
                  <c:v>39574.708333310897</c:v>
                </c:pt>
                <c:pt idx="3306">
                  <c:v>39574.749999977503</c:v>
                </c:pt>
                <c:pt idx="3307">
                  <c:v>39574.791666643927</c:v>
                </c:pt>
                <c:pt idx="3308">
                  <c:v>39574.833333310802</c:v>
                </c:pt>
                <c:pt idx="3309">
                  <c:v>39574.874999977568</c:v>
                </c:pt>
                <c:pt idx="3310">
                  <c:v>39574.916666644043</c:v>
                </c:pt>
                <c:pt idx="3311">
                  <c:v>39574.958333310613</c:v>
                </c:pt>
                <c:pt idx="3312">
                  <c:v>39574.999999977284</c:v>
                </c:pt>
                <c:pt idx="3313">
                  <c:v>39575.041666643876</c:v>
                </c:pt>
                <c:pt idx="3314">
                  <c:v>39575.083333310497</c:v>
                </c:pt>
                <c:pt idx="3315">
                  <c:v>39575.124999977197</c:v>
                </c:pt>
                <c:pt idx="3316">
                  <c:v>39575.166666643774</c:v>
                </c:pt>
                <c:pt idx="3317">
                  <c:v>39575.208333310402</c:v>
                </c:pt>
                <c:pt idx="3318">
                  <c:v>39575.249999977001</c:v>
                </c:pt>
                <c:pt idx="3319">
                  <c:v>39575.291666643447</c:v>
                </c:pt>
                <c:pt idx="3320">
                  <c:v>39575.3333333103</c:v>
                </c:pt>
                <c:pt idx="3321">
                  <c:v>39575.374999977088</c:v>
                </c:pt>
                <c:pt idx="3322">
                  <c:v>39575.416666643599</c:v>
                </c:pt>
                <c:pt idx="3323">
                  <c:v>39575.458333310213</c:v>
                </c:pt>
                <c:pt idx="3324">
                  <c:v>39575.499999976797</c:v>
                </c:pt>
                <c:pt idx="3325">
                  <c:v>39575.541666643374</c:v>
                </c:pt>
                <c:pt idx="3326">
                  <c:v>39575.583333310111</c:v>
                </c:pt>
                <c:pt idx="3327">
                  <c:v>39575.624999976702</c:v>
                </c:pt>
                <c:pt idx="3328">
                  <c:v>39575.666666643185</c:v>
                </c:pt>
                <c:pt idx="3329">
                  <c:v>39575.708333310002</c:v>
                </c:pt>
                <c:pt idx="3330">
                  <c:v>39575.749999976601</c:v>
                </c:pt>
                <c:pt idx="3331">
                  <c:v>39575.791666642974</c:v>
                </c:pt>
                <c:pt idx="3332">
                  <c:v>39575.833333309798</c:v>
                </c:pt>
                <c:pt idx="3333">
                  <c:v>39575.874999976688</c:v>
                </c:pt>
                <c:pt idx="3334">
                  <c:v>39575.916666643097</c:v>
                </c:pt>
                <c:pt idx="3335">
                  <c:v>39575.958333309929</c:v>
                </c:pt>
                <c:pt idx="3336">
                  <c:v>39575.999999976302</c:v>
                </c:pt>
                <c:pt idx="3337">
                  <c:v>39576.041666642996</c:v>
                </c:pt>
                <c:pt idx="3338">
                  <c:v>39576.083333309602</c:v>
                </c:pt>
                <c:pt idx="3339">
                  <c:v>39576.1249999762</c:v>
                </c:pt>
                <c:pt idx="3340">
                  <c:v>39576.166666642901</c:v>
                </c:pt>
                <c:pt idx="3341">
                  <c:v>39576.208333309543</c:v>
                </c:pt>
                <c:pt idx="3342">
                  <c:v>39576.249999976098</c:v>
                </c:pt>
                <c:pt idx="3343">
                  <c:v>39576.291666642574</c:v>
                </c:pt>
                <c:pt idx="3344">
                  <c:v>39576.333333309398</c:v>
                </c:pt>
                <c:pt idx="3345">
                  <c:v>39576.374999976215</c:v>
                </c:pt>
                <c:pt idx="3346">
                  <c:v>39576.416666642603</c:v>
                </c:pt>
                <c:pt idx="3347">
                  <c:v>39576.458333309529</c:v>
                </c:pt>
                <c:pt idx="3348">
                  <c:v>39576.499999975902</c:v>
                </c:pt>
                <c:pt idx="3349">
                  <c:v>39576.541666642501</c:v>
                </c:pt>
                <c:pt idx="3350">
                  <c:v>39576.583333309143</c:v>
                </c:pt>
                <c:pt idx="3351">
                  <c:v>39576.6249999758</c:v>
                </c:pt>
                <c:pt idx="3352">
                  <c:v>39576.666666642384</c:v>
                </c:pt>
                <c:pt idx="3353">
                  <c:v>39576.708333309012</c:v>
                </c:pt>
                <c:pt idx="3354">
                  <c:v>39576.749999975596</c:v>
                </c:pt>
                <c:pt idx="3355">
                  <c:v>39576.791666642101</c:v>
                </c:pt>
                <c:pt idx="3356">
                  <c:v>39576.833333309012</c:v>
                </c:pt>
                <c:pt idx="3357">
                  <c:v>39576.874999975611</c:v>
                </c:pt>
                <c:pt idx="3358">
                  <c:v>39576.916666642202</c:v>
                </c:pt>
                <c:pt idx="3359">
                  <c:v>39576.9583333091</c:v>
                </c:pt>
                <c:pt idx="3360">
                  <c:v>39576.9999999754</c:v>
                </c:pt>
                <c:pt idx="3361">
                  <c:v>39577.041666641984</c:v>
                </c:pt>
                <c:pt idx="3362">
                  <c:v>39577.083333308699</c:v>
                </c:pt>
                <c:pt idx="3363">
                  <c:v>39577.124999975284</c:v>
                </c:pt>
                <c:pt idx="3364">
                  <c:v>39577.166666641875</c:v>
                </c:pt>
                <c:pt idx="3365">
                  <c:v>39577.208333308612</c:v>
                </c:pt>
                <c:pt idx="3366">
                  <c:v>39577.249999975204</c:v>
                </c:pt>
                <c:pt idx="3367">
                  <c:v>39577.291666641519</c:v>
                </c:pt>
                <c:pt idx="3368">
                  <c:v>39577.333333308568</c:v>
                </c:pt>
                <c:pt idx="3369">
                  <c:v>39577.374999975211</c:v>
                </c:pt>
                <c:pt idx="3370">
                  <c:v>39577.4166666417</c:v>
                </c:pt>
                <c:pt idx="3371">
                  <c:v>39577.458333308598</c:v>
                </c:pt>
                <c:pt idx="3372">
                  <c:v>39577.499999974898</c:v>
                </c:pt>
                <c:pt idx="3373">
                  <c:v>39577.541666641584</c:v>
                </c:pt>
                <c:pt idx="3374">
                  <c:v>39577.583333308212</c:v>
                </c:pt>
                <c:pt idx="3375">
                  <c:v>39577.624999974803</c:v>
                </c:pt>
                <c:pt idx="3376">
                  <c:v>39577.666666641475</c:v>
                </c:pt>
                <c:pt idx="3377">
                  <c:v>39577.708333308212</c:v>
                </c:pt>
                <c:pt idx="3378">
                  <c:v>39577.749999974701</c:v>
                </c:pt>
                <c:pt idx="3379">
                  <c:v>39577.791666641024</c:v>
                </c:pt>
                <c:pt idx="3380">
                  <c:v>39577.833333308168</c:v>
                </c:pt>
                <c:pt idx="3381">
                  <c:v>39577.874999974643</c:v>
                </c:pt>
                <c:pt idx="3382">
                  <c:v>39577.916666641198</c:v>
                </c:pt>
                <c:pt idx="3383">
                  <c:v>39577.958333308197</c:v>
                </c:pt>
                <c:pt idx="3384">
                  <c:v>39577.999999974498</c:v>
                </c:pt>
                <c:pt idx="3385">
                  <c:v>39578.041666641075</c:v>
                </c:pt>
                <c:pt idx="3386">
                  <c:v>39578.083333307703</c:v>
                </c:pt>
                <c:pt idx="3387">
                  <c:v>39578.124999974403</c:v>
                </c:pt>
                <c:pt idx="3388">
                  <c:v>39578.166666640995</c:v>
                </c:pt>
                <c:pt idx="3389">
                  <c:v>39578.208333307601</c:v>
                </c:pt>
                <c:pt idx="3390">
                  <c:v>39578.249999974301</c:v>
                </c:pt>
                <c:pt idx="3391">
                  <c:v>39578.291666640696</c:v>
                </c:pt>
                <c:pt idx="3392">
                  <c:v>39578.333333307499</c:v>
                </c:pt>
                <c:pt idx="3393">
                  <c:v>39578.374999974243</c:v>
                </c:pt>
                <c:pt idx="3394">
                  <c:v>39578.416666640798</c:v>
                </c:pt>
                <c:pt idx="3395">
                  <c:v>39578.458333307623</c:v>
                </c:pt>
                <c:pt idx="3396">
                  <c:v>39578.499999974003</c:v>
                </c:pt>
                <c:pt idx="3397">
                  <c:v>39578.541666640594</c:v>
                </c:pt>
                <c:pt idx="3398">
                  <c:v>39578.583333307302</c:v>
                </c:pt>
                <c:pt idx="3399">
                  <c:v>39578.624999973901</c:v>
                </c:pt>
                <c:pt idx="3400">
                  <c:v>39578.6666666405</c:v>
                </c:pt>
                <c:pt idx="3401">
                  <c:v>39578.708333307201</c:v>
                </c:pt>
                <c:pt idx="3402">
                  <c:v>39578.749999973785</c:v>
                </c:pt>
                <c:pt idx="3403">
                  <c:v>39578.791666640158</c:v>
                </c:pt>
                <c:pt idx="3404">
                  <c:v>39578.833333307011</c:v>
                </c:pt>
                <c:pt idx="3405">
                  <c:v>39578.874999973697</c:v>
                </c:pt>
                <c:pt idx="3406">
                  <c:v>39578.916666640303</c:v>
                </c:pt>
                <c:pt idx="3407">
                  <c:v>39578.958333307164</c:v>
                </c:pt>
                <c:pt idx="3408">
                  <c:v>39578.999999973596</c:v>
                </c:pt>
                <c:pt idx="3409">
                  <c:v>39579.041666640194</c:v>
                </c:pt>
                <c:pt idx="3410">
                  <c:v>39579.083333306953</c:v>
                </c:pt>
                <c:pt idx="3411">
                  <c:v>39579.124999973385</c:v>
                </c:pt>
                <c:pt idx="3412">
                  <c:v>39579.1666666401</c:v>
                </c:pt>
                <c:pt idx="3413">
                  <c:v>39579.208333306698</c:v>
                </c:pt>
                <c:pt idx="3414">
                  <c:v>39579.249999973275</c:v>
                </c:pt>
                <c:pt idx="3415">
                  <c:v>39579.291666639605</c:v>
                </c:pt>
                <c:pt idx="3416">
                  <c:v>39579.333333306611</c:v>
                </c:pt>
                <c:pt idx="3417">
                  <c:v>39579.374999973203</c:v>
                </c:pt>
                <c:pt idx="3418">
                  <c:v>39579.416666639801</c:v>
                </c:pt>
                <c:pt idx="3419">
                  <c:v>39579.458333306749</c:v>
                </c:pt>
                <c:pt idx="3420">
                  <c:v>39579.499999973101</c:v>
                </c:pt>
                <c:pt idx="3421">
                  <c:v>39579.541666639576</c:v>
                </c:pt>
                <c:pt idx="3422">
                  <c:v>39579.583333306298</c:v>
                </c:pt>
                <c:pt idx="3423">
                  <c:v>39579.624999972999</c:v>
                </c:pt>
                <c:pt idx="3424">
                  <c:v>39579.666666639576</c:v>
                </c:pt>
                <c:pt idx="3425">
                  <c:v>39579.708333306211</c:v>
                </c:pt>
                <c:pt idx="3426">
                  <c:v>39579.749999972897</c:v>
                </c:pt>
                <c:pt idx="3427">
                  <c:v>39579.791666639198</c:v>
                </c:pt>
                <c:pt idx="3428">
                  <c:v>39579.833333306211</c:v>
                </c:pt>
                <c:pt idx="3429">
                  <c:v>39579.874999972853</c:v>
                </c:pt>
                <c:pt idx="3430">
                  <c:v>39579.916666639401</c:v>
                </c:pt>
                <c:pt idx="3431">
                  <c:v>39579.958333306269</c:v>
                </c:pt>
                <c:pt idx="3432">
                  <c:v>39579.999999972599</c:v>
                </c:pt>
                <c:pt idx="3433">
                  <c:v>39580.041666639176</c:v>
                </c:pt>
                <c:pt idx="3434">
                  <c:v>39580.083333305898</c:v>
                </c:pt>
                <c:pt idx="3435">
                  <c:v>39580.124999972497</c:v>
                </c:pt>
                <c:pt idx="3436">
                  <c:v>39580.166666639074</c:v>
                </c:pt>
                <c:pt idx="3437">
                  <c:v>39580.208333305811</c:v>
                </c:pt>
                <c:pt idx="3438">
                  <c:v>39580.249999972402</c:v>
                </c:pt>
                <c:pt idx="3439">
                  <c:v>39580.291666638819</c:v>
                </c:pt>
                <c:pt idx="3440">
                  <c:v>39580.3333333056</c:v>
                </c:pt>
                <c:pt idx="3441">
                  <c:v>39580.374999972453</c:v>
                </c:pt>
                <c:pt idx="3442">
                  <c:v>39580.416666638899</c:v>
                </c:pt>
                <c:pt idx="3443">
                  <c:v>39580.458333305643</c:v>
                </c:pt>
                <c:pt idx="3444">
                  <c:v>39580.499999972199</c:v>
                </c:pt>
                <c:pt idx="3445">
                  <c:v>39580.541666638775</c:v>
                </c:pt>
                <c:pt idx="3446">
                  <c:v>39580.583333305403</c:v>
                </c:pt>
                <c:pt idx="3447">
                  <c:v>39580.624999972002</c:v>
                </c:pt>
                <c:pt idx="3448">
                  <c:v>39580.666666638674</c:v>
                </c:pt>
                <c:pt idx="3449">
                  <c:v>39580.708333305301</c:v>
                </c:pt>
                <c:pt idx="3450">
                  <c:v>39580.7499999719</c:v>
                </c:pt>
                <c:pt idx="3451">
                  <c:v>39580.791666638259</c:v>
                </c:pt>
                <c:pt idx="3452">
                  <c:v>39580.8333333052</c:v>
                </c:pt>
                <c:pt idx="3453">
                  <c:v>39580.874999971798</c:v>
                </c:pt>
                <c:pt idx="3454">
                  <c:v>39580.916666638397</c:v>
                </c:pt>
                <c:pt idx="3455">
                  <c:v>39580.958333305243</c:v>
                </c:pt>
                <c:pt idx="3456">
                  <c:v>39580.999999971675</c:v>
                </c:pt>
                <c:pt idx="3457">
                  <c:v>39581.041666638186</c:v>
                </c:pt>
                <c:pt idx="3458">
                  <c:v>39581.083333305003</c:v>
                </c:pt>
                <c:pt idx="3459">
                  <c:v>39581.124999971595</c:v>
                </c:pt>
                <c:pt idx="3460">
                  <c:v>39581.166666638186</c:v>
                </c:pt>
                <c:pt idx="3461">
                  <c:v>39581.208333304799</c:v>
                </c:pt>
                <c:pt idx="3462">
                  <c:v>39581.2499999715</c:v>
                </c:pt>
                <c:pt idx="3463">
                  <c:v>39581.291666637844</c:v>
                </c:pt>
                <c:pt idx="3464">
                  <c:v>39581.333333304698</c:v>
                </c:pt>
                <c:pt idx="3465">
                  <c:v>39581.374999971311</c:v>
                </c:pt>
                <c:pt idx="3466">
                  <c:v>39581.416666637997</c:v>
                </c:pt>
                <c:pt idx="3467">
                  <c:v>39581.458333304807</c:v>
                </c:pt>
                <c:pt idx="3468">
                  <c:v>39581.499999971194</c:v>
                </c:pt>
                <c:pt idx="3469">
                  <c:v>39581.54166663775</c:v>
                </c:pt>
                <c:pt idx="3470">
                  <c:v>39581.583333304603</c:v>
                </c:pt>
                <c:pt idx="3471">
                  <c:v>39581.6249999711</c:v>
                </c:pt>
                <c:pt idx="3472">
                  <c:v>39581.666666637575</c:v>
                </c:pt>
                <c:pt idx="3473">
                  <c:v>39581.708333304399</c:v>
                </c:pt>
                <c:pt idx="3474">
                  <c:v>39581.749999970998</c:v>
                </c:pt>
                <c:pt idx="3475">
                  <c:v>39581.791666637306</c:v>
                </c:pt>
                <c:pt idx="3476">
                  <c:v>39581.833333304203</c:v>
                </c:pt>
                <c:pt idx="3477">
                  <c:v>39581.874999971013</c:v>
                </c:pt>
                <c:pt idx="3478">
                  <c:v>39581.916666637502</c:v>
                </c:pt>
                <c:pt idx="3479">
                  <c:v>39581.958333304341</c:v>
                </c:pt>
                <c:pt idx="3480">
                  <c:v>39581.999999970802</c:v>
                </c:pt>
                <c:pt idx="3481">
                  <c:v>39582.041666637197</c:v>
                </c:pt>
                <c:pt idx="3482">
                  <c:v>39582.083333303999</c:v>
                </c:pt>
                <c:pt idx="3483">
                  <c:v>39582.124999970598</c:v>
                </c:pt>
                <c:pt idx="3484">
                  <c:v>39582.166666637175</c:v>
                </c:pt>
                <c:pt idx="3485">
                  <c:v>39582.208333303897</c:v>
                </c:pt>
                <c:pt idx="3486">
                  <c:v>39582.249999970503</c:v>
                </c:pt>
                <c:pt idx="3487">
                  <c:v>39582.291666636949</c:v>
                </c:pt>
                <c:pt idx="3488">
                  <c:v>39582.333333303803</c:v>
                </c:pt>
                <c:pt idx="3489">
                  <c:v>39582.374999970569</c:v>
                </c:pt>
                <c:pt idx="3490">
                  <c:v>39582.416666637</c:v>
                </c:pt>
                <c:pt idx="3491">
                  <c:v>39582.458333303868</c:v>
                </c:pt>
                <c:pt idx="3492">
                  <c:v>39582.4999999703</c:v>
                </c:pt>
                <c:pt idx="3493">
                  <c:v>39582.541666636884</c:v>
                </c:pt>
                <c:pt idx="3494">
                  <c:v>39582.583333303497</c:v>
                </c:pt>
                <c:pt idx="3495">
                  <c:v>39582.624999970198</c:v>
                </c:pt>
                <c:pt idx="3496">
                  <c:v>39582.666666636775</c:v>
                </c:pt>
                <c:pt idx="3497">
                  <c:v>39582.708333303402</c:v>
                </c:pt>
                <c:pt idx="3498">
                  <c:v>39582.749999970103</c:v>
                </c:pt>
                <c:pt idx="3499">
                  <c:v>39582.791666636476</c:v>
                </c:pt>
                <c:pt idx="3500">
                  <c:v>39582.833333303301</c:v>
                </c:pt>
                <c:pt idx="3501">
                  <c:v>39582.874999969899</c:v>
                </c:pt>
                <c:pt idx="3502">
                  <c:v>39582.9166666366</c:v>
                </c:pt>
                <c:pt idx="3503">
                  <c:v>39582.958333303213</c:v>
                </c:pt>
                <c:pt idx="3504">
                  <c:v>39582.999999969776</c:v>
                </c:pt>
                <c:pt idx="3505">
                  <c:v>39583.041666636484</c:v>
                </c:pt>
                <c:pt idx="3506">
                  <c:v>39583.083333303097</c:v>
                </c:pt>
                <c:pt idx="3507">
                  <c:v>39583.124999969674</c:v>
                </c:pt>
                <c:pt idx="3508">
                  <c:v>39583.166666636185</c:v>
                </c:pt>
                <c:pt idx="3509">
                  <c:v>39583.208333303002</c:v>
                </c:pt>
                <c:pt idx="3510">
                  <c:v>39583.249999969594</c:v>
                </c:pt>
                <c:pt idx="3511">
                  <c:v>39583.291666635967</c:v>
                </c:pt>
                <c:pt idx="3512">
                  <c:v>39583.333333302799</c:v>
                </c:pt>
                <c:pt idx="3513">
                  <c:v>39583.374999969499</c:v>
                </c:pt>
                <c:pt idx="3514">
                  <c:v>39583.416666636098</c:v>
                </c:pt>
                <c:pt idx="3515">
                  <c:v>39583.45833330293</c:v>
                </c:pt>
                <c:pt idx="3516">
                  <c:v>39583.499999969375</c:v>
                </c:pt>
                <c:pt idx="3517">
                  <c:v>39583.541666635974</c:v>
                </c:pt>
                <c:pt idx="3518">
                  <c:v>39583.583333302602</c:v>
                </c:pt>
                <c:pt idx="3519">
                  <c:v>39583.624999969194</c:v>
                </c:pt>
                <c:pt idx="3520">
                  <c:v>39583.666666635727</c:v>
                </c:pt>
                <c:pt idx="3521">
                  <c:v>39583.708333302602</c:v>
                </c:pt>
                <c:pt idx="3522">
                  <c:v>39583.749999969084</c:v>
                </c:pt>
                <c:pt idx="3523">
                  <c:v>39583.791666635479</c:v>
                </c:pt>
                <c:pt idx="3524">
                  <c:v>39583.833333302398</c:v>
                </c:pt>
                <c:pt idx="3525">
                  <c:v>39583.874999969012</c:v>
                </c:pt>
                <c:pt idx="3526">
                  <c:v>39583.916666635596</c:v>
                </c:pt>
                <c:pt idx="3527">
                  <c:v>39583.958333302529</c:v>
                </c:pt>
                <c:pt idx="3528">
                  <c:v>39583.999999968903</c:v>
                </c:pt>
                <c:pt idx="3529">
                  <c:v>39584.041666635327</c:v>
                </c:pt>
                <c:pt idx="3530">
                  <c:v>39584.083333302202</c:v>
                </c:pt>
                <c:pt idx="3531">
                  <c:v>39584.124999968801</c:v>
                </c:pt>
                <c:pt idx="3532">
                  <c:v>39584.166666635174</c:v>
                </c:pt>
                <c:pt idx="3533">
                  <c:v>39584.208333301998</c:v>
                </c:pt>
                <c:pt idx="3534">
                  <c:v>39584.249999968684</c:v>
                </c:pt>
                <c:pt idx="3535">
                  <c:v>39584.291666634977</c:v>
                </c:pt>
                <c:pt idx="3536">
                  <c:v>39584.333333301911</c:v>
                </c:pt>
                <c:pt idx="3537">
                  <c:v>39584.374999968612</c:v>
                </c:pt>
                <c:pt idx="3538">
                  <c:v>39584.416666635196</c:v>
                </c:pt>
                <c:pt idx="3539">
                  <c:v>39584.458333301991</c:v>
                </c:pt>
                <c:pt idx="3540">
                  <c:v>39584.499999968401</c:v>
                </c:pt>
                <c:pt idx="3541">
                  <c:v>39584.541666634985</c:v>
                </c:pt>
                <c:pt idx="3542">
                  <c:v>39584.5833333017</c:v>
                </c:pt>
                <c:pt idx="3543">
                  <c:v>39584.624999968284</c:v>
                </c:pt>
                <c:pt idx="3544">
                  <c:v>39584.666666634876</c:v>
                </c:pt>
                <c:pt idx="3545">
                  <c:v>39584.708333301598</c:v>
                </c:pt>
                <c:pt idx="3546">
                  <c:v>39584.749999968197</c:v>
                </c:pt>
                <c:pt idx="3547">
                  <c:v>39584.791666634534</c:v>
                </c:pt>
                <c:pt idx="3548">
                  <c:v>39584.833333301503</c:v>
                </c:pt>
                <c:pt idx="3549">
                  <c:v>39584.874999968211</c:v>
                </c:pt>
                <c:pt idx="3550">
                  <c:v>39584.916666634701</c:v>
                </c:pt>
                <c:pt idx="3551">
                  <c:v>39584.958333301343</c:v>
                </c:pt>
                <c:pt idx="3552">
                  <c:v>39584.999999968</c:v>
                </c:pt>
                <c:pt idx="3553">
                  <c:v>39585.041666634585</c:v>
                </c:pt>
                <c:pt idx="3554">
                  <c:v>39585.083333301198</c:v>
                </c:pt>
                <c:pt idx="3555">
                  <c:v>39585.124999967775</c:v>
                </c:pt>
                <c:pt idx="3556">
                  <c:v>39585.166666634475</c:v>
                </c:pt>
                <c:pt idx="3557">
                  <c:v>39585.208333301103</c:v>
                </c:pt>
                <c:pt idx="3558">
                  <c:v>39585.249999967586</c:v>
                </c:pt>
                <c:pt idx="3559">
                  <c:v>39585.291666634133</c:v>
                </c:pt>
                <c:pt idx="3560">
                  <c:v>39585.333333301001</c:v>
                </c:pt>
                <c:pt idx="3561">
                  <c:v>39585.3749999676</c:v>
                </c:pt>
                <c:pt idx="3562">
                  <c:v>39585.416666634199</c:v>
                </c:pt>
                <c:pt idx="3563">
                  <c:v>39585.458333301103</c:v>
                </c:pt>
                <c:pt idx="3564">
                  <c:v>39585.499999967484</c:v>
                </c:pt>
                <c:pt idx="3565">
                  <c:v>39585.541666634075</c:v>
                </c:pt>
                <c:pt idx="3566">
                  <c:v>39585.583333300798</c:v>
                </c:pt>
                <c:pt idx="3567">
                  <c:v>39585.624999967375</c:v>
                </c:pt>
                <c:pt idx="3568">
                  <c:v>39585.66666663385</c:v>
                </c:pt>
                <c:pt idx="3569">
                  <c:v>39585.708333300601</c:v>
                </c:pt>
                <c:pt idx="3570">
                  <c:v>39585.749999967185</c:v>
                </c:pt>
                <c:pt idx="3571">
                  <c:v>39585.791666633551</c:v>
                </c:pt>
                <c:pt idx="3572">
                  <c:v>39585.833333300499</c:v>
                </c:pt>
                <c:pt idx="3573">
                  <c:v>39585.874999967098</c:v>
                </c:pt>
                <c:pt idx="3574">
                  <c:v>39585.916666633784</c:v>
                </c:pt>
                <c:pt idx="3575">
                  <c:v>39585.95833330063</c:v>
                </c:pt>
                <c:pt idx="3576">
                  <c:v>39585.999999967004</c:v>
                </c:pt>
                <c:pt idx="3577">
                  <c:v>39586.0416666335</c:v>
                </c:pt>
                <c:pt idx="3578">
                  <c:v>39586.083333300303</c:v>
                </c:pt>
                <c:pt idx="3579">
                  <c:v>39586.124999966902</c:v>
                </c:pt>
                <c:pt idx="3580">
                  <c:v>39586.166666633297</c:v>
                </c:pt>
                <c:pt idx="3581">
                  <c:v>39586.208333300201</c:v>
                </c:pt>
                <c:pt idx="3582">
                  <c:v>39586.2499999668</c:v>
                </c:pt>
                <c:pt idx="3583">
                  <c:v>39586.291666633042</c:v>
                </c:pt>
                <c:pt idx="3584">
                  <c:v>39586.333333300099</c:v>
                </c:pt>
                <c:pt idx="3585">
                  <c:v>39586.374999942243</c:v>
                </c:pt>
                <c:pt idx="3586">
                  <c:v>39586.416666584199</c:v>
                </c:pt>
                <c:pt idx="3587">
                  <c:v>39586.458333226452</c:v>
                </c:pt>
                <c:pt idx="3588">
                  <c:v>39586.499999868196</c:v>
                </c:pt>
                <c:pt idx="3589">
                  <c:v>39586.541666510035</c:v>
                </c:pt>
                <c:pt idx="3590">
                  <c:v>39586.583333152303</c:v>
                </c:pt>
                <c:pt idx="3591">
                  <c:v>39586.624999794301</c:v>
                </c:pt>
                <c:pt idx="3592">
                  <c:v>39586.6666664363</c:v>
                </c:pt>
                <c:pt idx="3593">
                  <c:v>39586.708333078299</c:v>
                </c:pt>
                <c:pt idx="3594">
                  <c:v>39586.7499997204</c:v>
                </c:pt>
                <c:pt idx="3595">
                  <c:v>39586.791666362165</c:v>
                </c:pt>
                <c:pt idx="3596">
                  <c:v>39586.833333004397</c:v>
                </c:pt>
                <c:pt idx="3597">
                  <c:v>39586.874999646643</c:v>
                </c:pt>
                <c:pt idx="3598">
                  <c:v>39586.916666288613</c:v>
                </c:pt>
                <c:pt idx="3599">
                  <c:v>39586.958332930612</c:v>
                </c:pt>
                <c:pt idx="3600">
                  <c:v>39586.999999572501</c:v>
                </c:pt>
                <c:pt idx="3601">
                  <c:v>39587.041666214594</c:v>
                </c:pt>
                <c:pt idx="3602">
                  <c:v>39587.0833328566</c:v>
                </c:pt>
                <c:pt idx="3603">
                  <c:v>39587.124999498643</c:v>
                </c:pt>
                <c:pt idx="3604">
                  <c:v>39587.1666661407</c:v>
                </c:pt>
                <c:pt idx="3605">
                  <c:v>39587.208332782684</c:v>
                </c:pt>
                <c:pt idx="3606">
                  <c:v>39587.249999424697</c:v>
                </c:pt>
                <c:pt idx="3607">
                  <c:v>39587.2916660665</c:v>
                </c:pt>
                <c:pt idx="3608">
                  <c:v>39587.333332708797</c:v>
                </c:pt>
                <c:pt idx="3609">
                  <c:v>39587.374999351006</c:v>
                </c:pt>
                <c:pt idx="3610">
                  <c:v>39587.416665992969</c:v>
                </c:pt>
                <c:pt idx="3611">
                  <c:v>39587.458332635011</c:v>
                </c:pt>
                <c:pt idx="3612">
                  <c:v>39587.499999277003</c:v>
                </c:pt>
                <c:pt idx="3613">
                  <c:v>39587.5416659189</c:v>
                </c:pt>
                <c:pt idx="3614">
                  <c:v>39587.583332560884</c:v>
                </c:pt>
                <c:pt idx="3615">
                  <c:v>39587.624999202999</c:v>
                </c:pt>
                <c:pt idx="3616">
                  <c:v>39587.666665844998</c:v>
                </c:pt>
                <c:pt idx="3617">
                  <c:v>39587.708332487011</c:v>
                </c:pt>
                <c:pt idx="3618">
                  <c:v>39587.749999129002</c:v>
                </c:pt>
                <c:pt idx="3619">
                  <c:v>39587.791665770899</c:v>
                </c:pt>
                <c:pt idx="3620">
                  <c:v>39587.833332413102</c:v>
                </c:pt>
                <c:pt idx="3621">
                  <c:v>39587.874999055202</c:v>
                </c:pt>
                <c:pt idx="3622">
                  <c:v>39587.916665697201</c:v>
                </c:pt>
                <c:pt idx="3623">
                  <c:v>39587.958332339243</c:v>
                </c:pt>
                <c:pt idx="3624">
                  <c:v>39587.999998981184</c:v>
                </c:pt>
                <c:pt idx="3625">
                  <c:v>39588.041665623176</c:v>
                </c:pt>
                <c:pt idx="3626">
                  <c:v>39588.083332265276</c:v>
                </c:pt>
                <c:pt idx="3627">
                  <c:v>39588.124998907275</c:v>
                </c:pt>
                <c:pt idx="3628">
                  <c:v>39588.166665549274</c:v>
                </c:pt>
                <c:pt idx="3629">
                  <c:v>39588.208332191403</c:v>
                </c:pt>
                <c:pt idx="3630">
                  <c:v>39588.249998833249</c:v>
                </c:pt>
                <c:pt idx="3631">
                  <c:v>39588.291665475204</c:v>
                </c:pt>
                <c:pt idx="3632">
                  <c:v>39588.3333321174</c:v>
                </c:pt>
                <c:pt idx="3633">
                  <c:v>39588.374998759602</c:v>
                </c:pt>
                <c:pt idx="3634">
                  <c:v>39588.416665401499</c:v>
                </c:pt>
                <c:pt idx="3635">
                  <c:v>39588.458332043643</c:v>
                </c:pt>
                <c:pt idx="3636">
                  <c:v>39588.499998685475</c:v>
                </c:pt>
                <c:pt idx="3637">
                  <c:v>39588.541665327597</c:v>
                </c:pt>
                <c:pt idx="3638">
                  <c:v>39588.583331969596</c:v>
                </c:pt>
                <c:pt idx="3639">
                  <c:v>39588.624998611434</c:v>
                </c:pt>
                <c:pt idx="3640">
                  <c:v>39588.666665253586</c:v>
                </c:pt>
                <c:pt idx="3641">
                  <c:v>39588.708331895701</c:v>
                </c:pt>
                <c:pt idx="3642">
                  <c:v>39588.749998537576</c:v>
                </c:pt>
                <c:pt idx="3643">
                  <c:v>39588.791665179575</c:v>
                </c:pt>
                <c:pt idx="3644">
                  <c:v>39588.833331821785</c:v>
                </c:pt>
                <c:pt idx="3645">
                  <c:v>39588.874998463798</c:v>
                </c:pt>
                <c:pt idx="3646">
                  <c:v>39588.916665105797</c:v>
                </c:pt>
                <c:pt idx="3647">
                  <c:v>39588.958331748152</c:v>
                </c:pt>
                <c:pt idx="3648">
                  <c:v>39588.999998389903</c:v>
                </c:pt>
                <c:pt idx="3649">
                  <c:v>39589.041665031749</c:v>
                </c:pt>
                <c:pt idx="3650">
                  <c:v>39589.083331673901</c:v>
                </c:pt>
                <c:pt idx="3651">
                  <c:v>39589.124998316001</c:v>
                </c:pt>
                <c:pt idx="3652">
                  <c:v>39589.166664958</c:v>
                </c:pt>
                <c:pt idx="3653">
                  <c:v>39589.208331599999</c:v>
                </c:pt>
                <c:pt idx="3654">
                  <c:v>39589.249998241998</c:v>
                </c:pt>
                <c:pt idx="3655">
                  <c:v>39589.291664883844</c:v>
                </c:pt>
                <c:pt idx="3656">
                  <c:v>39589.333331526097</c:v>
                </c:pt>
                <c:pt idx="3657">
                  <c:v>39589.374998168212</c:v>
                </c:pt>
                <c:pt idx="3658">
                  <c:v>39589.416664810196</c:v>
                </c:pt>
                <c:pt idx="3659">
                  <c:v>39589.458331452399</c:v>
                </c:pt>
                <c:pt idx="3660">
                  <c:v>39589.499998094201</c:v>
                </c:pt>
                <c:pt idx="3661">
                  <c:v>39589.541664736185</c:v>
                </c:pt>
                <c:pt idx="3662">
                  <c:v>39589.583331378453</c:v>
                </c:pt>
                <c:pt idx="3663">
                  <c:v>39589.624998020285</c:v>
                </c:pt>
                <c:pt idx="3664">
                  <c:v>39589.666664662174</c:v>
                </c:pt>
                <c:pt idx="3665">
                  <c:v>39589.708331304399</c:v>
                </c:pt>
                <c:pt idx="3666">
                  <c:v>39589.749997946397</c:v>
                </c:pt>
                <c:pt idx="3667">
                  <c:v>39589.791664588134</c:v>
                </c:pt>
                <c:pt idx="3668">
                  <c:v>39589.833331230402</c:v>
                </c:pt>
                <c:pt idx="3669">
                  <c:v>39589.874997872612</c:v>
                </c:pt>
                <c:pt idx="3670">
                  <c:v>39589.916664514501</c:v>
                </c:pt>
                <c:pt idx="3671">
                  <c:v>39589.958331156718</c:v>
                </c:pt>
                <c:pt idx="3672">
                  <c:v>39589.999997798499</c:v>
                </c:pt>
                <c:pt idx="3673">
                  <c:v>39590.0416644406</c:v>
                </c:pt>
                <c:pt idx="3674">
                  <c:v>39590.083331082598</c:v>
                </c:pt>
                <c:pt idx="3675">
                  <c:v>39590.124997724597</c:v>
                </c:pt>
                <c:pt idx="3676">
                  <c:v>39590.166664366676</c:v>
                </c:pt>
                <c:pt idx="3677">
                  <c:v>39590.208331008696</c:v>
                </c:pt>
                <c:pt idx="3678">
                  <c:v>39590.249997650586</c:v>
                </c:pt>
                <c:pt idx="3679">
                  <c:v>39590.291664292585</c:v>
                </c:pt>
                <c:pt idx="3680">
                  <c:v>39590.333330934802</c:v>
                </c:pt>
                <c:pt idx="3681">
                  <c:v>39590.374997576953</c:v>
                </c:pt>
                <c:pt idx="3682">
                  <c:v>39590.416664218799</c:v>
                </c:pt>
                <c:pt idx="3683">
                  <c:v>39590.458330861002</c:v>
                </c:pt>
                <c:pt idx="3684">
                  <c:v>39590.499997502884</c:v>
                </c:pt>
                <c:pt idx="3685">
                  <c:v>39590.541664144897</c:v>
                </c:pt>
                <c:pt idx="3686">
                  <c:v>39590.583330786903</c:v>
                </c:pt>
                <c:pt idx="3687">
                  <c:v>39590.624997429011</c:v>
                </c:pt>
                <c:pt idx="3688">
                  <c:v>39590.666664070995</c:v>
                </c:pt>
                <c:pt idx="3689">
                  <c:v>39590.708330712994</c:v>
                </c:pt>
                <c:pt idx="3690">
                  <c:v>39590.749997355102</c:v>
                </c:pt>
                <c:pt idx="3691">
                  <c:v>39590.791663996984</c:v>
                </c:pt>
                <c:pt idx="3692">
                  <c:v>39590.8333306391</c:v>
                </c:pt>
                <c:pt idx="3693">
                  <c:v>39590.874997281098</c:v>
                </c:pt>
                <c:pt idx="3694">
                  <c:v>39590.916663923199</c:v>
                </c:pt>
                <c:pt idx="3695">
                  <c:v>39590.958330565198</c:v>
                </c:pt>
                <c:pt idx="3696">
                  <c:v>39590.999997207196</c:v>
                </c:pt>
                <c:pt idx="3697">
                  <c:v>39591.041663849195</c:v>
                </c:pt>
                <c:pt idx="3698">
                  <c:v>39591.083330491303</c:v>
                </c:pt>
                <c:pt idx="3699">
                  <c:v>39591.124997133185</c:v>
                </c:pt>
                <c:pt idx="3700">
                  <c:v>39591.166663775184</c:v>
                </c:pt>
                <c:pt idx="3701">
                  <c:v>39591.208330417401</c:v>
                </c:pt>
                <c:pt idx="3702">
                  <c:v>39591.2499970594</c:v>
                </c:pt>
                <c:pt idx="3703">
                  <c:v>39591.291663701042</c:v>
                </c:pt>
                <c:pt idx="3704">
                  <c:v>39591.333330343397</c:v>
                </c:pt>
                <c:pt idx="3705">
                  <c:v>39591.374996985498</c:v>
                </c:pt>
                <c:pt idx="3706">
                  <c:v>39591.416663627497</c:v>
                </c:pt>
                <c:pt idx="3707">
                  <c:v>39591.458330269612</c:v>
                </c:pt>
                <c:pt idx="3708">
                  <c:v>39591.499996911574</c:v>
                </c:pt>
                <c:pt idx="3709">
                  <c:v>39591.541663553435</c:v>
                </c:pt>
                <c:pt idx="3710">
                  <c:v>39591.583330195601</c:v>
                </c:pt>
                <c:pt idx="3711">
                  <c:v>39591.624996837585</c:v>
                </c:pt>
                <c:pt idx="3712">
                  <c:v>39591.6666634797</c:v>
                </c:pt>
                <c:pt idx="3713">
                  <c:v>39591.708330121684</c:v>
                </c:pt>
                <c:pt idx="3714">
                  <c:v>39591.749996763574</c:v>
                </c:pt>
                <c:pt idx="3715">
                  <c:v>39591.7916634055</c:v>
                </c:pt>
                <c:pt idx="3716">
                  <c:v>39591.833330047797</c:v>
                </c:pt>
                <c:pt idx="3717">
                  <c:v>39591.874996689803</c:v>
                </c:pt>
                <c:pt idx="3718">
                  <c:v>39591.916663331802</c:v>
                </c:pt>
                <c:pt idx="3719">
                  <c:v>39591.958329974099</c:v>
                </c:pt>
                <c:pt idx="3720">
                  <c:v>39591.999996615727</c:v>
                </c:pt>
                <c:pt idx="3721">
                  <c:v>39592.0416632579</c:v>
                </c:pt>
                <c:pt idx="3722">
                  <c:v>39592.083329899899</c:v>
                </c:pt>
                <c:pt idx="3723">
                  <c:v>39592.124996541985</c:v>
                </c:pt>
                <c:pt idx="3724">
                  <c:v>39592.166663183976</c:v>
                </c:pt>
                <c:pt idx="3725">
                  <c:v>39592.208329825997</c:v>
                </c:pt>
                <c:pt idx="3726">
                  <c:v>39592.249996468097</c:v>
                </c:pt>
                <c:pt idx="3727">
                  <c:v>39592.2916631099</c:v>
                </c:pt>
                <c:pt idx="3728">
                  <c:v>39592.333329752102</c:v>
                </c:pt>
                <c:pt idx="3729">
                  <c:v>39592.374996394341</c:v>
                </c:pt>
                <c:pt idx="3730">
                  <c:v>39592.416663036201</c:v>
                </c:pt>
                <c:pt idx="3731">
                  <c:v>39592.458329678353</c:v>
                </c:pt>
                <c:pt idx="3732">
                  <c:v>39592.499996320199</c:v>
                </c:pt>
                <c:pt idx="3733">
                  <c:v>39592.541662962176</c:v>
                </c:pt>
                <c:pt idx="3734">
                  <c:v>39592.583329604284</c:v>
                </c:pt>
                <c:pt idx="3735">
                  <c:v>39592.624996246297</c:v>
                </c:pt>
                <c:pt idx="3736">
                  <c:v>39592.666662888274</c:v>
                </c:pt>
                <c:pt idx="3737">
                  <c:v>39592.708329530375</c:v>
                </c:pt>
                <c:pt idx="3738">
                  <c:v>39592.749996172402</c:v>
                </c:pt>
                <c:pt idx="3739">
                  <c:v>39592.791662814088</c:v>
                </c:pt>
                <c:pt idx="3740">
                  <c:v>39592.833329456553</c:v>
                </c:pt>
                <c:pt idx="3741">
                  <c:v>39592.874996098719</c:v>
                </c:pt>
                <c:pt idx="3742">
                  <c:v>39592.916662740499</c:v>
                </c:pt>
                <c:pt idx="3743">
                  <c:v>39592.958329382687</c:v>
                </c:pt>
                <c:pt idx="3744">
                  <c:v>39592.999996024599</c:v>
                </c:pt>
                <c:pt idx="3745">
                  <c:v>39593.041662666576</c:v>
                </c:pt>
                <c:pt idx="3746">
                  <c:v>39593.083329308603</c:v>
                </c:pt>
                <c:pt idx="3747">
                  <c:v>39593.124995950595</c:v>
                </c:pt>
                <c:pt idx="3748">
                  <c:v>39593.166662592674</c:v>
                </c:pt>
                <c:pt idx="3749">
                  <c:v>39593.208329234702</c:v>
                </c:pt>
                <c:pt idx="3750">
                  <c:v>39593.2499958767</c:v>
                </c:pt>
                <c:pt idx="3751">
                  <c:v>39593.291662518386</c:v>
                </c:pt>
                <c:pt idx="3752">
                  <c:v>39593.3333291608</c:v>
                </c:pt>
                <c:pt idx="3753">
                  <c:v>39593.374995802798</c:v>
                </c:pt>
                <c:pt idx="3754">
                  <c:v>39593.41666244503</c:v>
                </c:pt>
                <c:pt idx="3755">
                  <c:v>39593.458329087043</c:v>
                </c:pt>
                <c:pt idx="3756">
                  <c:v>39593.499995728896</c:v>
                </c:pt>
                <c:pt idx="3757">
                  <c:v>39593.541662370902</c:v>
                </c:pt>
                <c:pt idx="3758">
                  <c:v>39593.583329012901</c:v>
                </c:pt>
                <c:pt idx="3759">
                  <c:v>39593.6249956549</c:v>
                </c:pt>
                <c:pt idx="3760">
                  <c:v>39593.666662296899</c:v>
                </c:pt>
                <c:pt idx="3761">
                  <c:v>39593.708328938897</c:v>
                </c:pt>
                <c:pt idx="3762">
                  <c:v>39593.749995580874</c:v>
                </c:pt>
                <c:pt idx="3763">
                  <c:v>39593.791662222749</c:v>
                </c:pt>
                <c:pt idx="3764">
                  <c:v>39593.833328864901</c:v>
                </c:pt>
                <c:pt idx="3765">
                  <c:v>39593.874995506943</c:v>
                </c:pt>
                <c:pt idx="3766">
                  <c:v>39593.916662149088</c:v>
                </c:pt>
                <c:pt idx="3767">
                  <c:v>39593.958328791043</c:v>
                </c:pt>
                <c:pt idx="3768">
                  <c:v>39593.999995432903</c:v>
                </c:pt>
                <c:pt idx="3769">
                  <c:v>39594.041662074902</c:v>
                </c:pt>
                <c:pt idx="3770">
                  <c:v>39594.083328716901</c:v>
                </c:pt>
                <c:pt idx="3771">
                  <c:v>39594.124995358899</c:v>
                </c:pt>
                <c:pt idx="3772">
                  <c:v>39594.166662000884</c:v>
                </c:pt>
                <c:pt idx="3773">
                  <c:v>39594.208328642897</c:v>
                </c:pt>
                <c:pt idx="3774">
                  <c:v>39594.249995284903</c:v>
                </c:pt>
                <c:pt idx="3775">
                  <c:v>39594.291661926734</c:v>
                </c:pt>
                <c:pt idx="3776">
                  <c:v>39594.3333285689</c:v>
                </c:pt>
                <c:pt idx="3777">
                  <c:v>39594.374995210899</c:v>
                </c:pt>
                <c:pt idx="3778">
                  <c:v>39594.416661852898</c:v>
                </c:pt>
                <c:pt idx="3779">
                  <c:v>39594.458328495188</c:v>
                </c:pt>
                <c:pt idx="3780">
                  <c:v>39594.499995136903</c:v>
                </c:pt>
                <c:pt idx="3781">
                  <c:v>39594.541661778901</c:v>
                </c:pt>
                <c:pt idx="3782">
                  <c:v>39594.583328421002</c:v>
                </c:pt>
                <c:pt idx="3783">
                  <c:v>39594.624995062884</c:v>
                </c:pt>
                <c:pt idx="3784">
                  <c:v>39594.666661704876</c:v>
                </c:pt>
                <c:pt idx="3785">
                  <c:v>39594.708328347013</c:v>
                </c:pt>
                <c:pt idx="3786">
                  <c:v>39594.749994988902</c:v>
                </c:pt>
                <c:pt idx="3787">
                  <c:v>39594.791661630552</c:v>
                </c:pt>
                <c:pt idx="3788">
                  <c:v>39594.833328273002</c:v>
                </c:pt>
                <c:pt idx="3789">
                  <c:v>39594.874994914899</c:v>
                </c:pt>
                <c:pt idx="3790">
                  <c:v>39594.916661556897</c:v>
                </c:pt>
                <c:pt idx="3791">
                  <c:v>39594.958328199187</c:v>
                </c:pt>
                <c:pt idx="3792">
                  <c:v>39594.999994840902</c:v>
                </c:pt>
                <c:pt idx="3793">
                  <c:v>39595.041661482901</c:v>
                </c:pt>
                <c:pt idx="3794">
                  <c:v>39595.083328124798</c:v>
                </c:pt>
                <c:pt idx="3795">
                  <c:v>39595.124994766775</c:v>
                </c:pt>
                <c:pt idx="3796">
                  <c:v>39595.166661408803</c:v>
                </c:pt>
                <c:pt idx="3797">
                  <c:v>39595.208328050801</c:v>
                </c:pt>
                <c:pt idx="3798">
                  <c:v>39595.2499946928</c:v>
                </c:pt>
                <c:pt idx="3799">
                  <c:v>39595.291661334566</c:v>
                </c:pt>
                <c:pt idx="3800">
                  <c:v>39595.333327976798</c:v>
                </c:pt>
                <c:pt idx="3801">
                  <c:v>39595.374994618811</c:v>
                </c:pt>
                <c:pt idx="3802">
                  <c:v>39595.416661260802</c:v>
                </c:pt>
                <c:pt idx="3803">
                  <c:v>39595.458327902968</c:v>
                </c:pt>
                <c:pt idx="3804">
                  <c:v>39595.4999945448</c:v>
                </c:pt>
                <c:pt idx="3805">
                  <c:v>39595.541661186784</c:v>
                </c:pt>
                <c:pt idx="3806">
                  <c:v>39595.583327828797</c:v>
                </c:pt>
                <c:pt idx="3807">
                  <c:v>39595.624994470803</c:v>
                </c:pt>
                <c:pt idx="3808">
                  <c:v>39595.666661112649</c:v>
                </c:pt>
                <c:pt idx="3809">
                  <c:v>39595.708327754801</c:v>
                </c:pt>
                <c:pt idx="3810">
                  <c:v>39595.749994396843</c:v>
                </c:pt>
                <c:pt idx="3811">
                  <c:v>39595.791661038566</c:v>
                </c:pt>
                <c:pt idx="3812">
                  <c:v>39595.833327680775</c:v>
                </c:pt>
                <c:pt idx="3813">
                  <c:v>39595.874994323014</c:v>
                </c:pt>
                <c:pt idx="3814">
                  <c:v>39595.916660964802</c:v>
                </c:pt>
                <c:pt idx="3815">
                  <c:v>39595.958327606953</c:v>
                </c:pt>
                <c:pt idx="3816">
                  <c:v>39595.999994248799</c:v>
                </c:pt>
                <c:pt idx="3817">
                  <c:v>39596.041660890784</c:v>
                </c:pt>
                <c:pt idx="3818">
                  <c:v>39596.083327557484</c:v>
                </c:pt>
                <c:pt idx="3819">
                  <c:v>39596.124994224199</c:v>
                </c:pt>
                <c:pt idx="3820">
                  <c:v>39596.166660890784</c:v>
                </c:pt>
                <c:pt idx="3821">
                  <c:v>39596.208327557484</c:v>
                </c:pt>
                <c:pt idx="3822">
                  <c:v>39596.249994224199</c:v>
                </c:pt>
                <c:pt idx="3823">
                  <c:v>39596.291660890565</c:v>
                </c:pt>
                <c:pt idx="3824">
                  <c:v>39596.333327557484</c:v>
                </c:pt>
                <c:pt idx="3825">
                  <c:v>39596.374994224243</c:v>
                </c:pt>
                <c:pt idx="3826">
                  <c:v>39596.416660890798</c:v>
                </c:pt>
                <c:pt idx="3827">
                  <c:v>39596.458327557499</c:v>
                </c:pt>
                <c:pt idx="3828">
                  <c:v>39596.499994224199</c:v>
                </c:pt>
                <c:pt idx="3829">
                  <c:v>39596.541660890784</c:v>
                </c:pt>
                <c:pt idx="3830">
                  <c:v>39596.583327557484</c:v>
                </c:pt>
                <c:pt idx="3831">
                  <c:v>39596.624994224199</c:v>
                </c:pt>
                <c:pt idx="3832">
                  <c:v>39596.666660890784</c:v>
                </c:pt>
                <c:pt idx="3833">
                  <c:v>39596.708327557484</c:v>
                </c:pt>
                <c:pt idx="3834">
                  <c:v>39596.749994224199</c:v>
                </c:pt>
                <c:pt idx="3835">
                  <c:v>39596.791660890565</c:v>
                </c:pt>
                <c:pt idx="3836">
                  <c:v>39596.833327557484</c:v>
                </c:pt>
                <c:pt idx="3837">
                  <c:v>39596.874994224243</c:v>
                </c:pt>
                <c:pt idx="3838">
                  <c:v>39596.916660890798</c:v>
                </c:pt>
                <c:pt idx="3839">
                  <c:v>39596.958327557499</c:v>
                </c:pt>
                <c:pt idx="3840">
                  <c:v>39596.999994224199</c:v>
                </c:pt>
                <c:pt idx="3841">
                  <c:v>39597.041660890784</c:v>
                </c:pt>
                <c:pt idx="3842">
                  <c:v>39597.083327557484</c:v>
                </c:pt>
                <c:pt idx="3843">
                  <c:v>39597.124994224199</c:v>
                </c:pt>
                <c:pt idx="3844">
                  <c:v>39597.166660890784</c:v>
                </c:pt>
                <c:pt idx="3845">
                  <c:v>39597.208327557484</c:v>
                </c:pt>
                <c:pt idx="3846">
                  <c:v>39597.249994224199</c:v>
                </c:pt>
                <c:pt idx="3847">
                  <c:v>39597.291660890565</c:v>
                </c:pt>
                <c:pt idx="3848">
                  <c:v>39597.333327557484</c:v>
                </c:pt>
                <c:pt idx="3849">
                  <c:v>39597.374994224243</c:v>
                </c:pt>
                <c:pt idx="3850">
                  <c:v>39597.416660890798</c:v>
                </c:pt>
                <c:pt idx="3851">
                  <c:v>39597.458327557499</c:v>
                </c:pt>
                <c:pt idx="3852">
                  <c:v>39597.499994224199</c:v>
                </c:pt>
                <c:pt idx="3853">
                  <c:v>39597.541660890784</c:v>
                </c:pt>
                <c:pt idx="3854">
                  <c:v>39597.583327557484</c:v>
                </c:pt>
                <c:pt idx="3855">
                  <c:v>39597.624994224199</c:v>
                </c:pt>
                <c:pt idx="3856">
                  <c:v>39597.666660890784</c:v>
                </c:pt>
                <c:pt idx="3857">
                  <c:v>39597.708327557484</c:v>
                </c:pt>
                <c:pt idx="3858">
                  <c:v>39597.749994224199</c:v>
                </c:pt>
                <c:pt idx="3859">
                  <c:v>39597.791660890565</c:v>
                </c:pt>
                <c:pt idx="3860">
                  <c:v>39597.833327557484</c:v>
                </c:pt>
                <c:pt idx="3861">
                  <c:v>39597.874994224243</c:v>
                </c:pt>
                <c:pt idx="3862">
                  <c:v>39597.916660890798</c:v>
                </c:pt>
                <c:pt idx="3863">
                  <c:v>39597.958327557499</c:v>
                </c:pt>
                <c:pt idx="3864">
                  <c:v>39597.999994224199</c:v>
                </c:pt>
                <c:pt idx="3865">
                  <c:v>39598.041660890784</c:v>
                </c:pt>
                <c:pt idx="3866">
                  <c:v>39598.083327557484</c:v>
                </c:pt>
                <c:pt idx="3867">
                  <c:v>39598.124994224199</c:v>
                </c:pt>
                <c:pt idx="3868">
                  <c:v>39598.166660890784</c:v>
                </c:pt>
                <c:pt idx="3869">
                  <c:v>39598.208327557484</c:v>
                </c:pt>
                <c:pt idx="3870">
                  <c:v>39598.249994224199</c:v>
                </c:pt>
                <c:pt idx="3871">
                  <c:v>39598.291660890565</c:v>
                </c:pt>
                <c:pt idx="3872">
                  <c:v>39598.333327557484</c:v>
                </c:pt>
                <c:pt idx="3873">
                  <c:v>39598.374994224243</c:v>
                </c:pt>
                <c:pt idx="3874">
                  <c:v>39598.416660890798</c:v>
                </c:pt>
                <c:pt idx="3875">
                  <c:v>39598.458327557499</c:v>
                </c:pt>
                <c:pt idx="3876">
                  <c:v>39598.499994224199</c:v>
                </c:pt>
                <c:pt idx="3877">
                  <c:v>39598.541660890784</c:v>
                </c:pt>
                <c:pt idx="3878">
                  <c:v>39598.583327557484</c:v>
                </c:pt>
                <c:pt idx="3879">
                  <c:v>39598.624994224199</c:v>
                </c:pt>
                <c:pt idx="3880">
                  <c:v>39598.666660890784</c:v>
                </c:pt>
                <c:pt idx="3881">
                  <c:v>39598.708327557484</c:v>
                </c:pt>
                <c:pt idx="3882">
                  <c:v>39598.749994224199</c:v>
                </c:pt>
                <c:pt idx="3883">
                  <c:v>39598.791660890565</c:v>
                </c:pt>
                <c:pt idx="3884">
                  <c:v>39598.833327557484</c:v>
                </c:pt>
                <c:pt idx="3885">
                  <c:v>39598.874994224243</c:v>
                </c:pt>
                <c:pt idx="3886">
                  <c:v>39598.916660890798</c:v>
                </c:pt>
                <c:pt idx="3887">
                  <c:v>39598.958327557499</c:v>
                </c:pt>
                <c:pt idx="3888">
                  <c:v>39598.999994224199</c:v>
                </c:pt>
                <c:pt idx="3889">
                  <c:v>39599.041660890784</c:v>
                </c:pt>
                <c:pt idx="3890">
                  <c:v>39599.083327557484</c:v>
                </c:pt>
                <c:pt idx="3891">
                  <c:v>39599.124994224199</c:v>
                </c:pt>
                <c:pt idx="3892">
                  <c:v>39599.166660890784</c:v>
                </c:pt>
                <c:pt idx="3893">
                  <c:v>39599.208327557484</c:v>
                </c:pt>
                <c:pt idx="3894">
                  <c:v>39599.249994224199</c:v>
                </c:pt>
                <c:pt idx="3895">
                  <c:v>39599.291660890565</c:v>
                </c:pt>
                <c:pt idx="3896">
                  <c:v>39599.333327557484</c:v>
                </c:pt>
                <c:pt idx="3897">
                  <c:v>39599.374994224243</c:v>
                </c:pt>
                <c:pt idx="3898">
                  <c:v>39599.416660890798</c:v>
                </c:pt>
                <c:pt idx="3899">
                  <c:v>39599.458327557499</c:v>
                </c:pt>
                <c:pt idx="3900">
                  <c:v>39599.499994224199</c:v>
                </c:pt>
                <c:pt idx="3901">
                  <c:v>39599.541660890784</c:v>
                </c:pt>
                <c:pt idx="3902">
                  <c:v>39599.583327557484</c:v>
                </c:pt>
                <c:pt idx="3903">
                  <c:v>39599.624994224199</c:v>
                </c:pt>
                <c:pt idx="3904">
                  <c:v>39599.666660890784</c:v>
                </c:pt>
                <c:pt idx="3905">
                  <c:v>39599.708327557484</c:v>
                </c:pt>
                <c:pt idx="3906">
                  <c:v>39599.749994224199</c:v>
                </c:pt>
                <c:pt idx="3907">
                  <c:v>39599.791660890565</c:v>
                </c:pt>
                <c:pt idx="3908">
                  <c:v>39599.833327557484</c:v>
                </c:pt>
                <c:pt idx="3909">
                  <c:v>39599.874994224243</c:v>
                </c:pt>
                <c:pt idx="3910">
                  <c:v>39599.916660890798</c:v>
                </c:pt>
                <c:pt idx="3911">
                  <c:v>39599.958327557499</c:v>
                </c:pt>
                <c:pt idx="3912">
                  <c:v>39599.999994224199</c:v>
                </c:pt>
                <c:pt idx="3913">
                  <c:v>39600.041660890784</c:v>
                </c:pt>
                <c:pt idx="3914">
                  <c:v>39600.083327557484</c:v>
                </c:pt>
                <c:pt idx="3915">
                  <c:v>39600.124994224199</c:v>
                </c:pt>
                <c:pt idx="3916">
                  <c:v>39600.166660890784</c:v>
                </c:pt>
                <c:pt idx="3917">
                  <c:v>39600.208327557484</c:v>
                </c:pt>
                <c:pt idx="3918">
                  <c:v>39600.249994224199</c:v>
                </c:pt>
                <c:pt idx="3919">
                  <c:v>39600.291660890565</c:v>
                </c:pt>
                <c:pt idx="3920">
                  <c:v>39600.333327557484</c:v>
                </c:pt>
                <c:pt idx="3921">
                  <c:v>39600.374994224243</c:v>
                </c:pt>
                <c:pt idx="3922">
                  <c:v>39600.416660890798</c:v>
                </c:pt>
                <c:pt idx="3923">
                  <c:v>39600.458327557499</c:v>
                </c:pt>
                <c:pt idx="3924">
                  <c:v>39600.499994224199</c:v>
                </c:pt>
                <c:pt idx="3925">
                  <c:v>39600.541660890784</c:v>
                </c:pt>
                <c:pt idx="3926">
                  <c:v>39600.583327557484</c:v>
                </c:pt>
                <c:pt idx="3927">
                  <c:v>39600.624994224199</c:v>
                </c:pt>
                <c:pt idx="3928">
                  <c:v>39600.666660890784</c:v>
                </c:pt>
                <c:pt idx="3929">
                  <c:v>39600.708327557484</c:v>
                </c:pt>
                <c:pt idx="3930">
                  <c:v>39600.749994224199</c:v>
                </c:pt>
                <c:pt idx="3931">
                  <c:v>39600.791660890565</c:v>
                </c:pt>
                <c:pt idx="3932">
                  <c:v>39600.833327557484</c:v>
                </c:pt>
                <c:pt idx="3933">
                  <c:v>39600.874994224243</c:v>
                </c:pt>
                <c:pt idx="3934">
                  <c:v>39600.916660890798</c:v>
                </c:pt>
                <c:pt idx="3935">
                  <c:v>39600.958327557499</c:v>
                </c:pt>
                <c:pt idx="3936">
                  <c:v>39600.999994224199</c:v>
                </c:pt>
                <c:pt idx="3937">
                  <c:v>39601.041660890784</c:v>
                </c:pt>
                <c:pt idx="3938">
                  <c:v>39601.083327557484</c:v>
                </c:pt>
                <c:pt idx="3939">
                  <c:v>39601.124994224199</c:v>
                </c:pt>
                <c:pt idx="3940">
                  <c:v>39601.166660890784</c:v>
                </c:pt>
                <c:pt idx="3941">
                  <c:v>39601.208327557484</c:v>
                </c:pt>
                <c:pt idx="3942">
                  <c:v>39601.249994224199</c:v>
                </c:pt>
                <c:pt idx="3943">
                  <c:v>39601.291660890565</c:v>
                </c:pt>
                <c:pt idx="3944">
                  <c:v>39601.333327557484</c:v>
                </c:pt>
                <c:pt idx="3945">
                  <c:v>39601.374994224243</c:v>
                </c:pt>
                <c:pt idx="3946">
                  <c:v>39601.416660890798</c:v>
                </c:pt>
                <c:pt idx="3947">
                  <c:v>39601.458327557499</c:v>
                </c:pt>
                <c:pt idx="3948">
                  <c:v>39601.499994224199</c:v>
                </c:pt>
                <c:pt idx="3949">
                  <c:v>39601.541660890784</c:v>
                </c:pt>
                <c:pt idx="3950">
                  <c:v>39601.583327557484</c:v>
                </c:pt>
                <c:pt idx="3951">
                  <c:v>39601.624994224199</c:v>
                </c:pt>
                <c:pt idx="3952">
                  <c:v>39601.666660890784</c:v>
                </c:pt>
                <c:pt idx="3953">
                  <c:v>39601.708327557484</c:v>
                </c:pt>
                <c:pt idx="3954">
                  <c:v>39601.749994224199</c:v>
                </c:pt>
                <c:pt idx="3955">
                  <c:v>39601.791660890565</c:v>
                </c:pt>
                <c:pt idx="3956">
                  <c:v>39601.833327557484</c:v>
                </c:pt>
                <c:pt idx="3957">
                  <c:v>39601.874994224243</c:v>
                </c:pt>
                <c:pt idx="3958">
                  <c:v>39601.916660890798</c:v>
                </c:pt>
                <c:pt idx="3959">
                  <c:v>39601.958327557499</c:v>
                </c:pt>
                <c:pt idx="3960">
                  <c:v>39601.999994224199</c:v>
                </c:pt>
                <c:pt idx="3961">
                  <c:v>39602.041660890784</c:v>
                </c:pt>
                <c:pt idx="3962">
                  <c:v>39602.083327557484</c:v>
                </c:pt>
                <c:pt idx="3963">
                  <c:v>39602.124994224199</c:v>
                </c:pt>
                <c:pt idx="3964">
                  <c:v>39602.166660890784</c:v>
                </c:pt>
                <c:pt idx="3965">
                  <c:v>39602.208327557484</c:v>
                </c:pt>
                <c:pt idx="3966">
                  <c:v>39602.249994224199</c:v>
                </c:pt>
                <c:pt idx="3967">
                  <c:v>39602.291660890565</c:v>
                </c:pt>
                <c:pt idx="3968">
                  <c:v>39602.333327557484</c:v>
                </c:pt>
                <c:pt idx="3969">
                  <c:v>39602.374994224243</c:v>
                </c:pt>
                <c:pt idx="3970">
                  <c:v>39602.416660890798</c:v>
                </c:pt>
                <c:pt idx="3971">
                  <c:v>39602.458327557499</c:v>
                </c:pt>
                <c:pt idx="3972">
                  <c:v>39602.499994224199</c:v>
                </c:pt>
                <c:pt idx="3973">
                  <c:v>39602.541660890784</c:v>
                </c:pt>
                <c:pt idx="3974">
                  <c:v>39602.583327557484</c:v>
                </c:pt>
                <c:pt idx="3975">
                  <c:v>39602.624994224199</c:v>
                </c:pt>
                <c:pt idx="3976">
                  <c:v>39602.666660890784</c:v>
                </c:pt>
                <c:pt idx="3977">
                  <c:v>39602.708327557484</c:v>
                </c:pt>
                <c:pt idx="3978">
                  <c:v>39602.749994224199</c:v>
                </c:pt>
                <c:pt idx="3979">
                  <c:v>39602.791660890565</c:v>
                </c:pt>
                <c:pt idx="3980">
                  <c:v>39602.833327557484</c:v>
                </c:pt>
                <c:pt idx="3981">
                  <c:v>39602.874994224243</c:v>
                </c:pt>
                <c:pt idx="3982">
                  <c:v>39602.916660890798</c:v>
                </c:pt>
                <c:pt idx="3983">
                  <c:v>39602.958327557499</c:v>
                </c:pt>
                <c:pt idx="3984">
                  <c:v>39602.999994224199</c:v>
                </c:pt>
                <c:pt idx="3985">
                  <c:v>39603.041660890784</c:v>
                </c:pt>
                <c:pt idx="3986">
                  <c:v>39603.083327557484</c:v>
                </c:pt>
                <c:pt idx="3987">
                  <c:v>39603.124994224199</c:v>
                </c:pt>
                <c:pt idx="3988">
                  <c:v>39603.166660890784</c:v>
                </c:pt>
                <c:pt idx="3989">
                  <c:v>39603.208327557484</c:v>
                </c:pt>
                <c:pt idx="3990">
                  <c:v>39603.249994224199</c:v>
                </c:pt>
                <c:pt idx="3991">
                  <c:v>39603.291660890565</c:v>
                </c:pt>
                <c:pt idx="3992">
                  <c:v>39603.333327557484</c:v>
                </c:pt>
                <c:pt idx="3993">
                  <c:v>39603.374994224243</c:v>
                </c:pt>
                <c:pt idx="3994">
                  <c:v>39603.416660890798</c:v>
                </c:pt>
                <c:pt idx="3995">
                  <c:v>39603.458327557499</c:v>
                </c:pt>
                <c:pt idx="3996">
                  <c:v>39603.499994224199</c:v>
                </c:pt>
                <c:pt idx="3997">
                  <c:v>39603.541660890784</c:v>
                </c:pt>
                <c:pt idx="3998">
                  <c:v>39603.583327557484</c:v>
                </c:pt>
                <c:pt idx="3999">
                  <c:v>39603.624994224199</c:v>
                </c:pt>
                <c:pt idx="4000">
                  <c:v>39603.666660890784</c:v>
                </c:pt>
                <c:pt idx="4001">
                  <c:v>39603.708327557484</c:v>
                </c:pt>
                <c:pt idx="4002">
                  <c:v>39603.749994224199</c:v>
                </c:pt>
                <c:pt idx="4003">
                  <c:v>39603.791660890565</c:v>
                </c:pt>
                <c:pt idx="4004">
                  <c:v>39603.833327557484</c:v>
                </c:pt>
                <c:pt idx="4005">
                  <c:v>39603.874994224243</c:v>
                </c:pt>
                <c:pt idx="4006">
                  <c:v>39603.916660890798</c:v>
                </c:pt>
                <c:pt idx="4007">
                  <c:v>39603.958327557499</c:v>
                </c:pt>
                <c:pt idx="4008">
                  <c:v>39603.999994224199</c:v>
                </c:pt>
                <c:pt idx="4009">
                  <c:v>39604.041660890784</c:v>
                </c:pt>
                <c:pt idx="4010">
                  <c:v>39604.083327557484</c:v>
                </c:pt>
                <c:pt idx="4011">
                  <c:v>39604.124994224199</c:v>
                </c:pt>
                <c:pt idx="4012">
                  <c:v>39604.166660890784</c:v>
                </c:pt>
                <c:pt idx="4013">
                  <c:v>39604.208327557484</c:v>
                </c:pt>
                <c:pt idx="4014">
                  <c:v>39604.249994224199</c:v>
                </c:pt>
                <c:pt idx="4015">
                  <c:v>39604.291660890565</c:v>
                </c:pt>
                <c:pt idx="4016">
                  <c:v>39604.333327557484</c:v>
                </c:pt>
                <c:pt idx="4017">
                  <c:v>39604.374994224243</c:v>
                </c:pt>
                <c:pt idx="4018">
                  <c:v>39604.416660890798</c:v>
                </c:pt>
                <c:pt idx="4019">
                  <c:v>39604.458327557499</c:v>
                </c:pt>
                <c:pt idx="4020">
                  <c:v>39604.499994224199</c:v>
                </c:pt>
                <c:pt idx="4021">
                  <c:v>39604.541660890784</c:v>
                </c:pt>
                <c:pt idx="4022">
                  <c:v>39604.583327557484</c:v>
                </c:pt>
                <c:pt idx="4023">
                  <c:v>39604.624994224199</c:v>
                </c:pt>
                <c:pt idx="4024">
                  <c:v>39604.666660890784</c:v>
                </c:pt>
                <c:pt idx="4025">
                  <c:v>39604.708327557484</c:v>
                </c:pt>
                <c:pt idx="4026">
                  <c:v>39604.749994224199</c:v>
                </c:pt>
                <c:pt idx="4027">
                  <c:v>39604.791660890565</c:v>
                </c:pt>
                <c:pt idx="4028">
                  <c:v>39604.833327557484</c:v>
                </c:pt>
                <c:pt idx="4029">
                  <c:v>39604.874994224243</c:v>
                </c:pt>
                <c:pt idx="4030">
                  <c:v>39604.916660890798</c:v>
                </c:pt>
                <c:pt idx="4031">
                  <c:v>39604.958327557499</c:v>
                </c:pt>
                <c:pt idx="4032">
                  <c:v>39604.999994224199</c:v>
                </c:pt>
                <c:pt idx="4033">
                  <c:v>39605.041660890784</c:v>
                </c:pt>
                <c:pt idx="4034">
                  <c:v>39605.083327557484</c:v>
                </c:pt>
                <c:pt idx="4035">
                  <c:v>39605.124994224199</c:v>
                </c:pt>
                <c:pt idx="4036">
                  <c:v>39605.166660890784</c:v>
                </c:pt>
                <c:pt idx="4037">
                  <c:v>39605.208327557484</c:v>
                </c:pt>
                <c:pt idx="4038">
                  <c:v>39605.249994224199</c:v>
                </c:pt>
                <c:pt idx="4039">
                  <c:v>39605.291660890565</c:v>
                </c:pt>
                <c:pt idx="4040">
                  <c:v>39605.333327557484</c:v>
                </c:pt>
                <c:pt idx="4041">
                  <c:v>39605.374994224243</c:v>
                </c:pt>
                <c:pt idx="4042">
                  <c:v>39605.416660890798</c:v>
                </c:pt>
                <c:pt idx="4043">
                  <c:v>39605.458327557499</c:v>
                </c:pt>
                <c:pt idx="4044">
                  <c:v>39605.499994224199</c:v>
                </c:pt>
                <c:pt idx="4045">
                  <c:v>39605.541660890784</c:v>
                </c:pt>
                <c:pt idx="4046">
                  <c:v>39605.583327557484</c:v>
                </c:pt>
                <c:pt idx="4047">
                  <c:v>39605.624994224199</c:v>
                </c:pt>
                <c:pt idx="4048">
                  <c:v>39605.666660890784</c:v>
                </c:pt>
                <c:pt idx="4049">
                  <c:v>39605.708327557484</c:v>
                </c:pt>
                <c:pt idx="4050">
                  <c:v>39605.749994224199</c:v>
                </c:pt>
                <c:pt idx="4051">
                  <c:v>39605.791660890565</c:v>
                </c:pt>
                <c:pt idx="4052">
                  <c:v>39605.833327557484</c:v>
                </c:pt>
                <c:pt idx="4053">
                  <c:v>39605.874994224243</c:v>
                </c:pt>
                <c:pt idx="4054">
                  <c:v>39605.916660890798</c:v>
                </c:pt>
                <c:pt idx="4055">
                  <c:v>39605.958327557499</c:v>
                </c:pt>
                <c:pt idx="4056">
                  <c:v>39605.999994224199</c:v>
                </c:pt>
                <c:pt idx="4057">
                  <c:v>39606.041660890784</c:v>
                </c:pt>
                <c:pt idx="4058">
                  <c:v>39606.083327557484</c:v>
                </c:pt>
                <c:pt idx="4059">
                  <c:v>39606.124994224199</c:v>
                </c:pt>
                <c:pt idx="4060">
                  <c:v>39606.166660890784</c:v>
                </c:pt>
                <c:pt idx="4061">
                  <c:v>39606.208327557484</c:v>
                </c:pt>
                <c:pt idx="4062">
                  <c:v>39606.249994224199</c:v>
                </c:pt>
                <c:pt idx="4063">
                  <c:v>39606.291660890565</c:v>
                </c:pt>
                <c:pt idx="4064">
                  <c:v>39606.333327557484</c:v>
                </c:pt>
                <c:pt idx="4065">
                  <c:v>39606.374994224243</c:v>
                </c:pt>
                <c:pt idx="4066">
                  <c:v>39606.416660890798</c:v>
                </c:pt>
                <c:pt idx="4067">
                  <c:v>39606.458327557499</c:v>
                </c:pt>
                <c:pt idx="4068">
                  <c:v>39606.499994224199</c:v>
                </c:pt>
                <c:pt idx="4069">
                  <c:v>39606.541660890784</c:v>
                </c:pt>
                <c:pt idx="4070">
                  <c:v>39606.583327557484</c:v>
                </c:pt>
                <c:pt idx="4071">
                  <c:v>39606.624994224199</c:v>
                </c:pt>
                <c:pt idx="4072">
                  <c:v>39606.666660890784</c:v>
                </c:pt>
                <c:pt idx="4073">
                  <c:v>39606.708327557484</c:v>
                </c:pt>
                <c:pt idx="4074">
                  <c:v>39606.749994224199</c:v>
                </c:pt>
                <c:pt idx="4075">
                  <c:v>39606.791660890565</c:v>
                </c:pt>
                <c:pt idx="4076">
                  <c:v>39606.833327557484</c:v>
                </c:pt>
                <c:pt idx="4077">
                  <c:v>39606.874994224243</c:v>
                </c:pt>
                <c:pt idx="4078">
                  <c:v>39606.916660890798</c:v>
                </c:pt>
                <c:pt idx="4079">
                  <c:v>39606.958327557499</c:v>
                </c:pt>
                <c:pt idx="4080">
                  <c:v>39606.999994224199</c:v>
                </c:pt>
                <c:pt idx="4081">
                  <c:v>39607.041660890784</c:v>
                </c:pt>
                <c:pt idx="4082">
                  <c:v>39607.083327557484</c:v>
                </c:pt>
                <c:pt idx="4083">
                  <c:v>39607.124994224199</c:v>
                </c:pt>
                <c:pt idx="4084">
                  <c:v>39607.166660890784</c:v>
                </c:pt>
                <c:pt idx="4085">
                  <c:v>39607.208327557484</c:v>
                </c:pt>
                <c:pt idx="4086">
                  <c:v>39607.249994224199</c:v>
                </c:pt>
                <c:pt idx="4087">
                  <c:v>39607.291660890565</c:v>
                </c:pt>
                <c:pt idx="4088">
                  <c:v>39607.333327557484</c:v>
                </c:pt>
                <c:pt idx="4089">
                  <c:v>39607.374994224243</c:v>
                </c:pt>
                <c:pt idx="4090">
                  <c:v>39607.416660890798</c:v>
                </c:pt>
                <c:pt idx="4091">
                  <c:v>39607.458327557499</c:v>
                </c:pt>
                <c:pt idx="4092">
                  <c:v>39607.499994224199</c:v>
                </c:pt>
                <c:pt idx="4093">
                  <c:v>39607.541660890784</c:v>
                </c:pt>
                <c:pt idx="4094">
                  <c:v>39607.583327557484</c:v>
                </c:pt>
                <c:pt idx="4095">
                  <c:v>39607.624994224199</c:v>
                </c:pt>
                <c:pt idx="4096">
                  <c:v>39607.666660890784</c:v>
                </c:pt>
                <c:pt idx="4097">
                  <c:v>39607.708327557484</c:v>
                </c:pt>
                <c:pt idx="4098">
                  <c:v>39607.749994224199</c:v>
                </c:pt>
                <c:pt idx="4099">
                  <c:v>39607.791660890565</c:v>
                </c:pt>
                <c:pt idx="4100">
                  <c:v>39607.833327557484</c:v>
                </c:pt>
                <c:pt idx="4101">
                  <c:v>39607.874994224243</c:v>
                </c:pt>
                <c:pt idx="4102">
                  <c:v>39607.916660890798</c:v>
                </c:pt>
                <c:pt idx="4103">
                  <c:v>39607.958327557499</c:v>
                </c:pt>
                <c:pt idx="4104">
                  <c:v>39607.999994224199</c:v>
                </c:pt>
                <c:pt idx="4105">
                  <c:v>39608.041660890784</c:v>
                </c:pt>
                <c:pt idx="4106">
                  <c:v>39608.083327557484</c:v>
                </c:pt>
                <c:pt idx="4107">
                  <c:v>39608.124994224199</c:v>
                </c:pt>
                <c:pt idx="4108">
                  <c:v>39608.166660890784</c:v>
                </c:pt>
                <c:pt idx="4109">
                  <c:v>39608.208327557484</c:v>
                </c:pt>
                <c:pt idx="4110">
                  <c:v>39608.249994224199</c:v>
                </c:pt>
                <c:pt idx="4111">
                  <c:v>39608.291660890565</c:v>
                </c:pt>
                <c:pt idx="4112">
                  <c:v>39608.333327557484</c:v>
                </c:pt>
                <c:pt idx="4113">
                  <c:v>39608.374994224243</c:v>
                </c:pt>
                <c:pt idx="4114">
                  <c:v>39608.416660890798</c:v>
                </c:pt>
                <c:pt idx="4115">
                  <c:v>39608.458327557499</c:v>
                </c:pt>
                <c:pt idx="4116">
                  <c:v>39608.499994224199</c:v>
                </c:pt>
                <c:pt idx="4117">
                  <c:v>39608.541660890784</c:v>
                </c:pt>
                <c:pt idx="4118">
                  <c:v>39608.583327557484</c:v>
                </c:pt>
                <c:pt idx="4119">
                  <c:v>39608.624994224199</c:v>
                </c:pt>
                <c:pt idx="4120">
                  <c:v>39608.666660890784</c:v>
                </c:pt>
                <c:pt idx="4121">
                  <c:v>39608.708327557484</c:v>
                </c:pt>
                <c:pt idx="4122">
                  <c:v>39608.749994224199</c:v>
                </c:pt>
                <c:pt idx="4123">
                  <c:v>39608.791660890565</c:v>
                </c:pt>
                <c:pt idx="4124">
                  <c:v>39608.833327557484</c:v>
                </c:pt>
                <c:pt idx="4125">
                  <c:v>39608.874994224243</c:v>
                </c:pt>
                <c:pt idx="4126">
                  <c:v>39608.916660890798</c:v>
                </c:pt>
                <c:pt idx="4127">
                  <c:v>39608.958327557499</c:v>
                </c:pt>
                <c:pt idx="4128">
                  <c:v>39608.999994224199</c:v>
                </c:pt>
                <c:pt idx="4129">
                  <c:v>39609.041660890784</c:v>
                </c:pt>
                <c:pt idx="4130">
                  <c:v>39609.083327557484</c:v>
                </c:pt>
                <c:pt idx="4131">
                  <c:v>39609.124994224199</c:v>
                </c:pt>
                <c:pt idx="4132">
                  <c:v>39609.166660890784</c:v>
                </c:pt>
                <c:pt idx="4133">
                  <c:v>39609.208327557484</c:v>
                </c:pt>
                <c:pt idx="4134">
                  <c:v>39609.249994224199</c:v>
                </c:pt>
                <c:pt idx="4135">
                  <c:v>39609.291660890565</c:v>
                </c:pt>
                <c:pt idx="4136">
                  <c:v>39609.333327557484</c:v>
                </c:pt>
                <c:pt idx="4137">
                  <c:v>39609.374994224243</c:v>
                </c:pt>
                <c:pt idx="4138">
                  <c:v>39609.416660890798</c:v>
                </c:pt>
                <c:pt idx="4139">
                  <c:v>39609.458327557499</c:v>
                </c:pt>
                <c:pt idx="4140">
                  <c:v>39609.499994224199</c:v>
                </c:pt>
                <c:pt idx="4141">
                  <c:v>39609.541660890784</c:v>
                </c:pt>
                <c:pt idx="4142">
                  <c:v>39609.583327557484</c:v>
                </c:pt>
                <c:pt idx="4143">
                  <c:v>39609.624994224199</c:v>
                </c:pt>
                <c:pt idx="4144">
                  <c:v>39609.666660890784</c:v>
                </c:pt>
                <c:pt idx="4145">
                  <c:v>39609.708327557484</c:v>
                </c:pt>
                <c:pt idx="4146">
                  <c:v>39609.749994224199</c:v>
                </c:pt>
                <c:pt idx="4147">
                  <c:v>39609.791660890565</c:v>
                </c:pt>
                <c:pt idx="4148">
                  <c:v>39609.833327557484</c:v>
                </c:pt>
                <c:pt idx="4149">
                  <c:v>39609.874994224243</c:v>
                </c:pt>
                <c:pt idx="4150">
                  <c:v>39609.916660890798</c:v>
                </c:pt>
                <c:pt idx="4151">
                  <c:v>39609.958327557499</c:v>
                </c:pt>
                <c:pt idx="4152">
                  <c:v>39609.999994224199</c:v>
                </c:pt>
                <c:pt idx="4153">
                  <c:v>39610.041660890784</c:v>
                </c:pt>
                <c:pt idx="4154">
                  <c:v>39610.083327557484</c:v>
                </c:pt>
                <c:pt idx="4155">
                  <c:v>39610.124994224199</c:v>
                </c:pt>
                <c:pt idx="4156">
                  <c:v>39610.166660890784</c:v>
                </c:pt>
                <c:pt idx="4157">
                  <c:v>39610.208327557484</c:v>
                </c:pt>
                <c:pt idx="4158">
                  <c:v>39610.249994224199</c:v>
                </c:pt>
                <c:pt idx="4159">
                  <c:v>39610.291660890565</c:v>
                </c:pt>
                <c:pt idx="4160">
                  <c:v>39610.333327557484</c:v>
                </c:pt>
                <c:pt idx="4161">
                  <c:v>39610.374994224243</c:v>
                </c:pt>
                <c:pt idx="4162">
                  <c:v>39610.416660890798</c:v>
                </c:pt>
                <c:pt idx="4163">
                  <c:v>39610.458327557499</c:v>
                </c:pt>
                <c:pt idx="4164">
                  <c:v>39610.499994224199</c:v>
                </c:pt>
                <c:pt idx="4165">
                  <c:v>39610.541660890784</c:v>
                </c:pt>
                <c:pt idx="4166">
                  <c:v>39610.583327557484</c:v>
                </c:pt>
                <c:pt idx="4167">
                  <c:v>39610.624994224199</c:v>
                </c:pt>
                <c:pt idx="4168">
                  <c:v>39610.666666694902</c:v>
                </c:pt>
                <c:pt idx="4169">
                  <c:v>39610.708333333336</c:v>
                </c:pt>
                <c:pt idx="4170">
                  <c:v>39610.750000694446</c:v>
                </c:pt>
                <c:pt idx="4171">
                  <c:v>39610.791668055354</c:v>
                </c:pt>
                <c:pt idx="4172">
                  <c:v>39610.833335416668</c:v>
                </c:pt>
                <c:pt idx="4173">
                  <c:v>39610.875002777779</c:v>
                </c:pt>
                <c:pt idx="4174">
                  <c:v>39610.916670139013</c:v>
                </c:pt>
                <c:pt idx="4175">
                  <c:v>39610.958337500153</c:v>
                </c:pt>
                <c:pt idx="4176">
                  <c:v>39611.000004861104</c:v>
                </c:pt>
                <c:pt idx="4177">
                  <c:v>39611.041672222222</c:v>
                </c:pt>
                <c:pt idx="4178">
                  <c:v>39611.083339583325</c:v>
                </c:pt>
                <c:pt idx="4179">
                  <c:v>39611.125006944436</c:v>
                </c:pt>
                <c:pt idx="4180">
                  <c:v>39611.166674305561</c:v>
                </c:pt>
                <c:pt idx="4181">
                  <c:v>39611.208341666585</c:v>
                </c:pt>
                <c:pt idx="4182">
                  <c:v>39611.250009027783</c:v>
                </c:pt>
                <c:pt idx="4183">
                  <c:v>39611.291676388886</c:v>
                </c:pt>
                <c:pt idx="4184">
                  <c:v>39611.333343749997</c:v>
                </c:pt>
                <c:pt idx="4185">
                  <c:v>39611.375011111108</c:v>
                </c:pt>
                <c:pt idx="4186">
                  <c:v>39611.416678472473</c:v>
                </c:pt>
                <c:pt idx="4187">
                  <c:v>39611.458345833336</c:v>
                </c:pt>
                <c:pt idx="4188">
                  <c:v>39611.500013194651</c:v>
                </c:pt>
                <c:pt idx="4189">
                  <c:v>39611.541680555354</c:v>
                </c:pt>
                <c:pt idx="4190">
                  <c:v>39611.583347916654</c:v>
                </c:pt>
                <c:pt idx="4191">
                  <c:v>39611.625015277779</c:v>
                </c:pt>
                <c:pt idx="4192">
                  <c:v>39611.666682638875</c:v>
                </c:pt>
                <c:pt idx="4193">
                  <c:v>39611.708350000001</c:v>
                </c:pt>
                <c:pt idx="4194">
                  <c:v>39611.750017361112</c:v>
                </c:pt>
                <c:pt idx="4195">
                  <c:v>39611.791684722004</c:v>
                </c:pt>
                <c:pt idx="4196">
                  <c:v>39611.833352083326</c:v>
                </c:pt>
                <c:pt idx="4197">
                  <c:v>39611.875019444698</c:v>
                </c:pt>
                <c:pt idx="4198">
                  <c:v>39611.916686805562</c:v>
                </c:pt>
                <c:pt idx="4199">
                  <c:v>39611.958354166818</c:v>
                </c:pt>
                <c:pt idx="4200">
                  <c:v>39612.000021527776</c:v>
                </c:pt>
                <c:pt idx="4201">
                  <c:v>39612.041688888887</c:v>
                </c:pt>
                <c:pt idx="4202">
                  <c:v>39612.083356250012</c:v>
                </c:pt>
                <c:pt idx="4203">
                  <c:v>39612.125023610854</c:v>
                </c:pt>
                <c:pt idx="4204">
                  <c:v>39612.166690972204</c:v>
                </c:pt>
                <c:pt idx="4205">
                  <c:v>39612.208358333337</c:v>
                </c:pt>
                <c:pt idx="4206">
                  <c:v>39612.250025694448</c:v>
                </c:pt>
                <c:pt idx="4207">
                  <c:v>39612.291693055384</c:v>
                </c:pt>
                <c:pt idx="4208">
                  <c:v>39612.333360416655</c:v>
                </c:pt>
                <c:pt idx="4209">
                  <c:v>39612.37502777778</c:v>
                </c:pt>
                <c:pt idx="4210">
                  <c:v>39612.416695139043</c:v>
                </c:pt>
                <c:pt idx="4211">
                  <c:v>39612.458362500001</c:v>
                </c:pt>
                <c:pt idx="4212">
                  <c:v>39612.500029861105</c:v>
                </c:pt>
                <c:pt idx="4213">
                  <c:v>39612.541697222223</c:v>
                </c:pt>
                <c:pt idx="4214">
                  <c:v>39612.583364583174</c:v>
                </c:pt>
                <c:pt idx="4215">
                  <c:v>39612.625031944444</c:v>
                </c:pt>
                <c:pt idx="4216">
                  <c:v>39612.666699305562</c:v>
                </c:pt>
                <c:pt idx="4217">
                  <c:v>39612.708366666586</c:v>
                </c:pt>
                <c:pt idx="4218">
                  <c:v>39612.750034027791</c:v>
                </c:pt>
                <c:pt idx="4219">
                  <c:v>39612.791701388727</c:v>
                </c:pt>
                <c:pt idx="4220">
                  <c:v>39612.833368749998</c:v>
                </c:pt>
                <c:pt idx="4221">
                  <c:v>39612.875036111109</c:v>
                </c:pt>
                <c:pt idx="4222">
                  <c:v>39612.916703472241</c:v>
                </c:pt>
                <c:pt idx="4223">
                  <c:v>39612.95837083333</c:v>
                </c:pt>
                <c:pt idx="4224">
                  <c:v>39613.000038194659</c:v>
                </c:pt>
                <c:pt idx="4225">
                  <c:v>39613.041705555406</c:v>
                </c:pt>
                <c:pt idx="4226">
                  <c:v>39613.08337291667</c:v>
                </c:pt>
                <c:pt idx="4227">
                  <c:v>39613.12504027762</c:v>
                </c:pt>
                <c:pt idx="4228">
                  <c:v>39613.166707638884</c:v>
                </c:pt>
                <c:pt idx="4229">
                  <c:v>39613.208375000002</c:v>
                </c:pt>
                <c:pt idx="4230">
                  <c:v>39613.250042361105</c:v>
                </c:pt>
                <c:pt idx="4231">
                  <c:v>39613.291709722034</c:v>
                </c:pt>
                <c:pt idx="4232">
                  <c:v>39613.333377083334</c:v>
                </c:pt>
                <c:pt idx="4233">
                  <c:v>39613.375044444612</c:v>
                </c:pt>
                <c:pt idx="4234">
                  <c:v>39613.416711805563</c:v>
                </c:pt>
                <c:pt idx="4235">
                  <c:v>39613.458379166856</c:v>
                </c:pt>
                <c:pt idx="4236">
                  <c:v>39613.500046527777</c:v>
                </c:pt>
                <c:pt idx="4237">
                  <c:v>39613.541713888888</c:v>
                </c:pt>
                <c:pt idx="4238">
                  <c:v>39613.583381249999</c:v>
                </c:pt>
                <c:pt idx="4239">
                  <c:v>39613.625048610877</c:v>
                </c:pt>
                <c:pt idx="4240">
                  <c:v>39613.66671597222</c:v>
                </c:pt>
                <c:pt idx="4241">
                  <c:v>39613.708383333324</c:v>
                </c:pt>
                <c:pt idx="4242">
                  <c:v>39613.750050694442</c:v>
                </c:pt>
                <c:pt idx="4243">
                  <c:v>39613.7917180554</c:v>
                </c:pt>
                <c:pt idx="4244">
                  <c:v>39613.833385416656</c:v>
                </c:pt>
                <c:pt idx="4245">
                  <c:v>39613.875052777781</c:v>
                </c:pt>
                <c:pt idx="4246">
                  <c:v>39613.916720138892</c:v>
                </c:pt>
                <c:pt idx="4247">
                  <c:v>39613.958387500003</c:v>
                </c:pt>
                <c:pt idx="4248">
                  <c:v>39614.000054861106</c:v>
                </c:pt>
                <c:pt idx="4249">
                  <c:v>39614.041722222224</c:v>
                </c:pt>
                <c:pt idx="4250">
                  <c:v>39614.083389583175</c:v>
                </c:pt>
                <c:pt idx="4251">
                  <c:v>39614.125056944446</c:v>
                </c:pt>
                <c:pt idx="4252">
                  <c:v>39614.166724305556</c:v>
                </c:pt>
                <c:pt idx="4253">
                  <c:v>39614.208391666594</c:v>
                </c:pt>
                <c:pt idx="4254">
                  <c:v>39614.250059027792</c:v>
                </c:pt>
                <c:pt idx="4255">
                  <c:v>39614.291726388874</c:v>
                </c:pt>
                <c:pt idx="4256">
                  <c:v>39614.333393749999</c:v>
                </c:pt>
                <c:pt idx="4257">
                  <c:v>39614.375061111074</c:v>
                </c:pt>
                <c:pt idx="4258">
                  <c:v>39614.416728472243</c:v>
                </c:pt>
                <c:pt idx="4259">
                  <c:v>39614.458395833331</c:v>
                </c:pt>
                <c:pt idx="4260">
                  <c:v>39614.500063194442</c:v>
                </c:pt>
                <c:pt idx="4261">
                  <c:v>39614.541730555524</c:v>
                </c:pt>
                <c:pt idx="4262">
                  <c:v>39614.583397916664</c:v>
                </c:pt>
                <c:pt idx="4263">
                  <c:v>39614.625065277774</c:v>
                </c:pt>
                <c:pt idx="4264">
                  <c:v>39614.666732638885</c:v>
                </c:pt>
                <c:pt idx="4265">
                  <c:v>39614.708400000003</c:v>
                </c:pt>
                <c:pt idx="4266">
                  <c:v>39614.750067361114</c:v>
                </c:pt>
                <c:pt idx="4267">
                  <c:v>39614.791734722174</c:v>
                </c:pt>
                <c:pt idx="4268">
                  <c:v>39614.833402083175</c:v>
                </c:pt>
                <c:pt idx="4269">
                  <c:v>39614.875069444613</c:v>
                </c:pt>
                <c:pt idx="4270">
                  <c:v>39614.916736805593</c:v>
                </c:pt>
                <c:pt idx="4271">
                  <c:v>39614.958404166668</c:v>
                </c:pt>
                <c:pt idx="4272">
                  <c:v>39615.000071527778</c:v>
                </c:pt>
                <c:pt idx="4273">
                  <c:v>39615.041738888889</c:v>
                </c:pt>
                <c:pt idx="4274">
                  <c:v>39615.08340625</c:v>
                </c:pt>
                <c:pt idx="4275">
                  <c:v>39615.1250736109</c:v>
                </c:pt>
                <c:pt idx="4276">
                  <c:v>39615.166740972185</c:v>
                </c:pt>
                <c:pt idx="4277">
                  <c:v>39615.208408333325</c:v>
                </c:pt>
                <c:pt idx="4278">
                  <c:v>39615.250075694443</c:v>
                </c:pt>
                <c:pt idx="4279">
                  <c:v>39615.291743055255</c:v>
                </c:pt>
                <c:pt idx="4280">
                  <c:v>39615.333410416664</c:v>
                </c:pt>
                <c:pt idx="4281">
                  <c:v>39615.375077777782</c:v>
                </c:pt>
                <c:pt idx="4282">
                  <c:v>39615.416745138893</c:v>
                </c:pt>
                <c:pt idx="4283">
                  <c:v>39615.458412500011</c:v>
                </c:pt>
                <c:pt idx="4284">
                  <c:v>39615.500079861115</c:v>
                </c:pt>
                <c:pt idx="4285">
                  <c:v>39615.541747222225</c:v>
                </c:pt>
                <c:pt idx="4286">
                  <c:v>39615.583414583176</c:v>
                </c:pt>
                <c:pt idx="4287">
                  <c:v>39615.625081944425</c:v>
                </c:pt>
                <c:pt idx="4288">
                  <c:v>39615.666749305557</c:v>
                </c:pt>
                <c:pt idx="4289">
                  <c:v>39615.708416666654</c:v>
                </c:pt>
                <c:pt idx="4290">
                  <c:v>39615.750084027779</c:v>
                </c:pt>
                <c:pt idx="4291">
                  <c:v>39615.791751388875</c:v>
                </c:pt>
                <c:pt idx="4292">
                  <c:v>39615.83341875</c:v>
                </c:pt>
                <c:pt idx="4293">
                  <c:v>39615.875086111104</c:v>
                </c:pt>
                <c:pt idx="4294">
                  <c:v>39615.916753472375</c:v>
                </c:pt>
                <c:pt idx="4295">
                  <c:v>39615.958420833325</c:v>
                </c:pt>
                <c:pt idx="4296">
                  <c:v>39616.000088194443</c:v>
                </c:pt>
                <c:pt idx="4297">
                  <c:v>39616.041755555554</c:v>
                </c:pt>
                <c:pt idx="4298">
                  <c:v>39616.083422916585</c:v>
                </c:pt>
                <c:pt idx="4299">
                  <c:v>39616.125090277776</c:v>
                </c:pt>
                <c:pt idx="4300">
                  <c:v>39616.166757638886</c:v>
                </c:pt>
                <c:pt idx="4301">
                  <c:v>39616.208424999997</c:v>
                </c:pt>
                <c:pt idx="4302">
                  <c:v>39616.250092361108</c:v>
                </c:pt>
                <c:pt idx="4303">
                  <c:v>39616.291759722175</c:v>
                </c:pt>
                <c:pt idx="4304">
                  <c:v>39616.333427083184</c:v>
                </c:pt>
                <c:pt idx="4305">
                  <c:v>39616.375094444651</c:v>
                </c:pt>
                <c:pt idx="4306">
                  <c:v>39616.416761805558</c:v>
                </c:pt>
                <c:pt idx="4307">
                  <c:v>39616.458429166669</c:v>
                </c:pt>
                <c:pt idx="4308">
                  <c:v>39616.50009652778</c:v>
                </c:pt>
                <c:pt idx="4309">
                  <c:v>39616.541763888876</c:v>
                </c:pt>
                <c:pt idx="4310">
                  <c:v>39616.583431250001</c:v>
                </c:pt>
                <c:pt idx="4311">
                  <c:v>39616.625098610974</c:v>
                </c:pt>
                <c:pt idx="4312">
                  <c:v>39616.666765972186</c:v>
                </c:pt>
                <c:pt idx="4313">
                  <c:v>39616.708433333326</c:v>
                </c:pt>
                <c:pt idx="4314">
                  <c:v>39616.750100694444</c:v>
                </c:pt>
                <c:pt idx="4315">
                  <c:v>39616.791768055286</c:v>
                </c:pt>
                <c:pt idx="4316">
                  <c:v>39616.833435416665</c:v>
                </c:pt>
                <c:pt idx="4317">
                  <c:v>39616.875102777776</c:v>
                </c:pt>
                <c:pt idx="4318">
                  <c:v>39616.916770139003</c:v>
                </c:pt>
                <c:pt idx="4319">
                  <c:v>39616.958437500012</c:v>
                </c:pt>
                <c:pt idx="4320">
                  <c:v>39617.000104860985</c:v>
                </c:pt>
                <c:pt idx="4321">
                  <c:v>39617.041772222205</c:v>
                </c:pt>
                <c:pt idx="4322">
                  <c:v>39617.083439583184</c:v>
                </c:pt>
                <c:pt idx="4323">
                  <c:v>39617.125106944426</c:v>
                </c:pt>
                <c:pt idx="4324">
                  <c:v>39617.166774305559</c:v>
                </c:pt>
                <c:pt idx="4325">
                  <c:v>39617.208441666575</c:v>
                </c:pt>
                <c:pt idx="4326">
                  <c:v>39617.25010902778</c:v>
                </c:pt>
                <c:pt idx="4327">
                  <c:v>39617.291776388884</c:v>
                </c:pt>
                <c:pt idx="4328">
                  <c:v>39617.333443749994</c:v>
                </c:pt>
                <c:pt idx="4329">
                  <c:v>39617.375111111105</c:v>
                </c:pt>
                <c:pt idx="4330">
                  <c:v>39617.416778472398</c:v>
                </c:pt>
                <c:pt idx="4331">
                  <c:v>39617.458445833334</c:v>
                </c:pt>
                <c:pt idx="4332">
                  <c:v>39617.500113194612</c:v>
                </c:pt>
                <c:pt idx="4333">
                  <c:v>39617.541780555286</c:v>
                </c:pt>
                <c:pt idx="4334">
                  <c:v>39617.583447916586</c:v>
                </c:pt>
                <c:pt idx="4335">
                  <c:v>39617.625115277777</c:v>
                </c:pt>
                <c:pt idx="4336">
                  <c:v>39617.666782638727</c:v>
                </c:pt>
                <c:pt idx="4337">
                  <c:v>39617.708449999998</c:v>
                </c:pt>
                <c:pt idx="4338">
                  <c:v>39617.750117361109</c:v>
                </c:pt>
                <c:pt idx="4339">
                  <c:v>39617.791784721951</c:v>
                </c:pt>
                <c:pt idx="4340">
                  <c:v>39617.833452083185</c:v>
                </c:pt>
                <c:pt idx="4341">
                  <c:v>39617.87511944466</c:v>
                </c:pt>
                <c:pt idx="4342">
                  <c:v>39617.916786805552</c:v>
                </c:pt>
                <c:pt idx="4343">
                  <c:v>39617.958454166692</c:v>
                </c:pt>
                <c:pt idx="4344">
                  <c:v>39618.000121527621</c:v>
                </c:pt>
                <c:pt idx="4345">
                  <c:v>39618.041788888884</c:v>
                </c:pt>
                <c:pt idx="4346">
                  <c:v>39618.083456250002</c:v>
                </c:pt>
                <c:pt idx="4347">
                  <c:v>39618.1251236108</c:v>
                </c:pt>
                <c:pt idx="4348">
                  <c:v>39618.166790972224</c:v>
                </c:pt>
                <c:pt idx="4349">
                  <c:v>39618.208458333334</c:v>
                </c:pt>
                <c:pt idx="4350">
                  <c:v>39618.250125694445</c:v>
                </c:pt>
                <c:pt idx="4351">
                  <c:v>39618.291793055309</c:v>
                </c:pt>
                <c:pt idx="4352">
                  <c:v>39618.333460416594</c:v>
                </c:pt>
                <c:pt idx="4353">
                  <c:v>39618.375127777777</c:v>
                </c:pt>
                <c:pt idx="4354">
                  <c:v>39618.416795139012</c:v>
                </c:pt>
                <c:pt idx="4355">
                  <c:v>39618.458462500006</c:v>
                </c:pt>
                <c:pt idx="4356">
                  <c:v>39618.500129860986</c:v>
                </c:pt>
                <c:pt idx="4357">
                  <c:v>39618.54179722222</c:v>
                </c:pt>
                <c:pt idx="4358">
                  <c:v>39618.583464583098</c:v>
                </c:pt>
                <c:pt idx="4359">
                  <c:v>39618.625131944435</c:v>
                </c:pt>
                <c:pt idx="4360">
                  <c:v>39618.666799305553</c:v>
                </c:pt>
                <c:pt idx="4361">
                  <c:v>39618.708466666576</c:v>
                </c:pt>
                <c:pt idx="4362">
                  <c:v>39618.750134027781</c:v>
                </c:pt>
                <c:pt idx="4363">
                  <c:v>39618.791801388885</c:v>
                </c:pt>
                <c:pt idx="4364">
                  <c:v>39618.833468749996</c:v>
                </c:pt>
                <c:pt idx="4365">
                  <c:v>39618.875136111114</c:v>
                </c:pt>
                <c:pt idx="4366">
                  <c:v>39618.916803472435</c:v>
                </c:pt>
                <c:pt idx="4367">
                  <c:v>39618.958470833335</c:v>
                </c:pt>
                <c:pt idx="4368">
                  <c:v>39619.000138194613</c:v>
                </c:pt>
                <c:pt idx="4369">
                  <c:v>39619.041805555556</c:v>
                </c:pt>
                <c:pt idx="4370">
                  <c:v>39619.083472916624</c:v>
                </c:pt>
                <c:pt idx="4371">
                  <c:v>39619.125140277574</c:v>
                </c:pt>
                <c:pt idx="4372">
                  <c:v>39619.166807638889</c:v>
                </c:pt>
                <c:pt idx="4373">
                  <c:v>39619.208474999999</c:v>
                </c:pt>
                <c:pt idx="4374">
                  <c:v>39619.250142361074</c:v>
                </c:pt>
                <c:pt idx="4375">
                  <c:v>39619.291809722185</c:v>
                </c:pt>
                <c:pt idx="4376">
                  <c:v>39619.333477083324</c:v>
                </c:pt>
                <c:pt idx="4377">
                  <c:v>39619.375144444442</c:v>
                </c:pt>
                <c:pt idx="4378">
                  <c:v>39619.416811805611</c:v>
                </c:pt>
                <c:pt idx="4379">
                  <c:v>39619.458479166693</c:v>
                </c:pt>
                <c:pt idx="4380">
                  <c:v>39619.500146527775</c:v>
                </c:pt>
                <c:pt idx="4381">
                  <c:v>39619.541813888893</c:v>
                </c:pt>
                <c:pt idx="4382">
                  <c:v>39619.583481249996</c:v>
                </c:pt>
                <c:pt idx="4383">
                  <c:v>39619.625148610838</c:v>
                </c:pt>
                <c:pt idx="4384">
                  <c:v>39619.666815972232</c:v>
                </c:pt>
                <c:pt idx="4385">
                  <c:v>39619.708483333176</c:v>
                </c:pt>
                <c:pt idx="4386">
                  <c:v>39619.750150694446</c:v>
                </c:pt>
                <c:pt idx="4387">
                  <c:v>39619.791818055557</c:v>
                </c:pt>
                <c:pt idx="4388">
                  <c:v>39619.833485416624</c:v>
                </c:pt>
                <c:pt idx="4389">
                  <c:v>39619.875152777779</c:v>
                </c:pt>
                <c:pt idx="4390">
                  <c:v>39619.916820139013</c:v>
                </c:pt>
                <c:pt idx="4391">
                  <c:v>39619.9584875</c:v>
                </c:pt>
                <c:pt idx="4392">
                  <c:v>39620.000154861104</c:v>
                </c:pt>
                <c:pt idx="4393">
                  <c:v>39620.041822222222</c:v>
                </c:pt>
                <c:pt idx="4394">
                  <c:v>39620.083489583114</c:v>
                </c:pt>
                <c:pt idx="4395">
                  <c:v>39620.125156944436</c:v>
                </c:pt>
                <c:pt idx="4396">
                  <c:v>39620.166824305561</c:v>
                </c:pt>
                <c:pt idx="4397">
                  <c:v>39620.208491666584</c:v>
                </c:pt>
                <c:pt idx="4398">
                  <c:v>39620.250159027783</c:v>
                </c:pt>
                <c:pt idx="4399">
                  <c:v>39620.291826388886</c:v>
                </c:pt>
                <c:pt idx="4400">
                  <c:v>39620.333493749997</c:v>
                </c:pt>
                <c:pt idx="4401">
                  <c:v>39620.375161110984</c:v>
                </c:pt>
                <c:pt idx="4402">
                  <c:v>39620.416828472473</c:v>
                </c:pt>
                <c:pt idx="4403">
                  <c:v>39620.458495833336</c:v>
                </c:pt>
                <c:pt idx="4404">
                  <c:v>39620.500163194447</c:v>
                </c:pt>
                <c:pt idx="4405">
                  <c:v>39620.541830555558</c:v>
                </c:pt>
                <c:pt idx="4406">
                  <c:v>39620.583497916654</c:v>
                </c:pt>
                <c:pt idx="4407">
                  <c:v>39620.625165277597</c:v>
                </c:pt>
                <c:pt idx="4408">
                  <c:v>39620.66683263889</c:v>
                </c:pt>
                <c:pt idx="4409">
                  <c:v>39620.708500000001</c:v>
                </c:pt>
                <c:pt idx="4410">
                  <c:v>39620.750167361104</c:v>
                </c:pt>
                <c:pt idx="4411">
                  <c:v>39620.791834722186</c:v>
                </c:pt>
                <c:pt idx="4412">
                  <c:v>39620.833502083326</c:v>
                </c:pt>
                <c:pt idx="4413">
                  <c:v>39620.875169444604</c:v>
                </c:pt>
                <c:pt idx="4414">
                  <c:v>39620.916836805613</c:v>
                </c:pt>
                <c:pt idx="4415">
                  <c:v>39620.958504166818</c:v>
                </c:pt>
                <c:pt idx="4416">
                  <c:v>39621.000171527776</c:v>
                </c:pt>
                <c:pt idx="4417">
                  <c:v>39621.041838889003</c:v>
                </c:pt>
                <c:pt idx="4418">
                  <c:v>39621.083506250012</c:v>
                </c:pt>
                <c:pt idx="4419">
                  <c:v>39621.125173610824</c:v>
                </c:pt>
                <c:pt idx="4420">
                  <c:v>39621.166840972204</c:v>
                </c:pt>
                <c:pt idx="4421">
                  <c:v>39621.208508333337</c:v>
                </c:pt>
                <c:pt idx="4422">
                  <c:v>39621.250175694448</c:v>
                </c:pt>
                <c:pt idx="4423">
                  <c:v>39621.291843055384</c:v>
                </c:pt>
                <c:pt idx="4424">
                  <c:v>39621.333510416669</c:v>
                </c:pt>
                <c:pt idx="4425">
                  <c:v>39621.37517777778</c:v>
                </c:pt>
                <c:pt idx="4426">
                  <c:v>39621.416845139043</c:v>
                </c:pt>
                <c:pt idx="4427">
                  <c:v>39621.458512500169</c:v>
                </c:pt>
                <c:pt idx="4428">
                  <c:v>39621.500179861105</c:v>
                </c:pt>
                <c:pt idx="4429">
                  <c:v>39621.541847222223</c:v>
                </c:pt>
                <c:pt idx="4430">
                  <c:v>39621.583514583326</c:v>
                </c:pt>
                <c:pt idx="4431">
                  <c:v>39621.62518194427</c:v>
                </c:pt>
                <c:pt idx="4432">
                  <c:v>39621.666849305562</c:v>
                </c:pt>
                <c:pt idx="4433">
                  <c:v>39621.708516666666</c:v>
                </c:pt>
                <c:pt idx="4434">
                  <c:v>39621.750184027776</c:v>
                </c:pt>
                <c:pt idx="4435">
                  <c:v>39621.791851388887</c:v>
                </c:pt>
                <c:pt idx="4436">
                  <c:v>39621.833518750012</c:v>
                </c:pt>
                <c:pt idx="4437">
                  <c:v>39621.875186110985</c:v>
                </c:pt>
                <c:pt idx="4438">
                  <c:v>39621.916853472481</c:v>
                </c:pt>
                <c:pt idx="4439">
                  <c:v>39621.95852083333</c:v>
                </c:pt>
                <c:pt idx="4440">
                  <c:v>39622.000188194441</c:v>
                </c:pt>
                <c:pt idx="4441">
                  <c:v>39622.041855555559</c:v>
                </c:pt>
                <c:pt idx="4442">
                  <c:v>39622.08352291667</c:v>
                </c:pt>
                <c:pt idx="4443">
                  <c:v>39622.12519027762</c:v>
                </c:pt>
                <c:pt idx="4444">
                  <c:v>39622.166857638891</c:v>
                </c:pt>
                <c:pt idx="4445">
                  <c:v>39622.208525000002</c:v>
                </c:pt>
                <c:pt idx="4446">
                  <c:v>39622.250192361105</c:v>
                </c:pt>
                <c:pt idx="4447">
                  <c:v>39622.291859722194</c:v>
                </c:pt>
                <c:pt idx="4448">
                  <c:v>39622.333527083334</c:v>
                </c:pt>
                <c:pt idx="4449">
                  <c:v>39622.375194444612</c:v>
                </c:pt>
                <c:pt idx="4450">
                  <c:v>39622.416861805563</c:v>
                </c:pt>
                <c:pt idx="4451">
                  <c:v>39622.458529166855</c:v>
                </c:pt>
                <c:pt idx="4452">
                  <c:v>39622.500196527777</c:v>
                </c:pt>
                <c:pt idx="4453">
                  <c:v>39622.541863888888</c:v>
                </c:pt>
                <c:pt idx="4454">
                  <c:v>39622.583531250013</c:v>
                </c:pt>
                <c:pt idx="4455">
                  <c:v>39622.625198610876</c:v>
                </c:pt>
                <c:pt idx="4456">
                  <c:v>39622.66686597222</c:v>
                </c:pt>
                <c:pt idx="4457">
                  <c:v>39622.708533333331</c:v>
                </c:pt>
                <c:pt idx="4458">
                  <c:v>39622.750200694441</c:v>
                </c:pt>
                <c:pt idx="4459">
                  <c:v>39622.791868055399</c:v>
                </c:pt>
                <c:pt idx="4460">
                  <c:v>39622.833535416692</c:v>
                </c:pt>
                <c:pt idx="4461">
                  <c:v>39622.875202777781</c:v>
                </c:pt>
                <c:pt idx="4462">
                  <c:v>39622.916870139095</c:v>
                </c:pt>
                <c:pt idx="4463">
                  <c:v>39622.958537500199</c:v>
                </c:pt>
                <c:pt idx="4464">
                  <c:v>39623.000204861106</c:v>
                </c:pt>
                <c:pt idx="4465">
                  <c:v>39623.041872222231</c:v>
                </c:pt>
                <c:pt idx="4466">
                  <c:v>39623.083539583335</c:v>
                </c:pt>
                <c:pt idx="4467">
                  <c:v>39623.125206944445</c:v>
                </c:pt>
                <c:pt idx="4468">
                  <c:v>39623.166874305563</c:v>
                </c:pt>
                <c:pt idx="4469">
                  <c:v>39623.208541666594</c:v>
                </c:pt>
                <c:pt idx="4470">
                  <c:v>39623.250209027792</c:v>
                </c:pt>
                <c:pt idx="4471">
                  <c:v>39623.291876388888</c:v>
                </c:pt>
                <c:pt idx="4472">
                  <c:v>39623.333543749999</c:v>
                </c:pt>
                <c:pt idx="4473">
                  <c:v>39623.37521111111</c:v>
                </c:pt>
                <c:pt idx="4474">
                  <c:v>39623.416878472512</c:v>
                </c:pt>
                <c:pt idx="4475">
                  <c:v>39623.458545833331</c:v>
                </c:pt>
                <c:pt idx="4476">
                  <c:v>39623.500213194668</c:v>
                </c:pt>
                <c:pt idx="4477">
                  <c:v>39623.541880555524</c:v>
                </c:pt>
                <c:pt idx="4478">
                  <c:v>39623.583547916664</c:v>
                </c:pt>
                <c:pt idx="4479">
                  <c:v>39623.625215277782</c:v>
                </c:pt>
                <c:pt idx="4480">
                  <c:v>39623.666882638885</c:v>
                </c:pt>
                <c:pt idx="4481">
                  <c:v>39623.708550000003</c:v>
                </c:pt>
                <c:pt idx="4482">
                  <c:v>39623.750217361143</c:v>
                </c:pt>
                <c:pt idx="4483">
                  <c:v>39623.791884722174</c:v>
                </c:pt>
                <c:pt idx="4484">
                  <c:v>39623.833552083335</c:v>
                </c:pt>
                <c:pt idx="4485">
                  <c:v>39623.875219444744</c:v>
                </c:pt>
                <c:pt idx="4486">
                  <c:v>39623.916886805593</c:v>
                </c:pt>
                <c:pt idx="4487">
                  <c:v>39623.958554166886</c:v>
                </c:pt>
                <c:pt idx="4488">
                  <c:v>39624.000221527778</c:v>
                </c:pt>
                <c:pt idx="4489">
                  <c:v>39624.041888888889</c:v>
                </c:pt>
                <c:pt idx="4490">
                  <c:v>39624.083556250043</c:v>
                </c:pt>
                <c:pt idx="4491">
                  <c:v>39624.125223610899</c:v>
                </c:pt>
                <c:pt idx="4492">
                  <c:v>39624.166890972221</c:v>
                </c:pt>
                <c:pt idx="4493">
                  <c:v>39624.208558333332</c:v>
                </c:pt>
                <c:pt idx="4494">
                  <c:v>39624.250225694443</c:v>
                </c:pt>
                <c:pt idx="4495">
                  <c:v>39624.291893055524</c:v>
                </c:pt>
                <c:pt idx="4496">
                  <c:v>39624.333560416664</c:v>
                </c:pt>
                <c:pt idx="4497">
                  <c:v>39624.375227777782</c:v>
                </c:pt>
                <c:pt idx="4498">
                  <c:v>39624.416895139104</c:v>
                </c:pt>
                <c:pt idx="4499">
                  <c:v>39624.458562500011</c:v>
                </c:pt>
                <c:pt idx="4500">
                  <c:v>39624.500229861114</c:v>
                </c:pt>
                <c:pt idx="4501">
                  <c:v>39624.541897222232</c:v>
                </c:pt>
                <c:pt idx="4502">
                  <c:v>39624.583564583176</c:v>
                </c:pt>
                <c:pt idx="4503">
                  <c:v>39624.625231944447</c:v>
                </c:pt>
                <c:pt idx="4504">
                  <c:v>39624.666899305601</c:v>
                </c:pt>
                <c:pt idx="4505">
                  <c:v>39624.708566666624</c:v>
                </c:pt>
                <c:pt idx="4506">
                  <c:v>39624.750234027793</c:v>
                </c:pt>
                <c:pt idx="4507">
                  <c:v>39624.791901388875</c:v>
                </c:pt>
                <c:pt idx="4508">
                  <c:v>39624.83356875</c:v>
                </c:pt>
                <c:pt idx="4509">
                  <c:v>39624.875236111111</c:v>
                </c:pt>
                <c:pt idx="4510">
                  <c:v>39624.916903472375</c:v>
                </c:pt>
                <c:pt idx="4511">
                  <c:v>39624.958570833332</c:v>
                </c:pt>
                <c:pt idx="4512">
                  <c:v>39625.000238194691</c:v>
                </c:pt>
                <c:pt idx="4513">
                  <c:v>39625.041905555554</c:v>
                </c:pt>
                <c:pt idx="4514">
                  <c:v>39625.083572916665</c:v>
                </c:pt>
                <c:pt idx="4515">
                  <c:v>39625.125240277775</c:v>
                </c:pt>
                <c:pt idx="4516">
                  <c:v>39625.166907638886</c:v>
                </c:pt>
                <c:pt idx="4517">
                  <c:v>39625.208575000011</c:v>
                </c:pt>
                <c:pt idx="4518">
                  <c:v>39625.250242361108</c:v>
                </c:pt>
                <c:pt idx="4519">
                  <c:v>39625.291909722175</c:v>
                </c:pt>
                <c:pt idx="4520">
                  <c:v>39625.333577083336</c:v>
                </c:pt>
                <c:pt idx="4521">
                  <c:v>39625.375244444651</c:v>
                </c:pt>
                <c:pt idx="4522">
                  <c:v>39625.416911805602</c:v>
                </c:pt>
                <c:pt idx="4523">
                  <c:v>39625.458579166923</c:v>
                </c:pt>
                <c:pt idx="4524">
                  <c:v>39625.500246527779</c:v>
                </c:pt>
                <c:pt idx="4525">
                  <c:v>39625.54191388889</c:v>
                </c:pt>
                <c:pt idx="4526">
                  <c:v>39625.583581250001</c:v>
                </c:pt>
                <c:pt idx="4527">
                  <c:v>39625.625248610908</c:v>
                </c:pt>
                <c:pt idx="4528">
                  <c:v>39625.666915972222</c:v>
                </c:pt>
                <c:pt idx="4529">
                  <c:v>39625.708583333326</c:v>
                </c:pt>
                <c:pt idx="4530">
                  <c:v>39625.750250694604</c:v>
                </c:pt>
                <c:pt idx="4531">
                  <c:v>39625.791918055555</c:v>
                </c:pt>
                <c:pt idx="4532">
                  <c:v>39625.833585416665</c:v>
                </c:pt>
                <c:pt idx="4533">
                  <c:v>39625.875252777783</c:v>
                </c:pt>
                <c:pt idx="4534">
                  <c:v>39625.916920139003</c:v>
                </c:pt>
                <c:pt idx="4535">
                  <c:v>39625.958587500012</c:v>
                </c:pt>
                <c:pt idx="4536">
                  <c:v>39626.000254861108</c:v>
                </c:pt>
                <c:pt idx="4537">
                  <c:v>39626.041922222204</c:v>
                </c:pt>
                <c:pt idx="4538">
                  <c:v>39626.083589583184</c:v>
                </c:pt>
                <c:pt idx="4539">
                  <c:v>39626.125256944448</c:v>
                </c:pt>
                <c:pt idx="4540">
                  <c:v>39626.166924305558</c:v>
                </c:pt>
                <c:pt idx="4541">
                  <c:v>39626.208591666655</c:v>
                </c:pt>
                <c:pt idx="4542">
                  <c:v>39626.250259027955</c:v>
                </c:pt>
                <c:pt idx="4543">
                  <c:v>39626.291926388876</c:v>
                </c:pt>
                <c:pt idx="4544">
                  <c:v>39626.333593750001</c:v>
                </c:pt>
                <c:pt idx="4545">
                  <c:v>39626.375261111105</c:v>
                </c:pt>
                <c:pt idx="4546">
                  <c:v>39626.416928472398</c:v>
                </c:pt>
                <c:pt idx="4547">
                  <c:v>39626.458595833341</c:v>
                </c:pt>
                <c:pt idx="4548">
                  <c:v>39626.500263194612</c:v>
                </c:pt>
                <c:pt idx="4549">
                  <c:v>39626.541930555555</c:v>
                </c:pt>
                <c:pt idx="4550">
                  <c:v>39626.583597916666</c:v>
                </c:pt>
                <c:pt idx="4551">
                  <c:v>39626.625265277777</c:v>
                </c:pt>
                <c:pt idx="4552">
                  <c:v>39626.666932638887</c:v>
                </c:pt>
                <c:pt idx="4553">
                  <c:v>39626.708600000005</c:v>
                </c:pt>
                <c:pt idx="4554">
                  <c:v>39626.750267361109</c:v>
                </c:pt>
                <c:pt idx="4555">
                  <c:v>39626.791934722176</c:v>
                </c:pt>
                <c:pt idx="4556">
                  <c:v>39626.833602083185</c:v>
                </c:pt>
                <c:pt idx="4557">
                  <c:v>39626.875269444659</c:v>
                </c:pt>
                <c:pt idx="4558">
                  <c:v>39626.916936805603</c:v>
                </c:pt>
                <c:pt idx="4559">
                  <c:v>39626.958604166692</c:v>
                </c:pt>
                <c:pt idx="4560">
                  <c:v>39627.000271527781</c:v>
                </c:pt>
                <c:pt idx="4561">
                  <c:v>39627.041938888891</c:v>
                </c:pt>
                <c:pt idx="4562">
                  <c:v>39627.083606250002</c:v>
                </c:pt>
                <c:pt idx="4563">
                  <c:v>39627.125273610975</c:v>
                </c:pt>
                <c:pt idx="4564">
                  <c:v>39627.166940972224</c:v>
                </c:pt>
                <c:pt idx="4565">
                  <c:v>39627.208608333334</c:v>
                </c:pt>
                <c:pt idx="4566">
                  <c:v>39627.250275694612</c:v>
                </c:pt>
                <c:pt idx="4567">
                  <c:v>39627.291943055308</c:v>
                </c:pt>
                <c:pt idx="4568">
                  <c:v>39627.333610416666</c:v>
                </c:pt>
                <c:pt idx="4569">
                  <c:v>39627.375277777792</c:v>
                </c:pt>
                <c:pt idx="4570">
                  <c:v>39627.416945139012</c:v>
                </c:pt>
                <c:pt idx="4571">
                  <c:v>39627.458612500013</c:v>
                </c:pt>
                <c:pt idx="4572">
                  <c:v>39627.500279861109</c:v>
                </c:pt>
                <c:pt idx="4573">
                  <c:v>39627.54194722222</c:v>
                </c:pt>
                <c:pt idx="4574">
                  <c:v>39627.583614583324</c:v>
                </c:pt>
                <c:pt idx="4575">
                  <c:v>39627.625281944434</c:v>
                </c:pt>
                <c:pt idx="4576">
                  <c:v>39627.666949305552</c:v>
                </c:pt>
                <c:pt idx="4577">
                  <c:v>39627.708616666656</c:v>
                </c:pt>
                <c:pt idx="4578">
                  <c:v>39627.750284027781</c:v>
                </c:pt>
                <c:pt idx="4579">
                  <c:v>39627.791951388885</c:v>
                </c:pt>
                <c:pt idx="4580">
                  <c:v>39627.833618750003</c:v>
                </c:pt>
                <c:pt idx="4581">
                  <c:v>39627.875286111106</c:v>
                </c:pt>
                <c:pt idx="4582">
                  <c:v>39627.916953472435</c:v>
                </c:pt>
                <c:pt idx="4583">
                  <c:v>39627.958620833335</c:v>
                </c:pt>
                <c:pt idx="4584">
                  <c:v>39628.000288194613</c:v>
                </c:pt>
                <c:pt idx="4585">
                  <c:v>39628.041955555556</c:v>
                </c:pt>
                <c:pt idx="4586">
                  <c:v>39628.083622916594</c:v>
                </c:pt>
                <c:pt idx="4587">
                  <c:v>39628.125290277778</c:v>
                </c:pt>
                <c:pt idx="4588">
                  <c:v>39628.166957638889</c:v>
                </c:pt>
                <c:pt idx="4589">
                  <c:v>39628.208624999999</c:v>
                </c:pt>
                <c:pt idx="4590">
                  <c:v>39628.25029236111</c:v>
                </c:pt>
                <c:pt idx="4591">
                  <c:v>39628.291959722184</c:v>
                </c:pt>
                <c:pt idx="4592">
                  <c:v>39628.333627083324</c:v>
                </c:pt>
                <c:pt idx="4593">
                  <c:v>39628.375294444668</c:v>
                </c:pt>
                <c:pt idx="4594">
                  <c:v>39628.416961805553</c:v>
                </c:pt>
                <c:pt idx="4595">
                  <c:v>39628.458629166693</c:v>
                </c:pt>
                <c:pt idx="4596">
                  <c:v>39628.500296527782</c:v>
                </c:pt>
                <c:pt idx="4597">
                  <c:v>39628.541963888885</c:v>
                </c:pt>
                <c:pt idx="4598">
                  <c:v>39628.583631250003</c:v>
                </c:pt>
                <c:pt idx="4599">
                  <c:v>39628.625298610976</c:v>
                </c:pt>
                <c:pt idx="4600">
                  <c:v>39628.666965972225</c:v>
                </c:pt>
                <c:pt idx="4601">
                  <c:v>39628.708633333335</c:v>
                </c:pt>
                <c:pt idx="4602">
                  <c:v>39628.750300694446</c:v>
                </c:pt>
                <c:pt idx="4603">
                  <c:v>39628.791968055324</c:v>
                </c:pt>
                <c:pt idx="4604">
                  <c:v>39628.833635416668</c:v>
                </c:pt>
                <c:pt idx="4605">
                  <c:v>39628.875302777778</c:v>
                </c:pt>
                <c:pt idx="4606">
                  <c:v>39628.916970139013</c:v>
                </c:pt>
                <c:pt idx="4607">
                  <c:v>39628.958637500153</c:v>
                </c:pt>
                <c:pt idx="4608">
                  <c:v>39629.000304861074</c:v>
                </c:pt>
                <c:pt idx="4609">
                  <c:v>39629.041972222221</c:v>
                </c:pt>
                <c:pt idx="4610">
                  <c:v>39629.083639583325</c:v>
                </c:pt>
                <c:pt idx="4611">
                  <c:v>39629.125306944436</c:v>
                </c:pt>
                <c:pt idx="4612">
                  <c:v>39629.166974305561</c:v>
                </c:pt>
                <c:pt idx="4613">
                  <c:v>39629.208641666584</c:v>
                </c:pt>
                <c:pt idx="4614">
                  <c:v>39629.250309027782</c:v>
                </c:pt>
                <c:pt idx="4615">
                  <c:v>39629.291976388886</c:v>
                </c:pt>
                <c:pt idx="4616">
                  <c:v>39629.333643749997</c:v>
                </c:pt>
                <c:pt idx="4617">
                  <c:v>39629.375311111115</c:v>
                </c:pt>
                <c:pt idx="4618">
                  <c:v>39629.416978472473</c:v>
                </c:pt>
                <c:pt idx="4619">
                  <c:v>39629.458645833336</c:v>
                </c:pt>
                <c:pt idx="4620">
                  <c:v>39629.500313194643</c:v>
                </c:pt>
                <c:pt idx="4621">
                  <c:v>39629.541980555354</c:v>
                </c:pt>
                <c:pt idx="4622">
                  <c:v>39629.583647916654</c:v>
                </c:pt>
                <c:pt idx="4623">
                  <c:v>39629.625315277779</c:v>
                </c:pt>
                <c:pt idx="4624">
                  <c:v>39629.666982638875</c:v>
                </c:pt>
                <c:pt idx="4625">
                  <c:v>39629.70865</c:v>
                </c:pt>
                <c:pt idx="4626">
                  <c:v>39629.750317361111</c:v>
                </c:pt>
                <c:pt idx="4627">
                  <c:v>39629.791984722004</c:v>
                </c:pt>
                <c:pt idx="4628">
                  <c:v>39629.833652083325</c:v>
                </c:pt>
                <c:pt idx="4629">
                  <c:v>39629.875319444691</c:v>
                </c:pt>
                <c:pt idx="4630">
                  <c:v>39629.916986805561</c:v>
                </c:pt>
                <c:pt idx="4631">
                  <c:v>39629.958654166818</c:v>
                </c:pt>
                <c:pt idx="4632">
                  <c:v>39629.9999999996</c:v>
                </c:pt>
                <c:pt idx="4633">
                  <c:v>39630.041666666184</c:v>
                </c:pt>
                <c:pt idx="4634">
                  <c:v>39630.083333332899</c:v>
                </c:pt>
                <c:pt idx="4635">
                  <c:v>39630.124999999498</c:v>
                </c:pt>
                <c:pt idx="4636">
                  <c:v>39630.166666666075</c:v>
                </c:pt>
                <c:pt idx="4637">
                  <c:v>39630.208333332797</c:v>
                </c:pt>
                <c:pt idx="4638">
                  <c:v>39630.249999999403</c:v>
                </c:pt>
                <c:pt idx="4639">
                  <c:v>39630.291666665667</c:v>
                </c:pt>
                <c:pt idx="4640">
                  <c:v>39630.333333332601</c:v>
                </c:pt>
                <c:pt idx="4641">
                  <c:v>39630.374999999469</c:v>
                </c:pt>
                <c:pt idx="4642">
                  <c:v>39630.4166666659</c:v>
                </c:pt>
                <c:pt idx="4643">
                  <c:v>39630.458333332703</c:v>
                </c:pt>
                <c:pt idx="4644">
                  <c:v>39630.499999999098</c:v>
                </c:pt>
                <c:pt idx="4645">
                  <c:v>39630.541666665566</c:v>
                </c:pt>
                <c:pt idx="4646">
                  <c:v>39630.583333332397</c:v>
                </c:pt>
                <c:pt idx="4647">
                  <c:v>39630.624999999003</c:v>
                </c:pt>
                <c:pt idx="4648">
                  <c:v>39630.6666666655</c:v>
                </c:pt>
                <c:pt idx="4649">
                  <c:v>39630.708333332303</c:v>
                </c:pt>
                <c:pt idx="4650">
                  <c:v>39630.749999999003</c:v>
                </c:pt>
                <c:pt idx="4651">
                  <c:v>39630.791666665144</c:v>
                </c:pt>
                <c:pt idx="4652">
                  <c:v>39630.833333332201</c:v>
                </c:pt>
                <c:pt idx="4653">
                  <c:v>39630.874999999054</c:v>
                </c:pt>
                <c:pt idx="4654">
                  <c:v>39630.916666665384</c:v>
                </c:pt>
                <c:pt idx="4655">
                  <c:v>39630.958333332288</c:v>
                </c:pt>
                <c:pt idx="4656">
                  <c:v>39630.999999998698</c:v>
                </c:pt>
                <c:pt idx="4657">
                  <c:v>39631.041666665107</c:v>
                </c:pt>
                <c:pt idx="4658">
                  <c:v>39631.083333331902</c:v>
                </c:pt>
                <c:pt idx="4659">
                  <c:v>39631.124999998603</c:v>
                </c:pt>
                <c:pt idx="4660">
                  <c:v>39631.166666665034</c:v>
                </c:pt>
                <c:pt idx="4661">
                  <c:v>39631.208333331801</c:v>
                </c:pt>
                <c:pt idx="4662">
                  <c:v>39631.249999998603</c:v>
                </c:pt>
                <c:pt idx="4663">
                  <c:v>39631.291666664823</c:v>
                </c:pt>
                <c:pt idx="4664">
                  <c:v>39631.333333331684</c:v>
                </c:pt>
                <c:pt idx="4665">
                  <c:v>39631.374999998552</c:v>
                </c:pt>
                <c:pt idx="4666">
                  <c:v>39631.416666664998</c:v>
                </c:pt>
                <c:pt idx="4667">
                  <c:v>39631.458333331611</c:v>
                </c:pt>
                <c:pt idx="4668">
                  <c:v>39631.499999998203</c:v>
                </c:pt>
                <c:pt idx="4669">
                  <c:v>39631.541666664627</c:v>
                </c:pt>
                <c:pt idx="4670">
                  <c:v>39631.583333331502</c:v>
                </c:pt>
                <c:pt idx="4671">
                  <c:v>39631.624999998203</c:v>
                </c:pt>
                <c:pt idx="4672">
                  <c:v>39631.666666664576</c:v>
                </c:pt>
                <c:pt idx="4673">
                  <c:v>39631.7083333314</c:v>
                </c:pt>
                <c:pt idx="4674">
                  <c:v>39631.749999997999</c:v>
                </c:pt>
                <c:pt idx="4675">
                  <c:v>39631.791666664321</c:v>
                </c:pt>
                <c:pt idx="4676">
                  <c:v>39631.833333331197</c:v>
                </c:pt>
                <c:pt idx="4677">
                  <c:v>39631.874999998152</c:v>
                </c:pt>
                <c:pt idx="4678">
                  <c:v>39631.916666664503</c:v>
                </c:pt>
                <c:pt idx="4679">
                  <c:v>39631.958333331211</c:v>
                </c:pt>
                <c:pt idx="4680">
                  <c:v>39631.999999997803</c:v>
                </c:pt>
                <c:pt idx="4681">
                  <c:v>39632.041666664227</c:v>
                </c:pt>
                <c:pt idx="4682">
                  <c:v>39632.083333331</c:v>
                </c:pt>
                <c:pt idx="4683">
                  <c:v>39632.124999997599</c:v>
                </c:pt>
                <c:pt idx="4684">
                  <c:v>39632.166666664176</c:v>
                </c:pt>
                <c:pt idx="4685">
                  <c:v>39632.208333330898</c:v>
                </c:pt>
                <c:pt idx="4686">
                  <c:v>39632.249999997497</c:v>
                </c:pt>
                <c:pt idx="4687">
                  <c:v>39632.291666663798</c:v>
                </c:pt>
                <c:pt idx="4688">
                  <c:v>39632.333333330796</c:v>
                </c:pt>
                <c:pt idx="4689">
                  <c:v>39632.374999997599</c:v>
                </c:pt>
                <c:pt idx="4690">
                  <c:v>39632.416666664001</c:v>
                </c:pt>
                <c:pt idx="4691">
                  <c:v>39632.458333330891</c:v>
                </c:pt>
                <c:pt idx="4692">
                  <c:v>39632.499999997301</c:v>
                </c:pt>
                <c:pt idx="4693">
                  <c:v>39632.541666663667</c:v>
                </c:pt>
                <c:pt idx="4694">
                  <c:v>39632.583333330498</c:v>
                </c:pt>
                <c:pt idx="4695">
                  <c:v>39632.624999997199</c:v>
                </c:pt>
                <c:pt idx="4696">
                  <c:v>39632.666666663557</c:v>
                </c:pt>
                <c:pt idx="4697">
                  <c:v>39632.708333330411</c:v>
                </c:pt>
                <c:pt idx="4698">
                  <c:v>39632.749999997097</c:v>
                </c:pt>
                <c:pt idx="4699">
                  <c:v>39632.791666663339</c:v>
                </c:pt>
                <c:pt idx="4700">
                  <c:v>39632.833333330302</c:v>
                </c:pt>
                <c:pt idx="4701">
                  <c:v>39632.874999997119</c:v>
                </c:pt>
                <c:pt idx="4702">
                  <c:v>39632.916666663594</c:v>
                </c:pt>
                <c:pt idx="4703">
                  <c:v>39632.958333330243</c:v>
                </c:pt>
                <c:pt idx="4704">
                  <c:v>39632.999999996799</c:v>
                </c:pt>
                <c:pt idx="4705">
                  <c:v>39633.041666663157</c:v>
                </c:pt>
                <c:pt idx="4706">
                  <c:v>39633.083333330098</c:v>
                </c:pt>
                <c:pt idx="4707">
                  <c:v>39633.124999996697</c:v>
                </c:pt>
                <c:pt idx="4708">
                  <c:v>39633.166666663099</c:v>
                </c:pt>
                <c:pt idx="4709">
                  <c:v>39633.208333330003</c:v>
                </c:pt>
                <c:pt idx="4710">
                  <c:v>39633.249999996602</c:v>
                </c:pt>
                <c:pt idx="4711">
                  <c:v>39633.291666662888</c:v>
                </c:pt>
                <c:pt idx="4712">
                  <c:v>39633.333333329843</c:v>
                </c:pt>
                <c:pt idx="4713">
                  <c:v>39633.374999996719</c:v>
                </c:pt>
                <c:pt idx="4714">
                  <c:v>39633.416666663084</c:v>
                </c:pt>
                <c:pt idx="4715">
                  <c:v>39633.458333329967</c:v>
                </c:pt>
                <c:pt idx="4716">
                  <c:v>39633.499999996398</c:v>
                </c:pt>
                <c:pt idx="4717">
                  <c:v>39633.541666662975</c:v>
                </c:pt>
                <c:pt idx="4718">
                  <c:v>39633.583333329603</c:v>
                </c:pt>
                <c:pt idx="4719">
                  <c:v>39633.624999996202</c:v>
                </c:pt>
                <c:pt idx="4720">
                  <c:v>39633.66666666275</c:v>
                </c:pt>
                <c:pt idx="4721">
                  <c:v>39633.708333329603</c:v>
                </c:pt>
                <c:pt idx="4722">
                  <c:v>39633.749999996202</c:v>
                </c:pt>
                <c:pt idx="4723">
                  <c:v>39633.791666662386</c:v>
                </c:pt>
                <c:pt idx="4724">
                  <c:v>39633.833333329399</c:v>
                </c:pt>
                <c:pt idx="4725">
                  <c:v>39633.874999996246</c:v>
                </c:pt>
                <c:pt idx="4726">
                  <c:v>39633.916666662597</c:v>
                </c:pt>
                <c:pt idx="4727">
                  <c:v>39633.958333329552</c:v>
                </c:pt>
                <c:pt idx="4728">
                  <c:v>39633.999999995911</c:v>
                </c:pt>
                <c:pt idx="4729">
                  <c:v>39634.04166666235</c:v>
                </c:pt>
                <c:pt idx="4730">
                  <c:v>39634.083333329203</c:v>
                </c:pt>
                <c:pt idx="4731">
                  <c:v>39634.124999995802</c:v>
                </c:pt>
                <c:pt idx="4732">
                  <c:v>39634.166666662197</c:v>
                </c:pt>
                <c:pt idx="4733">
                  <c:v>39634.208333329043</c:v>
                </c:pt>
                <c:pt idx="4734">
                  <c:v>39634.2499999957</c:v>
                </c:pt>
                <c:pt idx="4735">
                  <c:v>39634.291666661986</c:v>
                </c:pt>
                <c:pt idx="4736">
                  <c:v>39634.333333329043</c:v>
                </c:pt>
                <c:pt idx="4737">
                  <c:v>39634.374999995613</c:v>
                </c:pt>
                <c:pt idx="4738">
                  <c:v>39634.416666662197</c:v>
                </c:pt>
                <c:pt idx="4739">
                  <c:v>39634.458333329108</c:v>
                </c:pt>
                <c:pt idx="4740">
                  <c:v>39634.499999995402</c:v>
                </c:pt>
                <c:pt idx="4741">
                  <c:v>39634.541666661949</c:v>
                </c:pt>
                <c:pt idx="4742">
                  <c:v>39634.583333328868</c:v>
                </c:pt>
                <c:pt idx="4743">
                  <c:v>39634.6249999953</c:v>
                </c:pt>
                <c:pt idx="4744">
                  <c:v>39634.666666661644</c:v>
                </c:pt>
                <c:pt idx="4745">
                  <c:v>39634.708333328643</c:v>
                </c:pt>
                <c:pt idx="4746">
                  <c:v>39634.749999995198</c:v>
                </c:pt>
                <c:pt idx="4747">
                  <c:v>39634.791666661411</c:v>
                </c:pt>
                <c:pt idx="4748">
                  <c:v>39634.833333328606</c:v>
                </c:pt>
                <c:pt idx="4749">
                  <c:v>39634.874999995212</c:v>
                </c:pt>
                <c:pt idx="4750">
                  <c:v>39634.916666661586</c:v>
                </c:pt>
                <c:pt idx="4751">
                  <c:v>39634.958333328628</c:v>
                </c:pt>
                <c:pt idx="4752">
                  <c:v>39634.999999995001</c:v>
                </c:pt>
                <c:pt idx="4753">
                  <c:v>39635.041666661396</c:v>
                </c:pt>
                <c:pt idx="4754">
                  <c:v>39635.083333328213</c:v>
                </c:pt>
                <c:pt idx="4755">
                  <c:v>39635.124999994798</c:v>
                </c:pt>
                <c:pt idx="4756">
                  <c:v>39635.166666661244</c:v>
                </c:pt>
                <c:pt idx="4757">
                  <c:v>39635.208333328213</c:v>
                </c:pt>
                <c:pt idx="4758">
                  <c:v>39635.249999994703</c:v>
                </c:pt>
                <c:pt idx="4759">
                  <c:v>39635.291666661011</c:v>
                </c:pt>
                <c:pt idx="4760">
                  <c:v>39635.333333328199</c:v>
                </c:pt>
                <c:pt idx="4761">
                  <c:v>39635.374999994769</c:v>
                </c:pt>
                <c:pt idx="4762">
                  <c:v>39635.416666661185</c:v>
                </c:pt>
                <c:pt idx="4763">
                  <c:v>39635.458333328213</c:v>
                </c:pt>
                <c:pt idx="4764">
                  <c:v>39635.499999994499</c:v>
                </c:pt>
                <c:pt idx="4765">
                  <c:v>39635.541666660974</c:v>
                </c:pt>
                <c:pt idx="4766">
                  <c:v>39635.583333327697</c:v>
                </c:pt>
                <c:pt idx="4767">
                  <c:v>39635.624999994398</c:v>
                </c:pt>
                <c:pt idx="4768">
                  <c:v>39635.666666660974</c:v>
                </c:pt>
                <c:pt idx="4769">
                  <c:v>39635.708333327602</c:v>
                </c:pt>
                <c:pt idx="4770">
                  <c:v>39635.749999994303</c:v>
                </c:pt>
                <c:pt idx="4771">
                  <c:v>39635.791666660567</c:v>
                </c:pt>
                <c:pt idx="4772">
                  <c:v>39635.833333327602</c:v>
                </c:pt>
                <c:pt idx="4773">
                  <c:v>39635.874999994303</c:v>
                </c:pt>
                <c:pt idx="4774">
                  <c:v>39635.9166666608</c:v>
                </c:pt>
                <c:pt idx="4775">
                  <c:v>39635.958333327646</c:v>
                </c:pt>
                <c:pt idx="4776">
                  <c:v>39635.999999993997</c:v>
                </c:pt>
                <c:pt idx="4777">
                  <c:v>39636.041666660574</c:v>
                </c:pt>
                <c:pt idx="4778">
                  <c:v>39636.083333327297</c:v>
                </c:pt>
                <c:pt idx="4779">
                  <c:v>39636.124999993903</c:v>
                </c:pt>
                <c:pt idx="4780">
                  <c:v>39636.166666660327</c:v>
                </c:pt>
                <c:pt idx="4781">
                  <c:v>39636.208333327202</c:v>
                </c:pt>
                <c:pt idx="4782">
                  <c:v>39636.249999993801</c:v>
                </c:pt>
                <c:pt idx="4783">
                  <c:v>39636.291666660079</c:v>
                </c:pt>
                <c:pt idx="4784">
                  <c:v>39636.333333327013</c:v>
                </c:pt>
                <c:pt idx="4785">
                  <c:v>39636.374999993699</c:v>
                </c:pt>
                <c:pt idx="4786">
                  <c:v>39636.416666608799</c:v>
                </c:pt>
                <c:pt idx="4787">
                  <c:v>39636.458333275674</c:v>
                </c:pt>
                <c:pt idx="4788">
                  <c:v>39636.499999942142</c:v>
                </c:pt>
                <c:pt idx="4789">
                  <c:v>39636.541666608784</c:v>
                </c:pt>
                <c:pt idx="4790">
                  <c:v>39636.583333275463</c:v>
                </c:pt>
                <c:pt idx="4791">
                  <c:v>39636.624999942142</c:v>
                </c:pt>
                <c:pt idx="4792">
                  <c:v>39636.666666608784</c:v>
                </c:pt>
                <c:pt idx="4793">
                  <c:v>39636.708333275463</c:v>
                </c:pt>
                <c:pt idx="4794">
                  <c:v>39636.749999942142</c:v>
                </c:pt>
                <c:pt idx="4795">
                  <c:v>39636.791666608566</c:v>
                </c:pt>
                <c:pt idx="4796">
                  <c:v>39636.833333275463</c:v>
                </c:pt>
                <c:pt idx="4797">
                  <c:v>39636.874999942243</c:v>
                </c:pt>
                <c:pt idx="4798">
                  <c:v>39636.916666608799</c:v>
                </c:pt>
                <c:pt idx="4799">
                  <c:v>39636.958333275674</c:v>
                </c:pt>
                <c:pt idx="4800">
                  <c:v>39636.999999942142</c:v>
                </c:pt>
                <c:pt idx="4801">
                  <c:v>39637.041666608784</c:v>
                </c:pt>
                <c:pt idx="4802">
                  <c:v>39637.083333275463</c:v>
                </c:pt>
                <c:pt idx="4803">
                  <c:v>39637.124999942142</c:v>
                </c:pt>
                <c:pt idx="4804">
                  <c:v>39637.166666608784</c:v>
                </c:pt>
                <c:pt idx="4805">
                  <c:v>39637.208333275463</c:v>
                </c:pt>
                <c:pt idx="4806">
                  <c:v>39637.249999942142</c:v>
                </c:pt>
                <c:pt idx="4807">
                  <c:v>39637.291666608566</c:v>
                </c:pt>
                <c:pt idx="4808">
                  <c:v>39637.333333275463</c:v>
                </c:pt>
                <c:pt idx="4809">
                  <c:v>39637.374999942243</c:v>
                </c:pt>
                <c:pt idx="4810">
                  <c:v>39637.416666608799</c:v>
                </c:pt>
                <c:pt idx="4811">
                  <c:v>39637.458333275674</c:v>
                </c:pt>
                <c:pt idx="4812">
                  <c:v>39637.499999942142</c:v>
                </c:pt>
                <c:pt idx="4813">
                  <c:v>39637.541666608784</c:v>
                </c:pt>
                <c:pt idx="4814">
                  <c:v>39637.583333275463</c:v>
                </c:pt>
                <c:pt idx="4815">
                  <c:v>39637.624999942142</c:v>
                </c:pt>
                <c:pt idx="4816">
                  <c:v>39637.666666608784</c:v>
                </c:pt>
                <c:pt idx="4817">
                  <c:v>39637.708333275463</c:v>
                </c:pt>
                <c:pt idx="4818">
                  <c:v>39637.749999942142</c:v>
                </c:pt>
                <c:pt idx="4819">
                  <c:v>39637.791666608566</c:v>
                </c:pt>
                <c:pt idx="4820">
                  <c:v>39637.833333275463</c:v>
                </c:pt>
                <c:pt idx="4821">
                  <c:v>39637.874999942243</c:v>
                </c:pt>
                <c:pt idx="4822">
                  <c:v>39637.916666608799</c:v>
                </c:pt>
                <c:pt idx="4823">
                  <c:v>39637.958333275674</c:v>
                </c:pt>
                <c:pt idx="4824">
                  <c:v>39637.999999942142</c:v>
                </c:pt>
                <c:pt idx="4825">
                  <c:v>39638.041666608784</c:v>
                </c:pt>
                <c:pt idx="4826">
                  <c:v>39638.083333275463</c:v>
                </c:pt>
                <c:pt idx="4827">
                  <c:v>39638.124999942142</c:v>
                </c:pt>
                <c:pt idx="4828">
                  <c:v>39638.166666608784</c:v>
                </c:pt>
                <c:pt idx="4829">
                  <c:v>39638.208333275463</c:v>
                </c:pt>
                <c:pt idx="4830">
                  <c:v>39638.249999942142</c:v>
                </c:pt>
                <c:pt idx="4831">
                  <c:v>39638.291666608566</c:v>
                </c:pt>
                <c:pt idx="4832">
                  <c:v>39638.333333275463</c:v>
                </c:pt>
                <c:pt idx="4833">
                  <c:v>39638.374999942243</c:v>
                </c:pt>
                <c:pt idx="4834">
                  <c:v>39638.416666608799</c:v>
                </c:pt>
                <c:pt idx="4835">
                  <c:v>39638.458333275674</c:v>
                </c:pt>
                <c:pt idx="4836">
                  <c:v>39638.499999942142</c:v>
                </c:pt>
                <c:pt idx="4837">
                  <c:v>39638.541666608784</c:v>
                </c:pt>
                <c:pt idx="4838">
                  <c:v>39638.583333275463</c:v>
                </c:pt>
                <c:pt idx="4839">
                  <c:v>39638.624999942142</c:v>
                </c:pt>
                <c:pt idx="4840">
                  <c:v>39638.666666608784</c:v>
                </c:pt>
                <c:pt idx="4841">
                  <c:v>39638.708333275463</c:v>
                </c:pt>
                <c:pt idx="4842">
                  <c:v>39638.749999942142</c:v>
                </c:pt>
                <c:pt idx="4843">
                  <c:v>39638.791666608566</c:v>
                </c:pt>
                <c:pt idx="4844">
                  <c:v>39638.833333275463</c:v>
                </c:pt>
                <c:pt idx="4845">
                  <c:v>39638.874999942243</c:v>
                </c:pt>
                <c:pt idx="4846">
                  <c:v>39638.916666608799</c:v>
                </c:pt>
                <c:pt idx="4847">
                  <c:v>39638.958333275674</c:v>
                </c:pt>
                <c:pt idx="4848">
                  <c:v>39638.999999942142</c:v>
                </c:pt>
                <c:pt idx="4849">
                  <c:v>39639.041666608784</c:v>
                </c:pt>
                <c:pt idx="4850">
                  <c:v>39639.083333275463</c:v>
                </c:pt>
                <c:pt idx="4851">
                  <c:v>39639.124999942142</c:v>
                </c:pt>
                <c:pt idx="4852">
                  <c:v>39639.166666608784</c:v>
                </c:pt>
                <c:pt idx="4853">
                  <c:v>39639.208333275463</c:v>
                </c:pt>
                <c:pt idx="4854">
                  <c:v>39639.249999942142</c:v>
                </c:pt>
                <c:pt idx="4855">
                  <c:v>39639.291666608566</c:v>
                </c:pt>
                <c:pt idx="4856">
                  <c:v>39639.333333275463</c:v>
                </c:pt>
                <c:pt idx="4857">
                  <c:v>39639.374999942243</c:v>
                </c:pt>
                <c:pt idx="4858">
                  <c:v>39639.416666608799</c:v>
                </c:pt>
                <c:pt idx="4859">
                  <c:v>39639.458333275674</c:v>
                </c:pt>
                <c:pt idx="4860">
                  <c:v>39639.499999942142</c:v>
                </c:pt>
                <c:pt idx="4861">
                  <c:v>39639.541666608784</c:v>
                </c:pt>
                <c:pt idx="4862">
                  <c:v>39639.583333275463</c:v>
                </c:pt>
                <c:pt idx="4863">
                  <c:v>39639.624999942142</c:v>
                </c:pt>
                <c:pt idx="4864">
                  <c:v>39639.666666608784</c:v>
                </c:pt>
                <c:pt idx="4865">
                  <c:v>39639.708333275463</c:v>
                </c:pt>
                <c:pt idx="4866">
                  <c:v>39639.749999942142</c:v>
                </c:pt>
                <c:pt idx="4867">
                  <c:v>39639.791666608566</c:v>
                </c:pt>
                <c:pt idx="4868">
                  <c:v>39639.833333275463</c:v>
                </c:pt>
                <c:pt idx="4869">
                  <c:v>39639.874999942243</c:v>
                </c:pt>
                <c:pt idx="4870">
                  <c:v>39639.916666608799</c:v>
                </c:pt>
                <c:pt idx="4871">
                  <c:v>39639.958333275674</c:v>
                </c:pt>
                <c:pt idx="4872">
                  <c:v>39639.999999942142</c:v>
                </c:pt>
                <c:pt idx="4873">
                  <c:v>39640.041666608784</c:v>
                </c:pt>
                <c:pt idx="4874">
                  <c:v>39640.083333275463</c:v>
                </c:pt>
                <c:pt idx="4875">
                  <c:v>39640.124999942142</c:v>
                </c:pt>
                <c:pt idx="4876">
                  <c:v>39640.166666608784</c:v>
                </c:pt>
                <c:pt idx="4877">
                  <c:v>39640.208333275463</c:v>
                </c:pt>
                <c:pt idx="4878">
                  <c:v>39640.249999942142</c:v>
                </c:pt>
                <c:pt idx="4879">
                  <c:v>39640.291666608566</c:v>
                </c:pt>
                <c:pt idx="4880">
                  <c:v>39640.333333275463</c:v>
                </c:pt>
                <c:pt idx="4881">
                  <c:v>39640.374999942243</c:v>
                </c:pt>
                <c:pt idx="4882">
                  <c:v>39640.416666608799</c:v>
                </c:pt>
                <c:pt idx="4883">
                  <c:v>39640.458333275674</c:v>
                </c:pt>
                <c:pt idx="4884">
                  <c:v>39640.499999942142</c:v>
                </c:pt>
                <c:pt idx="4885">
                  <c:v>39640.541666608784</c:v>
                </c:pt>
                <c:pt idx="4886">
                  <c:v>39640.583333275463</c:v>
                </c:pt>
                <c:pt idx="4887">
                  <c:v>39640.624999942142</c:v>
                </c:pt>
                <c:pt idx="4888">
                  <c:v>39640.666666608784</c:v>
                </c:pt>
                <c:pt idx="4889">
                  <c:v>39640.708333275463</c:v>
                </c:pt>
                <c:pt idx="4890">
                  <c:v>39640.749999942142</c:v>
                </c:pt>
                <c:pt idx="4891">
                  <c:v>39640.791666608566</c:v>
                </c:pt>
                <c:pt idx="4892">
                  <c:v>39640.833333275463</c:v>
                </c:pt>
                <c:pt idx="4893">
                  <c:v>39640.874999942243</c:v>
                </c:pt>
                <c:pt idx="4894">
                  <c:v>39640.916666608799</c:v>
                </c:pt>
                <c:pt idx="4895">
                  <c:v>39640.958333275674</c:v>
                </c:pt>
                <c:pt idx="4896">
                  <c:v>39640.999999942142</c:v>
                </c:pt>
                <c:pt idx="4897">
                  <c:v>39641.041666608784</c:v>
                </c:pt>
                <c:pt idx="4898">
                  <c:v>39641.083333275463</c:v>
                </c:pt>
                <c:pt idx="4899">
                  <c:v>39641.124999942142</c:v>
                </c:pt>
                <c:pt idx="4900">
                  <c:v>39641.166666608784</c:v>
                </c:pt>
                <c:pt idx="4901">
                  <c:v>39641.208333275463</c:v>
                </c:pt>
                <c:pt idx="4902">
                  <c:v>39641.249999942142</c:v>
                </c:pt>
                <c:pt idx="4903">
                  <c:v>39641.291666608566</c:v>
                </c:pt>
                <c:pt idx="4904">
                  <c:v>39641.333333275463</c:v>
                </c:pt>
                <c:pt idx="4905">
                  <c:v>39641.374999942243</c:v>
                </c:pt>
                <c:pt idx="4906">
                  <c:v>39641.416666608799</c:v>
                </c:pt>
                <c:pt idx="4907">
                  <c:v>39641.458333275674</c:v>
                </c:pt>
                <c:pt idx="4908">
                  <c:v>39641.499999942142</c:v>
                </c:pt>
                <c:pt idx="4909">
                  <c:v>39641.541666608784</c:v>
                </c:pt>
                <c:pt idx="4910">
                  <c:v>39641.583333275463</c:v>
                </c:pt>
                <c:pt idx="4911">
                  <c:v>39641.624999942142</c:v>
                </c:pt>
                <c:pt idx="4912">
                  <c:v>39641.666666608784</c:v>
                </c:pt>
                <c:pt idx="4913">
                  <c:v>39641.708333275463</c:v>
                </c:pt>
                <c:pt idx="4914">
                  <c:v>39641.749999942142</c:v>
                </c:pt>
                <c:pt idx="4915">
                  <c:v>39641.791666608566</c:v>
                </c:pt>
                <c:pt idx="4916">
                  <c:v>39641.833333275463</c:v>
                </c:pt>
                <c:pt idx="4917">
                  <c:v>39641.874999942243</c:v>
                </c:pt>
                <c:pt idx="4918">
                  <c:v>39641.916666608799</c:v>
                </c:pt>
                <c:pt idx="4919">
                  <c:v>39641.958333275674</c:v>
                </c:pt>
                <c:pt idx="4920">
                  <c:v>39641.999999942142</c:v>
                </c:pt>
                <c:pt idx="4921">
                  <c:v>39642.041666608784</c:v>
                </c:pt>
                <c:pt idx="4922">
                  <c:v>39642.083333275463</c:v>
                </c:pt>
                <c:pt idx="4923">
                  <c:v>39642.124999942142</c:v>
                </c:pt>
                <c:pt idx="4924">
                  <c:v>39642.166666608784</c:v>
                </c:pt>
                <c:pt idx="4925">
                  <c:v>39642.208333275463</c:v>
                </c:pt>
                <c:pt idx="4926">
                  <c:v>39642.249999942142</c:v>
                </c:pt>
                <c:pt idx="4927">
                  <c:v>39642.291666608566</c:v>
                </c:pt>
                <c:pt idx="4928">
                  <c:v>39642.333333275463</c:v>
                </c:pt>
                <c:pt idx="4929">
                  <c:v>39642.374999942243</c:v>
                </c:pt>
                <c:pt idx="4930">
                  <c:v>39642.416666608799</c:v>
                </c:pt>
                <c:pt idx="4931">
                  <c:v>39642.458333275674</c:v>
                </c:pt>
                <c:pt idx="4932">
                  <c:v>39642.499999942142</c:v>
                </c:pt>
                <c:pt idx="4933">
                  <c:v>39642.541666608784</c:v>
                </c:pt>
                <c:pt idx="4934">
                  <c:v>39642.583333275463</c:v>
                </c:pt>
                <c:pt idx="4935">
                  <c:v>39642.624999942142</c:v>
                </c:pt>
                <c:pt idx="4936">
                  <c:v>39642.666666608784</c:v>
                </c:pt>
                <c:pt idx="4937">
                  <c:v>39642.708333275463</c:v>
                </c:pt>
                <c:pt idx="4938">
                  <c:v>39642.749999942142</c:v>
                </c:pt>
                <c:pt idx="4939">
                  <c:v>39642.791666608566</c:v>
                </c:pt>
                <c:pt idx="4940">
                  <c:v>39642.833333275463</c:v>
                </c:pt>
                <c:pt idx="4941">
                  <c:v>39642.874999942243</c:v>
                </c:pt>
                <c:pt idx="4942">
                  <c:v>39642.916666608799</c:v>
                </c:pt>
                <c:pt idx="4943">
                  <c:v>39642.958333275674</c:v>
                </c:pt>
                <c:pt idx="4944">
                  <c:v>39642.999999942142</c:v>
                </c:pt>
                <c:pt idx="4945">
                  <c:v>39643.041666608784</c:v>
                </c:pt>
                <c:pt idx="4946">
                  <c:v>39643.083333275463</c:v>
                </c:pt>
                <c:pt idx="4947">
                  <c:v>39643.124999942142</c:v>
                </c:pt>
                <c:pt idx="4948">
                  <c:v>39643.166666608784</c:v>
                </c:pt>
                <c:pt idx="4949">
                  <c:v>39643.208333275463</c:v>
                </c:pt>
                <c:pt idx="4950">
                  <c:v>39643.249999942142</c:v>
                </c:pt>
                <c:pt idx="4951">
                  <c:v>39643.291666608566</c:v>
                </c:pt>
                <c:pt idx="4952">
                  <c:v>39643.333333275463</c:v>
                </c:pt>
                <c:pt idx="4953">
                  <c:v>39643.374999942243</c:v>
                </c:pt>
                <c:pt idx="4954">
                  <c:v>39643.416666608799</c:v>
                </c:pt>
                <c:pt idx="4955">
                  <c:v>39643.458333275674</c:v>
                </c:pt>
                <c:pt idx="4956">
                  <c:v>39643.499999942142</c:v>
                </c:pt>
                <c:pt idx="4957">
                  <c:v>39643.541666608784</c:v>
                </c:pt>
                <c:pt idx="4958">
                  <c:v>39643.583333275463</c:v>
                </c:pt>
                <c:pt idx="4959">
                  <c:v>39643.624999942142</c:v>
                </c:pt>
                <c:pt idx="4960">
                  <c:v>39643.666666608784</c:v>
                </c:pt>
                <c:pt idx="4961">
                  <c:v>39643.708333275463</c:v>
                </c:pt>
                <c:pt idx="4962">
                  <c:v>39643.749999942142</c:v>
                </c:pt>
                <c:pt idx="4963">
                  <c:v>39643.791666608566</c:v>
                </c:pt>
                <c:pt idx="4964">
                  <c:v>39643.833333275463</c:v>
                </c:pt>
                <c:pt idx="4965">
                  <c:v>39643.874999942243</c:v>
                </c:pt>
                <c:pt idx="4966">
                  <c:v>39643.916666608799</c:v>
                </c:pt>
                <c:pt idx="4967">
                  <c:v>39643.958333275674</c:v>
                </c:pt>
                <c:pt idx="4968">
                  <c:v>39643.999999942142</c:v>
                </c:pt>
                <c:pt idx="4969">
                  <c:v>39644.041666608784</c:v>
                </c:pt>
                <c:pt idx="4970">
                  <c:v>39644.083333275463</c:v>
                </c:pt>
                <c:pt idx="4971">
                  <c:v>39644.124999942142</c:v>
                </c:pt>
                <c:pt idx="4972">
                  <c:v>39644.166666608784</c:v>
                </c:pt>
                <c:pt idx="4973">
                  <c:v>39644.208333275463</c:v>
                </c:pt>
                <c:pt idx="4974">
                  <c:v>39644.249999942142</c:v>
                </c:pt>
                <c:pt idx="4975">
                  <c:v>39644.291666608566</c:v>
                </c:pt>
                <c:pt idx="4976">
                  <c:v>39644.333333275463</c:v>
                </c:pt>
                <c:pt idx="4977">
                  <c:v>39644.374999942243</c:v>
                </c:pt>
                <c:pt idx="4978">
                  <c:v>39644.416666608799</c:v>
                </c:pt>
                <c:pt idx="4979">
                  <c:v>39644.458333275674</c:v>
                </c:pt>
                <c:pt idx="4980">
                  <c:v>39644.499999942142</c:v>
                </c:pt>
                <c:pt idx="4981">
                  <c:v>39644.541666608784</c:v>
                </c:pt>
                <c:pt idx="4982">
                  <c:v>39644.583333275463</c:v>
                </c:pt>
                <c:pt idx="4983">
                  <c:v>39644.624999942142</c:v>
                </c:pt>
                <c:pt idx="4984">
                  <c:v>39644.666666608784</c:v>
                </c:pt>
                <c:pt idx="4985">
                  <c:v>39644.708333275463</c:v>
                </c:pt>
                <c:pt idx="4986">
                  <c:v>39644.749999942142</c:v>
                </c:pt>
                <c:pt idx="4987">
                  <c:v>39644.791666608566</c:v>
                </c:pt>
                <c:pt idx="4988">
                  <c:v>39644.833333275463</c:v>
                </c:pt>
                <c:pt idx="4989">
                  <c:v>39644.874999942243</c:v>
                </c:pt>
                <c:pt idx="4990">
                  <c:v>39644.916666608799</c:v>
                </c:pt>
                <c:pt idx="4991">
                  <c:v>39644.958333275674</c:v>
                </c:pt>
                <c:pt idx="4992">
                  <c:v>39644.999999942142</c:v>
                </c:pt>
                <c:pt idx="4993">
                  <c:v>39645.041666608784</c:v>
                </c:pt>
                <c:pt idx="4994">
                  <c:v>39645.083333275463</c:v>
                </c:pt>
                <c:pt idx="4995">
                  <c:v>39645.124999942142</c:v>
                </c:pt>
                <c:pt idx="4996">
                  <c:v>39645.166666608784</c:v>
                </c:pt>
                <c:pt idx="4997">
                  <c:v>39645.208333275463</c:v>
                </c:pt>
                <c:pt idx="4998">
                  <c:v>39645.249999942142</c:v>
                </c:pt>
                <c:pt idx="4999">
                  <c:v>39645.291666608566</c:v>
                </c:pt>
                <c:pt idx="5000">
                  <c:v>39645.333333275463</c:v>
                </c:pt>
                <c:pt idx="5001">
                  <c:v>39645.374999942243</c:v>
                </c:pt>
                <c:pt idx="5002">
                  <c:v>39645.416666608799</c:v>
                </c:pt>
                <c:pt idx="5003">
                  <c:v>39645.458333275674</c:v>
                </c:pt>
                <c:pt idx="5004">
                  <c:v>39645.499999942142</c:v>
                </c:pt>
                <c:pt idx="5005">
                  <c:v>39645.541666608784</c:v>
                </c:pt>
                <c:pt idx="5006">
                  <c:v>39645.583333275463</c:v>
                </c:pt>
                <c:pt idx="5007">
                  <c:v>39645.624999942142</c:v>
                </c:pt>
                <c:pt idx="5008">
                  <c:v>39645.666666608784</c:v>
                </c:pt>
                <c:pt idx="5009">
                  <c:v>39645.708333275463</c:v>
                </c:pt>
                <c:pt idx="5010">
                  <c:v>39645.749999942142</c:v>
                </c:pt>
                <c:pt idx="5011">
                  <c:v>39645.791666608566</c:v>
                </c:pt>
                <c:pt idx="5012">
                  <c:v>39645.833333275463</c:v>
                </c:pt>
                <c:pt idx="5013">
                  <c:v>39645.874999942243</c:v>
                </c:pt>
                <c:pt idx="5014">
                  <c:v>39645.916666608799</c:v>
                </c:pt>
                <c:pt idx="5015">
                  <c:v>39645.958333275674</c:v>
                </c:pt>
                <c:pt idx="5016">
                  <c:v>39645.999999942142</c:v>
                </c:pt>
                <c:pt idx="5017">
                  <c:v>39646.041666608784</c:v>
                </c:pt>
                <c:pt idx="5018">
                  <c:v>39646.083333275463</c:v>
                </c:pt>
                <c:pt idx="5019">
                  <c:v>39646.124999942142</c:v>
                </c:pt>
                <c:pt idx="5020">
                  <c:v>39646.166666608784</c:v>
                </c:pt>
                <c:pt idx="5021">
                  <c:v>39646.208333275463</c:v>
                </c:pt>
                <c:pt idx="5022">
                  <c:v>39646.249999942142</c:v>
                </c:pt>
                <c:pt idx="5023">
                  <c:v>39646.291666608566</c:v>
                </c:pt>
                <c:pt idx="5024">
                  <c:v>39646.333333275463</c:v>
                </c:pt>
                <c:pt idx="5025">
                  <c:v>39646.374999942243</c:v>
                </c:pt>
                <c:pt idx="5026">
                  <c:v>39646.416666608799</c:v>
                </c:pt>
                <c:pt idx="5027">
                  <c:v>39646.458333275674</c:v>
                </c:pt>
                <c:pt idx="5028">
                  <c:v>39646.499999942142</c:v>
                </c:pt>
                <c:pt idx="5029">
                  <c:v>39646.541666608784</c:v>
                </c:pt>
                <c:pt idx="5030">
                  <c:v>39646.583333275463</c:v>
                </c:pt>
                <c:pt idx="5031">
                  <c:v>39646.624999942142</c:v>
                </c:pt>
                <c:pt idx="5032">
                  <c:v>39646.666666608784</c:v>
                </c:pt>
                <c:pt idx="5033">
                  <c:v>39646.708333275463</c:v>
                </c:pt>
                <c:pt idx="5034">
                  <c:v>39646.749999942142</c:v>
                </c:pt>
                <c:pt idx="5035">
                  <c:v>39646.791666608566</c:v>
                </c:pt>
                <c:pt idx="5036">
                  <c:v>39646.833333275463</c:v>
                </c:pt>
                <c:pt idx="5037">
                  <c:v>39646.874999942243</c:v>
                </c:pt>
                <c:pt idx="5038">
                  <c:v>39646.916666608799</c:v>
                </c:pt>
                <c:pt idx="5039">
                  <c:v>39646.958333275674</c:v>
                </c:pt>
                <c:pt idx="5040">
                  <c:v>39646.999999942142</c:v>
                </c:pt>
                <c:pt idx="5041">
                  <c:v>39647.041666608784</c:v>
                </c:pt>
                <c:pt idx="5042">
                  <c:v>39647.083333275463</c:v>
                </c:pt>
                <c:pt idx="5043">
                  <c:v>39647.124999942142</c:v>
                </c:pt>
                <c:pt idx="5044">
                  <c:v>39647.166666608784</c:v>
                </c:pt>
                <c:pt idx="5045">
                  <c:v>39647.208333275463</c:v>
                </c:pt>
                <c:pt idx="5046">
                  <c:v>39647.249999942142</c:v>
                </c:pt>
                <c:pt idx="5047">
                  <c:v>39647.291666608566</c:v>
                </c:pt>
                <c:pt idx="5048">
                  <c:v>39647.333333275463</c:v>
                </c:pt>
                <c:pt idx="5049">
                  <c:v>39647.374999942243</c:v>
                </c:pt>
                <c:pt idx="5050">
                  <c:v>39647.416666608799</c:v>
                </c:pt>
                <c:pt idx="5051">
                  <c:v>39647.458333275674</c:v>
                </c:pt>
                <c:pt idx="5052">
                  <c:v>39647.499999942142</c:v>
                </c:pt>
                <c:pt idx="5053">
                  <c:v>39647.541666608784</c:v>
                </c:pt>
                <c:pt idx="5054">
                  <c:v>39647.583333275463</c:v>
                </c:pt>
                <c:pt idx="5055">
                  <c:v>39647.624999942142</c:v>
                </c:pt>
                <c:pt idx="5056">
                  <c:v>39647.666666608784</c:v>
                </c:pt>
                <c:pt idx="5057">
                  <c:v>39647.708333275463</c:v>
                </c:pt>
                <c:pt idx="5058">
                  <c:v>39647.749999942142</c:v>
                </c:pt>
                <c:pt idx="5059">
                  <c:v>39647.791666608566</c:v>
                </c:pt>
                <c:pt idx="5060">
                  <c:v>39647.833333275463</c:v>
                </c:pt>
                <c:pt idx="5061">
                  <c:v>39647.874999942243</c:v>
                </c:pt>
                <c:pt idx="5062">
                  <c:v>39647.916666608799</c:v>
                </c:pt>
                <c:pt idx="5063">
                  <c:v>39647.958333275674</c:v>
                </c:pt>
                <c:pt idx="5064">
                  <c:v>39647.999999942142</c:v>
                </c:pt>
                <c:pt idx="5065">
                  <c:v>39648.041666608784</c:v>
                </c:pt>
                <c:pt idx="5066">
                  <c:v>39648.083333275463</c:v>
                </c:pt>
                <c:pt idx="5067">
                  <c:v>39648.124999942142</c:v>
                </c:pt>
                <c:pt idx="5068">
                  <c:v>39648.166666608784</c:v>
                </c:pt>
                <c:pt idx="5069">
                  <c:v>39648.208333275463</c:v>
                </c:pt>
                <c:pt idx="5070">
                  <c:v>39648.249999942142</c:v>
                </c:pt>
                <c:pt idx="5071">
                  <c:v>39648.291666608566</c:v>
                </c:pt>
                <c:pt idx="5072">
                  <c:v>39648.333333275463</c:v>
                </c:pt>
                <c:pt idx="5073">
                  <c:v>39648.374999942243</c:v>
                </c:pt>
                <c:pt idx="5074">
                  <c:v>39648.416666608799</c:v>
                </c:pt>
                <c:pt idx="5075">
                  <c:v>39648.458333275674</c:v>
                </c:pt>
                <c:pt idx="5076">
                  <c:v>39648.499999942142</c:v>
                </c:pt>
                <c:pt idx="5077">
                  <c:v>39648.541666608784</c:v>
                </c:pt>
                <c:pt idx="5078">
                  <c:v>39648.583333275463</c:v>
                </c:pt>
                <c:pt idx="5079">
                  <c:v>39648.624999942142</c:v>
                </c:pt>
                <c:pt idx="5080">
                  <c:v>39648.666666608784</c:v>
                </c:pt>
                <c:pt idx="5081">
                  <c:v>39648.708333275463</c:v>
                </c:pt>
                <c:pt idx="5082">
                  <c:v>39648.749999942142</c:v>
                </c:pt>
                <c:pt idx="5083">
                  <c:v>39648.791666608566</c:v>
                </c:pt>
                <c:pt idx="5084">
                  <c:v>39648.833333275463</c:v>
                </c:pt>
                <c:pt idx="5085">
                  <c:v>39648.874999942243</c:v>
                </c:pt>
                <c:pt idx="5086">
                  <c:v>39648.916666608799</c:v>
                </c:pt>
                <c:pt idx="5087">
                  <c:v>39648.958333275674</c:v>
                </c:pt>
                <c:pt idx="5088">
                  <c:v>39648.999999942142</c:v>
                </c:pt>
                <c:pt idx="5089">
                  <c:v>39649.041666608784</c:v>
                </c:pt>
                <c:pt idx="5090">
                  <c:v>39649.083333275463</c:v>
                </c:pt>
                <c:pt idx="5091">
                  <c:v>39649.124999942142</c:v>
                </c:pt>
                <c:pt idx="5092">
                  <c:v>39649.166666608784</c:v>
                </c:pt>
                <c:pt idx="5093">
                  <c:v>39649.208333275463</c:v>
                </c:pt>
                <c:pt idx="5094">
                  <c:v>39649.249999942142</c:v>
                </c:pt>
                <c:pt idx="5095">
                  <c:v>39649.291666608566</c:v>
                </c:pt>
                <c:pt idx="5096">
                  <c:v>39649.333333275463</c:v>
                </c:pt>
                <c:pt idx="5097">
                  <c:v>39649.374999942243</c:v>
                </c:pt>
                <c:pt idx="5098">
                  <c:v>39649.416666608799</c:v>
                </c:pt>
                <c:pt idx="5099">
                  <c:v>39649.458333275674</c:v>
                </c:pt>
                <c:pt idx="5100">
                  <c:v>39649.499999942142</c:v>
                </c:pt>
                <c:pt idx="5101">
                  <c:v>39649.541666608784</c:v>
                </c:pt>
                <c:pt idx="5102">
                  <c:v>39649.583333275463</c:v>
                </c:pt>
                <c:pt idx="5103">
                  <c:v>39649.624999942142</c:v>
                </c:pt>
                <c:pt idx="5104">
                  <c:v>39649.666666608784</c:v>
                </c:pt>
                <c:pt idx="5105">
                  <c:v>39649.708333275463</c:v>
                </c:pt>
                <c:pt idx="5106">
                  <c:v>39649.749999942142</c:v>
                </c:pt>
                <c:pt idx="5107">
                  <c:v>39649.791666608566</c:v>
                </c:pt>
                <c:pt idx="5108">
                  <c:v>39649.833333275463</c:v>
                </c:pt>
                <c:pt idx="5109">
                  <c:v>39649.874999942243</c:v>
                </c:pt>
                <c:pt idx="5110">
                  <c:v>39649.916666608799</c:v>
                </c:pt>
                <c:pt idx="5111">
                  <c:v>39649.958333275674</c:v>
                </c:pt>
                <c:pt idx="5112">
                  <c:v>39649.999999942142</c:v>
                </c:pt>
                <c:pt idx="5113">
                  <c:v>39650.041666608784</c:v>
                </c:pt>
                <c:pt idx="5114">
                  <c:v>39650.083333275463</c:v>
                </c:pt>
                <c:pt idx="5115">
                  <c:v>39650.124999942142</c:v>
                </c:pt>
                <c:pt idx="5116">
                  <c:v>39650.166666608784</c:v>
                </c:pt>
                <c:pt idx="5117">
                  <c:v>39650.208333275463</c:v>
                </c:pt>
                <c:pt idx="5118">
                  <c:v>39650.249999942142</c:v>
                </c:pt>
                <c:pt idx="5119">
                  <c:v>39650.291666608566</c:v>
                </c:pt>
                <c:pt idx="5120">
                  <c:v>39650.333333275463</c:v>
                </c:pt>
                <c:pt idx="5121">
                  <c:v>39650.374999942243</c:v>
                </c:pt>
                <c:pt idx="5122">
                  <c:v>39650.416666608799</c:v>
                </c:pt>
                <c:pt idx="5123">
                  <c:v>39650.458333275674</c:v>
                </c:pt>
                <c:pt idx="5124">
                  <c:v>39650.499999942142</c:v>
                </c:pt>
                <c:pt idx="5125">
                  <c:v>39650.541666608784</c:v>
                </c:pt>
                <c:pt idx="5126">
                  <c:v>39650.583333275463</c:v>
                </c:pt>
                <c:pt idx="5127">
                  <c:v>39650.624999942142</c:v>
                </c:pt>
                <c:pt idx="5128">
                  <c:v>39650.666666608784</c:v>
                </c:pt>
                <c:pt idx="5129">
                  <c:v>39650.708333275463</c:v>
                </c:pt>
                <c:pt idx="5130">
                  <c:v>39650.749999942142</c:v>
                </c:pt>
                <c:pt idx="5131">
                  <c:v>39650.791666608566</c:v>
                </c:pt>
                <c:pt idx="5132">
                  <c:v>39650.833333275463</c:v>
                </c:pt>
                <c:pt idx="5133">
                  <c:v>39650.874999942243</c:v>
                </c:pt>
                <c:pt idx="5134">
                  <c:v>39650.916666608799</c:v>
                </c:pt>
                <c:pt idx="5135">
                  <c:v>39650.958333275674</c:v>
                </c:pt>
                <c:pt idx="5136">
                  <c:v>39650.999999942142</c:v>
                </c:pt>
                <c:pt idx="5137">
                  <c:v>39651.041666608784</c:v>
                </c:pt>
                <c:pt idx="5138">
                  <c:v>39651.083333275463</c:v>
                </c:pt>
                <c:pt idx="5139">
                  <c:v>39651.124999942142</c:v>
                </c:pt>
                <c:pt idx="5140">
                  <c:v>39651.166666608784</c:v>
                </c:pt>
                <c:pt idx="5141">
                  <c:v>39651.208333275463</c:v>
                </c:pt>
                <c:pt idx="5142">
                  <c:v>39651.249999942142</c:v>
                </c:pt>
                <c:pt idx="5143">
                  <c:v>39651.291666608566</c:v>
                </c:pt>
                <c:pt idx="5144">
                  <c:v>39651.333333275463</c:v>
                </c:pt>
                <c:pt idx="5145">
                  <c:v>39651.374999942243</c:v>
                </c:pt>
                <c:pt idx="5146">
                  <c:v>39651.416666608799</c:v>
                </c:pt>
                <c:pt idx="5147">
                  <c:v>39651.458333275674</c:v>
                </c:pt>
                <c:pt idx="5148">
                  <c:v>39651.499999942142</c:v>
                </c:pt>
                <c:pt idx="5149">
                  <c:v>39651.541666608784</c:v>
                </c:pt>
                <c:pt idx="5150">
                  <c:v>39651.583333275463</c:v>
                </c:pt>
                <c:pt idx="5151">
                  <c:v>39651.624999942142</c:v>
                </c:pt>
                <c:pt idx="5152">
                  <c:v>39651.666666608784</c:v>
                </c:pt>
                <c:pt idx="5153">
                  <c:v>39651.708333275463</c:v>
                </c:pt>
                <c:pt idx="5154">
                  <c:v>39651.749999942142</c:v>
                </c:pt>
                <c:pt idx="5155">
                  <c:v>39651.791666608566</c:v>
                </c:pt>
                <c:pt idx="5156">
                  <c:v>39651.833333275463</c:v>
                </c:pt>
                <c:pt idx="5157">
                  <c:v>39651.874999942243</c:v>
                </c:pt>
                <c:pt idx="5158">
                  <c:v>39651.916666608799</c:v>
                </c:pt>
                <c:pt idx="5159">
                  <c:v>39651.958333275674</c:v>
                </c:pt>
                <c:pt idx="5160">
                  <c:v>39651.999999942142</c:v>
                </c:pt>
                <c:pt idx="5161">
                  <c:v>39652.041666608784</c:v>
                </c:pt>
                <c:pt idx="5162">
                  <c:v>39652.083333275463</c:v>
                </c:pt>
                <c:pt idx="5163">
                  <c:v>39652.124999942142</c:v>
                </c:pt>
                <c:pt idx="5164">
                  <c:v>39652.166666608784</c:v>
                </c:pt>
                <c:pt idx="5165">
                  <c:v>39652.208333275463</c:v>
                </c:pt>
                <c:pt idx="5166">
                  <c:v>39652.249999942142</c:v>
                </c:pt>
                <c:pt idx="5167">
                  <c:v>39652.291666608566</c:v>
                </c:pt>
                <c:pt idx="5168">
                  <c:v>39652.333333275463</c:v>
                </c:pt>
                <c:pt idx="5169">
                  <c:v>39652.374999942243</c:v>
                </c:pt>
                <c:pt idx="5170">
                  <c:v>39652.416666608799</c:v>
                </c:pt>
                <c:pt idx="5171">
                  <c:v>39652.458333275674</c:v>
                </c:pt>
                <c:pt idx="5172">
                  <c:v>39652.499999942142</c:v>
                </c:pt>
                <c:pt idx="5173">
                  <c:v>39652.541666608784</c:v>
                </c:pt>
                <c:pt idx="5174">
                  <c:v>39652.583333275463</c:v>
                </c:pt>
                <c:pt idx="5175">
                  <c:v>39652.624999942142</c:v>
                </c:pt>
                <c:pt idx="5176">
                  <c:v>39652.666666608784</c:v>
                </c:pt>
                <c:pt idx="5177">
                  <c:v>39652.708333275463</c:v>
                </c:pt>
                <c:pt idx="5178">
                  <c:v>39652.749999942142</c:v>
                </c:pt>
                <c:pt idx="5179">
                  <c:v>39652.791666608566</c:v>
                </c:pt>
                <c:pt idx="5180">
                  <c:v>39652.833333275463</c:v>
                </c:pt>
                <c:pt idx="5181">
                  <c:v>39652.874999942243</c:v>
                </c:pt>
                <c:pt idx="5182">
                  <c:v>39652.916666608799</c:v>
                </c:pt>
                <c:pt idx="5183">
                  <c:v>39652.958333275674</c:v>
                </c:pt>
                <c:pt idx="5184">
                  <c:v>39652.999999942142</c:v>
                </c:pt>
                <c:pt idx="5185">
                  <c:v>39653.041666608784</c:v>
                </c:pt>
                <c:pt idx="5186">
                  <c:v>39653.083333275463</c:v>
                </c:pt>
                <c:pt idx="5187">
                  <c:v>39653.124999942142</c:v>
                </c:pt>
                <c:pt idx="5188">
                  <c:v>39653.166666608784</c:v>
                </c:pt>
                <c:pt idx="5189">
                  <c:v>39653.208333275463</c:v>
                </c:pt>
                <c:pt idx="5190">
                  <c:v>39653.249999942142</c:v>
                </c:pt>
                <c:pt idx="5191">
                  <c:v>39653.291666608566</c:v>
                </c:pt>
                <c:pt idx="5192">
                  <c:v>39653.333333275463</c:v>
                </c:pt>
                <c:pt idx="5193">
                  <c:v>39653.374999942243</c:v>
                </c:pt>
                <c:pt idx="5194">
                  <c:v>39653.416666608799</c:v>
                </c:pt>
                <c:pt idx="5195">
                  <c:v>39653.458333275674</c:v>
                </c:pt>
                <c:pt idx="5196">
                  <c:v>39653.499999942142</c:v>
                </c:pt>
                <c:pt idx="5197">
                  <c:v>39653.541666608784</c:v>
                </c:pt>
                <c:pt idx="5198">
                  <c:v>39653.583333275463</c:v>
                </c:pt>
                <c:pt idx="5199">
                  <c:v>39653.624999942142</c:v>
                </c:pt>
                <c:pt idx="5200">
                  <c:v>39653.666666608784</c:v>
                </c:pt>
                <c:pt idx="5201">
                  <c:v>39653.708333275463</c:v>
                </c:pt>
                <c:pt idx="5202">
                  <c:v>39653.749999942142</c:v>
                </c:pt>
                <c:pt idx="5203">
                  <c:v>39653.791666608566</c:v>
                </c:pt>
                <c:pt idx="5204">
                  <c:v>39653.833333275463</c:v>
                </c:pt>
                <c:pt idx="5205">
                  <c:v>39653.874999942243</c:v>
                </c:pt>
                <c:pt idx="5206">
                  <c:v>39653.916666608799</c:v>
                </c:pt>
                <c:pt idx="5207">
                  <c:v>39653.958333275674</c:v>
                </c:pt>
                <c:pt idx="5208">
                  <c:v>39653.999999942142</c:v>
                </c:pt>
                <c:pt idx="5209">
                  <c:v>39654.041666608784</c:v>
                </c:pt>
                <c:pt idx="5210">
                  <c:v>39654.083333275463</c:v>
                </c:pt>
                <c:pt idx="5211">
                  <c:v>39654.124999942142</c:v>
                </c:pt>
                <c:pt idx="5212">
                  <c:v>39654.166666608784</c:v>
                </c:pt>
                <c:pt idx="5213">
                  <c:v>39654.208333275463</c:v>
                </c:pt>
                <c:pt idx="5214">
                  <c:v>39654.249999942142</c:v>
                </c:pt>
                <c:pt idx="5215">
                  <c:v>39654.291666608566</c:v>
                </c:pt>
                <c:pt idx="5216">
                  <c:v>39654.333333275463</c:v>
                </c:pt>
                <c:pt idx="5217">
                  <c:v>39654.374999942243</c:v>
                </c:pt>
                <c:pt idx="5218">
                  <c:v>39654.416666608799</c:v>
                </c:pt>
                <c:pt idx="5219">
                  <c:v>39654.458333275674</c:v>
                </c:pt>
                <c:pt idx="5220">
                  <c:v>39654.499999942142</c:v>
                </c:pt>
                <c:pt idx="5221">
                  <c:v>39654.541666608784</c:v>
                </c:pt>
                <c:pt idx="5222">
                  <c:v>39654.583333275463</c:v>
                </c:pt>
                <c:pt idx="5223">
                  <c:v>39654.624999942142</c:v>
                </c:pt>
                <c:pt idx="5224">
                  <c:v>39654.666666608784</c:v>
                </c:pt>
                <c:pt idx="5225">
                  <c:v>39654.708333275463</c:v>
                </c:pt>
                <c:pt idx="5226">
                  <c:v>39654.749999942142</c:v>
                </c:pt>
                <c:pt idx="5227">
                  <c:v>39654.791666608566</c:v>
                </c:pt>
                <c:pt idx="5228">
                  <c:v>39654.833333275463</c:v>
                </c:pt>
                <c:pt idx="5229">
                  <c:v>39654.874999942243</c:v>
                </c:pt>
                <c:pt idx="5230">
                  <c:v>39654.916666608799</c:v>
                </c:pt>
                <c:pt idx="5231">
                  <c:v>39654.958333275674</c:v>
                </c:pt>
                <c:pt idx="5232">
                  <c:v>39654.999999942142</c:v>
                </c:pt>
                <c:pt idx="5233">
                  <c:v>39655.041666608784</c:v>
                </c:pt>
                <c:pt idx="5234">
                  <c:v>39655.083333275463</c:v>
                </c:pt>
                <c:pt idx="5235">
                  <c:v>39655.124999942142</c:v>
                </c:pt>
                <c:pt idx="5236">
                  <c:v>39655.166666608784</c:v>
                </c:pt>
                <c:pt idx="5237">
                  <c:v>39655.208333275463</c:v>
                </c:pt>
                <c:pt idx="5238">
                  <c:v>39655.249999942142</c:v>
                </c:pt>
                <c:pt idx="5239">
                  <c:v>39655.291666608566</c:v>
                </c:pt>
                <c:pt idx="5240">
                  <c:v>39655.333333275463</c:v>
                </c:pt>
                <c:pt idx="5241">
                  <c:v>39655.374999942243</c:v>
                </c:pt>
                <c:pt idx="5242">
                  <c:v>39655.416666608799</c:v>
                </c:pt>
                <c:pt idx="5243">
                  <c:v>39655.458333275674</c:v>
                </c:pt>
                <c:pt idx="5244">
                  <c:v>39655.499999942142</c:v>
                </c:pt>
                <c:pt idx="5245">
                  <c:v>39655.541666608784</c:v>
                </c:pt>
                <c:pt idx="5246">
                  <c:v>39655.583333275463</c:v>
                </c:pt>
                <c:pt idx="5247">
                  <c:v>39655.624999942142</c:v>
                </c:pt>
                <c:pt idx="5248">
                  <c:v>39655.666666608784</c:v>
                </c:pt>
                <c:pt idx="5249">
                  <c:v>39655.708333275463</c:v>
                </c:pt>
                <c:pt idx="5250">
                  <c:v>39655.749999942142</c:v>
                </c:pt>
                <c:pt idx="5251">
                  <c:v>39655.791666608566</c:v>
                </c:pt>
                <c:pt idx="5252">
                  <c:v>39655.833333275463</c:v>
                </c:pt>
                <c:pt idx="5253">
                  <c:v>39655.874999942243</c:v>
                </c:pt>
                <c:pt idx="5254">
                  <c:v>39655.916666608799</c:v>
                </c:pt>
                <c:pt idx="5255">
                  <c:v>39655.958333275674</c:v>
                </c:pt>
                <c:pt idx="5256">
                  <c:v>39655.999999942142</c:v>
                </c:pt>
                <c:pt idx="5257">
                  <c:v>39656.041666608784</c:v>
                </c:pt>
                <c:pt idx="5258">
                  <c:v>39656.083333275463</c:v>
                </c:pt>
                <c:pt idx="5259">
                  <c:v>39656.124999942142</c:v>
                </c:pt>
                <c:pt idx="5260">
                  <c:v>39656.166666608784</c:v>
                </c:pt>
                <c:pt idx="5261">
                  <c:v>39656.208333275463</c:v>
                </c:pt>
                <c:pt idx="5262">
                  <c:v>39656.249999942142</c:v>
                </c:pt>
                <c:pt idx="5263">
                  <c:v>39656.291666608566</c:v>
                </c:pt>
                <c:pt idx="5264">
                  <c:v>39656.333333275463</c:v>
                </c:pt>
                <c:pt idx="5265">
                  <c:v>39656.374999942243</c:v>
                </c:pt>
                <c:pt idx="5266">
                  <c:v>39656.416666608799</c:v>
                </c:pt>
                <c:pt idx="5267">
                  <c:v>39656.458333275674</c:v>
                </c:pt>
                <c:pt idx="5268">
                  <c:v>39656.499999942142</c:v>
                </c:pt>
                <c:pt idx="5269">
                  <c:v>39656.541666608784</c:v>
                </c:pt>
                <c:pt idx="5270">
                  <c:v>39656.583333275463</c:v>
                </c:pt>
                <c:pt idx="5271">
                  <c:v>39656.624999942142</c:v>
                </c:pt>
                <c:pt idx="5272">
                  <c:v>39656.666666608784</c:v>
                </c:pt>
                <c:pt idx="5273">
                  <c:v>39656.708333275463</c:v>
                </c:pt>
                <c:pt idx="5274">
                  <c:v>39656.749999942142</c:v>
                </c:pt>
                <c:pt idx="5275">
                  <c:v>39656.791666608566</c:v>
                </c:pt>
                <c:pt idx="5276">
                  <c:v>39656.833333275463</c:v>
                </c:pt>
                <c:pt idx="5277">
                  <c:v>39656.874999942243</c:v>
                </c:pt>
                <c:pt idx="5278">
                  <c:v>39656.916666608799</c:v>
                </c:pt>
                <c:pt idx="5279">
                  <c:v>39656.958333275674</c:v>
                </c:pt>
                <c:pt idx="5280">
                  <c:v>39656.999999942142</c:v>
                </c:pt>
                <c:pt idx="5281">
                  <c:v>39657.041666608784</c:v>
                </c:pt>
                <c:pt idx="5282">
                  <c:v>39657.083333275463</c:v>
                </c:pt>
                <c:pt idx="5283">
                  <c:v>39657.124999942142</c:v>
                </c:pt>
                <c:pt idx="5284">
                  <c:v>39657.166666608784</c:v>
                </c:pt>
                <c:pt idx="5285">
                  <c:v>39657.208333275463</c:v>
                </c:pt>
                <c:pt idx="5286">
                  <c:v>39657.249999942142</c:v>
                </c:pt>
                <c:pt idx="5287">
                  <c:v>39657.291666608566</c:v>
                </c:pt>
                <c:pt idx="5288">
                  <c:v>39657.333333275463</c:v>
                </c:pt>
                <c:pt idx="5289">
                  <c:v>39657.374999942243</c:v>
                </c:pt>
                <c:pt idx="5290">
                  <c:v>39657.416666608799</c:v>
                </c:pt>
                <c:pt idx="5291">
                  <c:v>39657.458333275674</c:v>
                </c:pt>
                <c:pt idx="5292">
                  <c:v>39657.499999942142</c:v>
                </c:pt>
                <c:pt idx="5293">
                  <c:v>39657.541666608784</c:v>
                </c:pt>
                <c:pt idx="5294">
                  <c:v>39657.583333275463</c:v>
                </c:pt>
                <c:pt idx="5295">
                  <c:v>39657.624999942142</c:v>
                </c:pt>
                <c:pt idx="5296">
                  <c:v>39657.666666608784</c:v>
                </c:pt>
                <c:pt idx="5297">
                  <c:v>39657.708333275463</c:v>
                </c:pt>
                <c:pt idx="5298">
                  <c:v>39657.749999942142</c:v>
                </c:pt>
                <c:pt idx="5299">
                  <c:v>39657.791666608566</c:v>
                </c:pt>
                <c:pt idx="5300">
                  <c:v>39657.833333275463</c:v>
                </c:pt>
                <c:pt idx="5301">
                  <c:v>39657.874999942243</c:v>
                </c:pt>
                <c:pt idx="5302">
                  <c:v>39657.916666608799</c:v>
                </c:pt>
                <c:pt idx="5303">
                  <c:v>39657.958333275674</c:v>
                </c:pt>
                <c:pt idx="5304">
                  <c:v>39657.999999942142</c:v>
                </c:pt>
                <c:pt idx="5305">
                  <c:v>39658.041666608784</c:v>
                </c:pt>
                <c:pt idx="5306">
                  <c:v>39658.083333275463</c:v>
                </c:pt>
                <c:pt idx="5307">
                  <c:v>39658.124999942142</c:v>
                </c:pt>
                <c:pt idx="5308">
                  <c:v>39658.166666608784</c:v>
                </c:pt>
                <c:pt idx="5309">
                  <c:v>39658.208333275463</c:v>
                </c:pt>
                <c:pt idx="5310">
                  <c:v>39658.249999942142</c:v>
                </c:pt>
                <c:pt idx="5311">
                  <c:v>39658.291666608566</c:v>
                </c:pt>
                <c:pt idx="5312">
                  <c:v>39658.333333275463</c:v>
                </c:pt>
                <c:pt idx="5313">
                  <c:v>39658.374999942243</c:v>
                </c:pt>
                <c:pt idx="5314">
                  <c:v>39658.416666608799</c:v>
                </c:pt>
                <c:pt idx="5315">
                  <c:v>39658.458333275674</c:v>
                </c:pt>
                <c:pt idx="5316">
                  <c:v>39658.499999942142</c:v>
                </c:pt>
                <c:pt idx="5317">
                  <c:v>39658.541666608784</c:v>
                </c:pt>
                <c:pt idx="5318">
                  <c:v>39658.583333275463</c:v>
                </c:pt>
                <c:pt idx="5319">
                  <c:v>39658.624999942142</c:v>
                </c:pt>
                <c:pt idx="5320">
                  <c:v>39658.666666608784</c:v>
                </c:pt>
                <c:pt idx="5321">
                  <c:v>39658.708333275463</c:v>
                </c:pt>
                <c:pt idx="5322">
                  <c:v>39658.749999942142</c:v>
                </c:pt>
                <c:pt idx="5323">
                  <c:v>39658.791666608566</c:v>
                </c:pt>
                <c:pt idx="5324">
                  <c:v>39658.833333275463</c:v>
                </c:pt>
                <c:pt idx="5325">
                  <c:v>39658.874999942243</c:v>
                </c:pt>
                <c:pt idx="5326">
                  <c:v>39658.916666608799</c:v>
                </c:pt>
                <c:pt idx="5327">
                  <c:v>39658.958333275674</c:v>
                </c:pt>
                <c:pt idx="5328">
                  <c:v>39658.999999942142</c:v>
                </c:pt>
                <c:pt idx="5329">
                  <c:v>39659.041666608784</c:v>
                </c:pt>
                <c:pt idx="5330">
                  <c:v>39659.083333275463</c:v>
                </c:pt>
                <c:pt idx="5331">
                  <c:v>39659.124999942142</c:v>
                </c:pt>
                <c:pt idx="5332">
                  <c:v>39659.166666608784</c:v>
                </c:pt>
                <c:pt idx="5333">
                  <c:v>39659.208333275463</c:v>
                </c:pt>
                <c:pt idx="5334">
                  <c:v>39659.249999942142</c:v>
                </c:pt>
                <c:pt idx="5335">
                  <c:v>39659.291666608566</c:v>
                </c:pt>
                <c:pt idx="5336">
                  <c:v>39659.333333275463</c:v>
                </c:pt>
                <c:pt idx="5337">
                  <c:v>39659.374999942243</c:v>
                </c:pt>
                <c:pt idx="5338">
                  <c:v>39659.416666608799</c:v>
                </c:pt>
                <c:pt idx="5339">
                  <c:v>39659.458333275674</c:v>
                </c:pt>
                <c:pt idx="5340">
                  <c:v>39659.499999942142</c:v>
                </c:pt>
                <c:pt idx="5341">
                  <c:v>39659.541666608784</c:v>
                </c:pt>
                <c:pt idx="5342">
                  <c:v>39659.583333275463</c:v>
                </c:pt>
                <c:pt idx="5343">
                  <c:v>39659.624999942142</c:v>
                </c:pt>
                <c:pt idx="5344">
                  <c:v>39659.666666608784</c:v>
                </c:pt>
                <c:pt idx="5345">
                  <c:v>39659.708333275463</c:v>
                </c:pt>
                <c:pt idx="5346">
                  <c:v>39659.749999942142</c:v>
                </c:pt>
                <c:pt idx="5347">
                  <c:v>39659.791666608566</c:v>
                </c:pt>
                <c:pt idx="5348">
                  <c:v>39659.833333275463</c:v>
                </c:pt>
                <c:pt idx="5349">
                  <c:v>39659.874999942243</c:v>
                </c:pt>
                <c:pt idx="5350">
                  <c:v>39659.916666608799</c:v>
                </c:pt>
                <c:pt idx="5351">
                  <c:v>39659.958333275674</c:v>
                </c:pt>
                <c:pt idx="5352">
                  <c:v>39659.999999942142</c:v>
                </c:pt>
                <c:pt idx="5353">
                  <c:v>39660.041666608784</c:v>
                </c:pt>
                <c:pt idx="5354">
                  <c:v>39660.083333275463</c:v>
                </c:pt>
                <c:pt idx="5355">
                  <c:v>39660.124999942142</c:v>
                </c:pt>
                <c:pt idx="5356">
                  <c:v>39660.166666608784</c:v>
                </c:pt>
                <c:pt idx="5357">
                  <c:v>39660.208333275463</c:v>
                </c:pt>
                <c:pt idx="5358">
                  <c:v>39660.249999942142</c:v>
                </c:pt>
                <c:pt idx="5359">
                  <c:v>39660.291666608566</c:v>
                </c:pt>
                <c:pt idx="5360">
                  <c:v>39660.333333275463</c:v>
                </c:pt>
                <c:pt idx="5361">
                  <c:v>39660.374999942243</c:v>
                </c:pt>
                <c:pt idx="5362">
                  <c:v>39660.416666608799</c:v>
                </c:pt>
                <c:pt idx="5363">
                  <c:v>39660.458333275674</c:v>
                </c:pt>
                <c:pt idx="5364">
                  <c:v>39660.499999942142</c:v>
                </c:pt>
                <c:pt idx="5365">
                  <c:v>39660.541666608784</c:v>
                </c:pt>
                <c:pt idx="5366">
                  <c:v>39660.583333275463</c:v>
                </c:pt>
                <c:pt idx="5367">
                  <c:v>39660.624999942142</c:v>
                </c:pt>
                <c:pt idx="5368">
                  <c:v>39660.666666608784</c:v>
                </c:pt>
                <c:pt idx="5369">
                  <c:v>39660.708333275463</c:v>
                </c:pt>
                <c:pt idx="5370">
                  <c:v>39660.749999942142</c:v>
                </c:pt>
                <c:pt idx="5371">
                  <c:v>39660.791666608566</c:v>
                </c:pt>
                <c:pt idx="5372">
                  <c:v>39660.833333275463</c:v>
                </c:pt>
                <c:pt idx="5373">
                  <c:v>39660.874999942243</c:v>
                </c:pt>
                <c:pt idx="5374">
                  <c:v>39660.916666608799</c:v>
                </c:pt>
                <c:pt idx="5375">
                  <c:v>39660.958333275674</c:v>
                </c:pt>
                <c:pt idx="5376">
                  <c:v>39660.999999942142</c:v>
                </c:pt>
                <c:pt idx="5377">
                  <c:v>39661.041666608784</c:v>
                </c:pt>
                <c:pt idx="5378">
                  <c:v>39661.083333275463</c:v>
                </c:pt>
                <c:pt idx="5379">
                  <c:v>39661.124999942142</c:v>
                </c:pt>
                <c:pt idx="5380">
                  <c:v>39661.166666608784</c:v>
                </c:pt>
                <c:pt idx="5381">
                  <c:v>39661.208333275463</c:v>
                </c:pt>
                <c:pt idx="5382">
                  <c:v>39661.249999942142</c:v>
                </c:pt>
                <c:pt idx="5383">
                  <c:v>39661.291666608566</c:v>
                </c:pt>
                <c:pt idx="5384">
                  <c:v>39661.333333275463</c:v>
                </c:pt>
                <c:pt idx="5385">
                  <c:v>39661.374999942243</c:v>
                </c:pt>
                <c:pt idx="5386">
                  <c:v>39661.416666608799</c:v>
                </c:pt>
                <c:pt idx="5387">
                  <c:v>39661.458333275674</c:v>
                </c:pt>
                <c:pt idx="5388">
                  <c:v>39661.499999942142</c:v>
                </c:pt>
                <c:pt idx="5389">
                  <c:v>39661.541666608784</c:v>
                </c:pt>
                <c:pt idx="5390">
                  <c:v>39661.583333275463</c:v>
                </c:pt>
                <c:pt idx="5391">
                  <c:v>39661.624999942142</c:v>
                </c:pt>
                <c:pt idx="5392">
                  <c:v>39661.666666608784</c:v>
                </c:pt>
                <c:pt idx="5393">
                  <c:v>39661.708333275463</c:v>
                </c:pt>
                <c:pt idx="5394">
                  <c:v>39661.749999942142</c:v>
                </c:pt>
                <c:pt idx="5395">
                  <c:v>39661.791666608566</c:v>
                </c:pt>
                <c:pt idx="5396">
                  <c:v>39661.833333275463</c:v>
                </c:pt>
                <c:pt idx="5397">
                  <c:v>39661.874999942243</c:v>
                </c:pt>
                <c:pt idx="5398">
                  <c:v>39661.916666608799</c:v>
                </c:pt>
                <c:pt idx="5399">
                  <c:v>39661.958333275674</c:v>
                </c:pt>
                <c:pt idx="5400">
                  <c:v>39661.999999942142</c:v>
                </c:pt>
                <c:pt idx="5401">
                  <c:v>39662.041666608784</c:v>
                </c:pt>
                <c:pt idx="5402">
                  <c:v>39662.083333275463</c:v>
                </c:pt>
                <c:pt idx="5403">
                  <c:v>39662.124999942142</c:v>
                </c:pt>
                <c:pt idx="5404">
                  <c:v>39662.166666608784</c:v>
                </c:pt>
                <c:pt idx="5405">
                  <c:v>39662.208333275463</c:v>
                </c:pt>
                <c:pt idx="5406">
                  <c:v>39662.249999942142</c:v>
                </c:pt>
                <c:pt idx="5407">
                  <c:v>39662.291666608566</c:v>
                </c:pt>
                <c:pt idx="5408">
                  <c:v>39662.333333275463</c:v>
                </c:pt>
                <c:pt idx="5409">
                  <c:v>39662.374999942243</c:v>
                </c:pt>
                <c:pt idx="5410">
                  <c:v>39662.416666608799</c:v>
                </c:pt>
                <c:pt idx="5411">
                  <c:v>39662.458333275674</c:v>
                </c:pt>
                <c:pt idx="5412">
                  <c:v>39662.499999942142</c:v>
                </c:pt>
                <c:pt idx="5413">
                  <c:v>39662.541666608784</c:v>
                </c:pt>
                <c:pt idx="5414">
                  <c:v>39662.583333275499</c:v>
                </c:pt>
                <c:pt idx="5415">
                  <c:v>39662.624999942098</c:v>
                </c:pt>
                <c:pt idx="5416">
                  <c:v>39662.666666608784</c:v>
                </c:pt>
                <c:pt idx="5417">
                  <c:v>39662.708333275397</c:v>
                </c:pt>
                <c:pt idx="5418">
                  <c:v>39662.749999942098</c:v>
                </c:pt>
                <c:pt idx="5419">
                  <c:v>39662.791666608566</c:v>
                </c:pt>
                <c:pt idx="5420">
                  <c:v>39662.833333275397</c:v>
                </c:pt>
                <c:pt idx="5421">
                  <c:v>39662.874999942243</c:v>
                </c:pt>
                <c:pt idx="5422">
                  <c:v>39662.916666608799</c:v>
                </c:pt>
                <c:pt idx="5423">
                  <c:v>39662.95833327563</c:v>
                </c:pt>
                <c:pt idx="5424">
                  <c:v>39662.999999942098</c:v>
                </c:pt>
                <c:pt idx="5425">
                  <c:v>39663.041666608784</c:v>
                </c:pt>
                <c:pt idx="5426">
                  <c:v>39663.083333275397</c:v>
                </c:pt>
                <c:pt idx="5427">
                  <c:v>39663.124999942098</c:v>
                </c:pt>
                <c:pt idx="5428">
                  <c:v>39663.166666608784</c:v>
                </c:pt>
                <c:pt idx="5429">
                  <c:v>39663.208333275397</c:v>
                </c:pt>
                <c:pt idx="5430">
                  <c:v>39663.249999942098</c:v>
                </c:pt>
                <c:pt idx="5431">
                  <c:v>39663.2916666085</c:v>
                </c:pt>
                <c:pt idx="5432">
                  <c:v>39663.333333275397</c:v>
                </c:pt>
                <c:pt idx="5433">
                  <c:v>39663.374999942243</c:v>
                </c:pt>
                <c:pt idx="5434">
                  <c:v>39663.416666608697</c:v>
                </c:pt>
                <c:pt idx="5435">
                  <c:v>39663.45833327563</c:v>
                </c:pt>
                <c:pt idx="5436">
                  <c:v>39663.499999942098</c:v>
                </c:pt>
                <c:pt idx="5437">
                  <c:v>39663.541666608675</c:v>
                </c:pt>
                <c:pt idx="5438">
                  <c:v>39663.583333275397</c:v>
                </c:pt>
                <c:pt idx="5439">
                  <c:v>39663.624999942098</c:v>
                </c:pt>
                <c:pt idx="5440">
                  <c:v>39663.666666608675</c:v>
                </c:pt>
                <c:pt idx="5441">
                  <c:v>39663.708333275397</c:v>
                </c:pt>
                <c:pt idx="5442">
                  <c:v>39663.749999942098</c:v>
                </c:pt>
                <c:pt idx="5443">
                  <c:v>39663.7916666085</c:v>
                </c:pt>
                <c:pt idx="5444">
                  <c:v>39663.833333275397</c:v>
                </c:pt>
                <c:pt idx="5445">
                  <c:v>39663.874999942214</c:v>
                </c:pt>
                <c:pt idx="5446">
                  <c:v>39663.916666608697</c:v>
                </c:pt>
                <c:pt idx="5447">
                  <c:v>39663.95833327563</c:v>
                </c:pt>
                <c:pt idx="5448">
                  <c:v>39663.999999942003</c:v>
                </c:pt>
                <c:pt idx="5449">
                  <c:v>39664.041666608675</c:v>
                </c:pt>
                <c:pt idx="5450">
                  <c:v>39664.083333275397</c:v>
                </c:pt>
                <c:pt idx="5451">
                  <c:v>39664.124999942003</c:v>
                </c:pt>
                <c:pt idx="5452">
                  <c:v>39664.166666608675</c:v>
                </c:pt>
                <c:pt idx="5453">
                  <c:v>39664.208333275397</c:v>
                </c:pt>
                <c:pt idx="5454">
                  <c:v>39664.249999942003</c:v>
                </c:pt>
                <c:pt idx="5455">
                  <c:v>39664.2916666085</c:v>
                </c:pt>
                <c:pt idx="5456">
                  <c:v>39664.333333275397</c:v>
                </c:pt>
                <c:pt idx="5457">
                  <c:v>39664.374999942214</c:v>
                </c:pt>
                <c:pt idx="5458">
                  <c:v>39664.416666608697</c:v>
                </c:pt>
                <c:pt idx="5459">
                  <c:v>39664.458333275506</c:v>
                </c:pt>
                <c:pt idx="5460">
                  <c:v>39664.499999942003</c:v>
                </c:pt>
                <c:pt idx="5461">
                  <c:v>39664.541666608675</c:v>
                </c:pt>
                <c:pt idx="5462">
                  <c:v>39664.583333275303</c:v>
                </c:pt>
                <c:pt idx="5463">
                  <c:v>39664.624999942003</c:v>
                </c:pt>
                <c:pt idx="5464">
                  <c:v>39664.666666608675</c:v>
                </c:pt>
                <c:pt idx="5465">
                  <c:v>39664.708333275303</c:v>
                </c:pt>
                <c:pt idx="5466">
                  <c:v>39664.749999942003</c:v>
                </c:pt>
                <c:pt idx="5467">
                  <c:v>39664.7916666085</c:v>
                </c:pt>
                <c:pt idx="5468">
                  <c:v>39664.833333275303</c:v>
                </c:pt>
                <c:pt idx="5469">
                  <c:v>39664.874999942214</c:v>
                </c:pt>
                <c:pt idx="5470">
                  <c:v>39664.916666608697</c:v>
                </c:pt>
                <c:pt idx="5471">
                  <c:v>39664.958333275506</c:v>
                </c:pt>
                <c:pt idx="5472">
                  <c:v>39664.999999942003</c:v>
                </c:pt>
                <c:pt idx="5473">
                  <c:v>39665.041666608595</c:v>
                </c:pt>
                <c:pt idx="5474">
                  <c:v>39665.083333275303</c:v>
                </c:pt>
                <c:pt idx="5475">
                  <c:v>39665.124999942003</c:v>
                </c:pt>
                <c:pt idx="5476">
                  <c:v>39665.166666608595</c:v>
                </c:pt>
                <c:pt idx="5477">
                  <c:v>39665.208333275303</c:v>
                </c:pt>
                <c:pt idx="5478">
                  <c:v>39665.249999942003</c:v>
                </c:pt>
                <c:pt idx="5479">
                  <c:v>39665.291666608435</c:v>
                </c:pt>
                <c:pt idx="5480">
                  <c:v>39665.333333275303</c:v>
                </c:pt>
                <c:pt idx="5481">
                  <c:v>39665.374999942214</c:v>
                </c:pt>
                <c:pt idx="5482">
                  <c:v>39665.416666608602</c:v>
                </c:pt>
                <c:pt idx="5483">
                  <c:v>39665.458333275506</c:v>
                </c:pt>
                <c:pt idx="5484">
                  <c:v>39665.499999942003</c:v>
                </c:pt>
                <c:pt idx="5485">
                  <c:v>39665.541666608675</c:v>
                </c:pt>
                <c:pt idx="5486">
                  <c:v>39665.583333275397</c:v>
                </c:pt>
                <c:pt idx="5487">
                  <c:v>39665.624999942098</c:v>
                </c:pt>
                <c:pt idx="5488">
                  <c:v>39665.666666608784</c:v>
                </c:pt>
                <c:pt idx="5489">
                  <c:v>39665.708333275499</c:v>
                </c:pt>
                <c:pt idx="5490">
                  <c:v>39665.7499999422</c:v>
                </c:pt>
                <c:pt idx="5491">
                  <c:v>39665.791666608697</c:v>
                </c:pt>
                <c:pt idx="5492">
                  <c:v>39665.833333275601</c:v>
                </c:pt>
                <c:pt idx="5493">
                  <c:v>39665.874999942476</c:v>
                </c:pt>
                <c:pt idx="5494">
                  <c:v>39665.916666609002</c:v>
                </c:pt>
                <c:pt idx="5495">
                  <c:v>39665.958333275907</c:v>
                </c:pt>
                <c:pt idx="5496">
                  <c:v>39665.999999942411</c:v>
                </c:pt>
                <c:pt idx="5497">
                  <c:v>39666.041666609075</c:v>
                </c:pt>
                <c:pt idx="5498">
                  <c:v>39666.083333275797</c:v>
                </c:pt>
                <c:pt idx="5499">
                  <c:v>39666.124999942498</c:v>
                </c:pt>
                <c:pt idx="5500">
                  <c:v>39666.166666609184</c:v>
                </c:pt>
                <c:pt idx="5501">
                  <c:v>39666.208333275899</c:v>
                </c:pt>
                <c:pt idx="5502">
                  <c:v>39666.2499999426</c:v>
                </c:pt>
                <c:pt idx="5503">
                  <c:v>39666.291666609024</c:v>
                </c:pt>
                <c:pt idx="5504">
                  <c:v>39666.333333276169</c:v>
                </c:pt>
                <c:pt idx="5505">
                  <c:v>39666.374999942891</c:v>
                </c:pt>
                <c:pt idx="5506">
                  <c:v>39666.416666609402</c:v>
                </c:pt>
                <c:pt idx="5507">
                  <c:v>39666.458333276365</c:v>
                </c:pt>
                <c:pt idx="5508">
                  <c:v>39666.499999942796</c:v>
                </c:pt>
                <c:pt idx="5509">
                  <c:v>39666.541666609475</c:v>
                </c:pt>
                <c:pt idx="5510">
                  <c:v>39666.583333276212</c:v>
                </c:pt>
                <c:pt idx="5511">
                  <c:v>39666.624999942898</c:v>
                </c:pt>
                <c:pt idx="5512">
                  <c:v>39666.666666609584</c:v>
                </c:pt>
                <c:pt idx="5513">
                  <c:v>39666.708333276343</c:v>
                </c:pt>
                <c:pt idx="5514">
                  <c:v>39666.749999943</c:v>
                </c:pt>
                <c:pt idx="5515">
                  <c:v>39666.791666609424</c:v>
                </c:pt>
                <c:pt idx="5516">
                  <c:v>39666.833333276569</c:v>
                </c:pt>
                <c:pt idx="5517">
                  <c:v>39666.874999943211</c:v>
                </c:pt>
                <c:pt idx="5518">
                  <c:v>39666.916666609803</c:v>
                </c:pt>
                <c:pt idx="5519">
                  <c:v>39666.95833327678</c:v>
                </c:pt>
                <c:pt idx="5520">
                  <c:v>39666.999999943197</c:v>
                </c:pt>
                <c:pt idx="5521">
                  <c:v>39667.041666609875</c:v>
                </c:pt>
                <c:pt idx="5522">
                  <c:v>39667.083333276612</c:v>
                </c:pt>
                <c:pt idx="5523">
                  <c:v>39667.124999943284</c:v>
                </c:pt>
                <c:pt idx="5524">
                  <c:v>39667.166666609985</c:v>
                </c:pt>
                <c:pt idx="5525">
                  <c:v>39667.208333276743</c:v>
                </c:pt>
                <c:pt idx="5526">
                  <c:v>39667.2499999434</c:v>
                </c:pt>
                <c:pt idx="5527">
                  <c:v>39667.291666609846</c:v>
                </c:pt>
                <c:pt idx="5528">
                  <c:v>39667.333333276969</c:v>
                </c:pt>
                <c:pt idx="5529">
                  <c:v>39667.374999943611</c:v>
                </c:pt>
                <c:pt idx="5530">
                  <c:v>39667.416666610196</c:v>
                </c:pt>
                <c:pt idx="5531">
                  <c:v>39667.458333277187</c:v>
                </c:pt>
                <c:pt idx="5532">
                  <c:v>39667.499999943597</c:v>
                </c:pt>
                <c:pt idx="5533">
                  <c:v>39667.541666610174</c:v>
                </c:pt>
                <c:pt idx="5534">
                  <c:v>39667.583333277013</c:v>
                </c:pt>
                <c:pt idx="5535">
                  <c:v>39667.624999943684</c:v>
                </c:pt>
                <c:pt idx="5536">
                  <c:v>39667.666666610174</c:v>
                </c:pt>
                <c:pt idx="5537">
                  <c:v>39667.708333277202</c:v>
                </c:pt>
                <c:pt idx="5538">
                  <c:v>39667.749999943801</c:v>
                </c:pt>
                <c:pt idx="5539">
                  <c:v>39667.791666610152</c:v>
                </c:pt>
                <c:pt idx="5540">
                  <c:v>39667.833333277202</c:v>
                </c:pt>
                <c:pt idx="5541">
                  <c:v>39667.874999944099</c:v>
                </c:pt>
                <c:pt idx="5542">
                  <c:v>39667.916666610596</c:v>
                </c:pt>
                <c:pt idx="5543">
                  <c:v>39667.958333277544</c:v>
                </c:pt>
                <c:pt idx="5544">
                  <c:v>39667.999999943997</c:v>
                </c:pt>
                <c:pt idx="5545">
                  <c:v>39668.041666610574</c:v>
                </c:pt>
                <c:pt idx="5546">
                  <c:v>39668.083333277398</c:v>
                </c:pt>
                <c:pt idx="5547">
                  <c:v>39668.124999944099</c:v>
                </c:pt>
                <c:pt idx="5548">
                  <c:v>39668.166666610574</c:v>
                </c:pt>
                <c:pt idx="5549">
                  <c:v>39668.208333277602</c:v>
                </c:pt>
                <c:pt idx="5550">
                  <c:v>39668.249999944201</c:v>
                </c:pt>
                <c:pt idx="5551">
                  <c:v>39668.291666610552</c:v>
                </c:pt>
                <c:pt idx="5552">
                  <c:v>39668.333333277602</c:v>
                </c:pt>
                <c:pt idx="5553">
                  <c:v>39668.374999944499</c:v>
                </c:pt>
                <c:pt idx="5554">
                  <c:v>39668.416666610996</c:v>
                </c:pt>
                <c:pt idx="5555">
                  <c:v>39668.458333277929</c:v>
                </c:pt>
                <c:pt idx="5556">
                  <c:v>39668.499999944397</c:v>
                </c:pt>
                <c:pt idx="5557">
                  <c:v>39668.541666610974</c:v>
                </c:pt>
                <c:pt idx="5558">
                  <c:v>39668.583333277798</c:v>
                </c:pt>
                <c:pt idx="5559">
                  <c:v>39668.624999944499</c:v>
                </c:pt>
                <c:pt idx="5560">
                  <c:v>39668.666666611047</c:v>
                </c:pt>
                <c:pt idx="5561">
                  <c:v>39668.708333278191</c:v>
                </c:pt>
                <c:pt idx="5562">
                  <c:v>39668.749999944703</c:v>
                </c:pt>
                <c:pt idx="5563">
                  <c:v>39668.79166661101</c:v>
                </c:pt>
                <c:pt idx="5564">
                  <c:v>39668.833333278213</c:v>
                </c:pt>
                <c:pt idx="5565">
                  <c:v>39668.87499994503</c:v>
                </c:pt>
                <c:pt idx="5566">
                  <c:v>39668.916666611476</c:v>
                </c:pt>
                <c:pt idx="5567">
                  <c:v>39668.958333278475</c:v>
                </c:pt>
                <c:pt idx="5568">
                  <c:v>39668.999999944899</c:v>
                </c:pt>
                <c:pt idx="5569">
                  <c:v>39669.041666611367</c:v>
                </c:pt>
                <c:pt idx="5570">
                  <c:v>39669.083333278453</c:v>
                </c:pt>
                <c:pt idx="5571">
                  <c:v>39669.124999945001</c:v>
                </c:pt>
                <c:pt idx="5572">
                  <c:v>39669.166666611447</c:v>
                </c:pt>
                <c:pt idx="5573">
                  <c:v>39669.208333278599</c:v>
                </c:pt>
                <c:pt idx="5574">
                  <c:v>39669.249999945103</c:v>
                </c:pt>
                <c:pt idx="5575">
                  <c:v>39669.291666611411</c:v>
                </c:pt>
                <c:pt idx="5576">
                  <c:v>39669.333333278613</c:v>
                </c:pt>
                <c:pt idx="5577">
                  <c:v>39669.374999945212</c:v>
                </c:pt>
                <c:pt idx="5578">
                  <c:v>39669.416666611884</c:v>
                </c:pt>
                <c:pt idx="5579">
                  <c:v>39669.458333278875</c:v>
                </c:pt>
                <c:pt idx="5580">
                  <c:v>39669.499999945285</c:v>
                </c:pt>
                <c:pt idx="5581">
                  <c:v>39669.541666611796</c:v>
                </c:pt>
                <c:pt idx="5582">
                  <c:v>39669.583333278853</c:v>
                </c:pt>
                <c:pt idx="5583">
                  <c:v>39669.624999945401</c:v>
                </c:pt>
                <c:pt idx="5584">
                  <c:v>39669.666666611949</c:v>
                </c:pt>
                <c:pt idx="5585">
                  <c:v>39669.708333278999</c:v>
                </c:pt>
                <c:pt idx="5586">
                  <c:v>39669.749999945503</c:v>
                </c:pt>
                <c:pt idx="5587">
                  <c:v>39669.791666611905</c:v>
                </c:pt>
                <c:pt idx="5588">
                  <c:v>39669.833333279013</c:v>
                </c:pt>
                <c:pt idx="5589">
                  <c:v>39669.874999945612</c:v>
                </c:pt>
                <c:pt idx="5590">
                  <c:v>39669.916666612284</c:v>
                </c:pt>
                <c:pt idx="5591">
                  <c:v>39669.958333279254</c:v>
                </c:pt>
                <c:pt idx="5592">
                  <c:v>39669.9999999457</c:v>
                </c:pt>
                <c:pt idx="5593">
                  <c:v>39670.041666612196</c:v>
                </c:pt>
                <c:pt idx="5594">
                  <c:v>39670.083333279203</c:v>
                </c:pt>
                <c:pt idx="5595">
                  <c:v>39670.124999945801</c:v>
                </c:pt>
                <c:pt idx="5596">
                  <c:v>39670.166666612349</c:v>
                </c:pt>
                <c:pt idx="5597">
                  <c:v>39670.208333279203</c:v>
                </c:pt>
                <c:pt idx="5598">
                  <c:v>39670.249999945903</c:v>
                </c:pt>
                <c:pt idx="5599">
                  <c:v>39670.291666612306</c:v>
                </c:pt>
                <c:pt idx="5600">
                  <c:v>39670.333333279297</c:v>
                </c:pt>
                <c:pt idx="5601">
                  <c:v>39670.374999946238</c:v>
                </c:pt>
                <c:pt idx="5602">
                  <c:v>39670.416666612684</c:v>
                </c:pt>
                <c:pt idx="5603">
                  <c:v>39670.458333279654</c:v>
                </c:pt>
                <c:pt idx="5604">
                  <c:v>39670.499999946143</c:v>
                </c:pt>
                <c:pt idx="5605">
                  <c:v>39670.541666612597</c:v>
                </c:pt>
                <c:pt idx="5606">
                  <c:v>39670.583333279603</c:v>
                </c:pt>
                <c:pt idx="5607">
                  <c:v>39670.624999946202</c:v>
                </c:pt>
                <c:pt idx="5608">
                  <c:v>39670.666666612749</c:v>
                </c:pt>
                <c:pt idx="5609">
                  <c:v>39670.708333279603</c:v>
                </c:pt>
                <c:pt idx="5610">
                  <c:v>39670.749999946303</c:v>
                </c:pt>
                <c:pt idx="5611">
                  <c:v>39670.791666612706</c:v>
                </c:pt>
                <c:pt idx="5612">
                  <c:v>39670.833333279697</c:v>
                </c:pt>
                <c:pt idx="5613">
                  <c:v>39670.874999946645</c:v>
                </c:pt>
                <c:pt idx="5614">
                  <c:v>39670.916666613084</c:v>
                </c:pt>
                <c:pt idx="5615">
                  <c:v>39670.958333280054</c:v>
                </c:pt>
                <c:pt idx="5616">
                  <c:v>39670.999999946602</c:v>
                </c:pt>
                <c:pt idx="5617">
                  <c:v>39671.041666612997</c:v>
                </c:pt>
                <c:pt idx="5618">
                  <c:v>39671.083333280003</c:v>
                </c:pt>
                <c:pt idx="5619">
                  <c:v>39671.124999946602</c:v>
                </c:pt>
                <c:pt idx="5620">
                  <c:v>39671.166666613077</c:v>
                </c:pt>
                <c:pt idx="5621">
                  <c:v>39671.208333280003</c:v>
                </c:pt>
                <c:pt idx="5622">
                  <c:v>39671.249999946711</c:v>
                </c:pt>
                <c:pt idx="5623">
                  <c:v>39671.291666613019</c:v>
                </c:pt>
                <c:pt idx="5624">
                  <c:v>39671.333333280098</c:v>
                </c:pt>
                <c:pt idx="5625">
                  <c:v>39671.374999947046</c:v>
                </c:pt>
                <c:pt idx="5626">
                  <c:v>39671.416666613484</c:v>
                </c:pt>
                <c:pt idx="5627">
                  <c:v>39671.458333280243</c:v>
                </c:pt>
                <c:pt idx="5628">
                  <c:v>39671.499999947002</c:v>
                </c:pt>
                <c:pt idx="5629">
                  <c:v>39671.541666613397</c:v>
                </c:pt>
                <c:pt idx="5630">
                  <c:v>39671.583333280301</c:v>
                </c:pt>
                <c:pt idx="5631">
                  <c:v>39671.624999947002</c:v>
                </c:pt>
                <c:pt idx="5632">
                  <c:v>39671.666666613477</c:v>
                </c:pt>
                <c:pt idx="5633">
                  <c:v>39671.708333280403</c:v>
                </c:pt>
                <c:pt idx="5634">
                  <c:v>39671.749999947097</c:v>
                </c:pt>
                <c:pt idx="5635">
                  <c:v>39671.791666613419</c:v>
                </c:pt>
                <c:pt idx="5636">
                  <c:v>39671.833333280498</c:v>
                </c:pt>
                <c:pt idx="5637">
                  <c:v>39671.874999947213</c:v>
                </c:pt>
                <c:pt idx="5638">
                  <c:v>39671.916666613884</c:v>
                </c:pt>
                <c:pt idx="5639">
                  <c:v>39671.958333280643</c:v>
                </c:pt>
                <c:pt idx="5640">
                  <c:v>39671.9999999473</c:v>
                </c:pt>
                <c:pt idx="5641">
                  <c:v>39672.041666613826</c:v>
                </c:pt>
                <c:pt idx="5642">
                  <c:v>39672.083333280701</c:v>
                </c:pt>
                <c:pt idx="5643">
                  <c:v>39672.124999947402</c:v>
                </c:pt>
                <c:pt idx="5644">
                  <c:v>39672.166666614074</c:v>
                </c:pt>
                <c:pt idx="5645">
                  <c:v>39672.208333280803</c:v>
                </c:pt>
                <c:pt idx="5646">
                  <c:v>39672.249999947497</c:v>
                </c:pt>
                <c:pt idx="5647">
                  <c:v>39672.291666613921</c:v>
                </c:pt>
                <c:pt idx="5648">
                  <c:v>39672.333333280898</c:v>
                </c:pt>
                <c:pt idx="5649">
                  <c:v>39672.374999947613</c:v>
                </c:pt>
                <c:pt idx="5650">
                  <c:v>39672.416666614285</c:v>
                </c:pt>
                <c:pt idx="5651">
                  <c:v>39672.458333281043</c:v>
                </c:pt>
                <c:pt idx="5652">
                  <c:v>39672.4999999477</c:v>
                </c:pt>
                <c:pt idx="5653">
                  <c:v>39672.541666614226</c:v>
                </c:pt>
                <c:pt idx="5654">
                  <c:v>39672.583333281102</c:v>
                </c:pt>
                <c:pt idx="5655">
                  <c:v>39672.624999947802</c:v>
                </c:pt>
                <c:pt idx="5656">
                  <c:v>39672.666666614474</c:v>
                </c:pt>
                <c:pt idx="5657">
                  <c:v>39672.708333281204</c:v>
                </c:pt>
                <c:pt idx="5658">
                  <c:v>39672.749999947897</c:v>
                </c:pt>
                <c:pt idx="5659">
                  <c:v>39672.791666614321</c:v>
                </c:pt>
                <c:pt idx="5660">
                  <c:v>39672.833333281284</c:v>
                </c:pt>
                <c:pt idx="5661">
                  <c:v>39672.874999948246</c:v>
                </c:pt>
                <c:pt idx="5662">
                  <c:v>39672.916666614685</c:v>
                </c:pt>
                <c:pt idx="5663">
                  <c:v>39672.958333281553</c:v>
                </c:pt>
                <c:pt idx="5664">
                  <c:v>39672.999999948202</c:v>
                </c:pt>
                <c:pt idx="5665">
                  <c:v>39673.041666614627</c:v>
                </c:pt>
                <c:pt idx="5666">
                  <c:v>39673.083333281502</c:v>
                </c:pt>
                <c:pt idx="5667">
                  <c:v>39673.124999948202</c:v>
                </c:pt>
                <c:pt idx="5668">
                  <c:v>39673.166666614874</c:v>
                </c:pt>
                <c:pt idx="5669">
                  <c:v>39673.208333281596</c:v>
                </c:pt>
                <c:pt idx="5670">
                  <c:v>39673.249999948297</c:v>
                </c:pt>
                <c:pt idx="5671">
                  <c:v>39673.291666614721</c:v>
                </c:pt>
                <c:pt idx="5672">
                  <c:v>39673.333333281684</c:v>
                </c:pt>
                <c:pt idx="5673">
                  <c:v>39673.374999948654</c:v>
                </c:pt>
                <c:pt idx="5674">
                  <c:v>39673.4166666151</c:v>
                </c:pt>
                <c:pt idx="5675">
                  <c:v>39673.458333281953</c:v>
                </c:pt>
                <c:pt idx="5676">
                  <c:v>39673.499999948603</c:v>
                </c:pt>
                <c:pt idx="5677">
                  <c:v>39673.541666615019</c:v>
                </c:pt>
                <c:pt idx="5678">
                  <c:v>39673.583333281902</c:v>
                </c:pt>
                <c:pt idx="5679">
                  <c:v>39673.624999948603</c:v>
                </c:pt>
                <c:pt idx="5680">
                  <c:v>39673.6666666151</c:v>
                </c:pt>
                <c:pt idx="5681">
                  <c:v>39673.708333281997</c:v>
                </c:pt>
                <c:pt idx="5682">
                  <c:v>39673.749999948697</c:v>
                </c:pt>
                <c:pt idx="5683">
                  <c:v>39673.791666615041</c:v>
                </c:pt>
                <c:pt idx="5684">
                  <c:v>39673.833333282098</c:v>
                </c:pt>
                <c:pt idx="5685">
                  <c:v>39673.874999949054</c:v>
                </c:pt>
                <c:pt idx="5686">
                  <c:v>39673.9166666155</c:v>
                </c:pt>
                <c:pt idx="5687">
                  <c:v>39673.958333282353</c:v>
                </c:pt>
                <c:pt idx="5688">
                  <c:v>39673.999999949003</c:v>
                </c:pt>
                <c:pt idx="5689">
                  <c:v>39674.04166661542</c:v>
                </c:pt>
                <c:pt idx="5690">
                  <c:v>39674.083333282302</c:v>
                </c:pt>
                <c:pt idx="5691">
                  <c:v>39674.124999949003</c:v>
                </c:pt>
                <c:pt idx="5692">
                  <c:v>39674.1666666155</c:v>
                </c:pt>
                <c:pt idx="5693">
                  <c:v>39674.208333282397</c:v>
                </c:pt>
                <c:pt idx="5694">
                  <c:v>39674.249999949097</c:v>
                </c:pt>
                <c:pt idx="5695">
                  <c:v>39674.291666615441</c:v>
                </c:pt>
                <c:pt idx="5696">
                  <c:v>39674.333333282499</c:v>
                </c:pt>
                <c:pt idx="5697">
                  <c:v>39674.374999949243</c:v>
                </c:pt>
                <c:pt idx="5698">
                  <c:v>39674.4166666159</c:v>
                </c:pt>
                <c:pt idx="5699">
                  <c:v>39674.458333282753</c:v>
                </c:pt>
                <c:pt idx="5700">
                  <c:v>39674.499999949301</c:v>
                </c:pt>
                <c:pt idx="5701">
                  <c:v>39674.541666615849</c:v>
                </c:pt>
                <c:pt idx="5702">
                  <c:v>39674.583333282702</c:v>
                </c:pt>
                <c:pt idx="5703">
                  <c:v>39674.624999949403</c:v>
                </c:pt>
                <c:pt idx="5704">
                  <c:v>39674.666666616104</c:v>
                </c:pt>
                <c:pt idx="5705">
                  <c:v>39674.708333282797</c:v>
                </c:pt>
                <c:pt idx="5706">
                  <c:v>39674.749999949498</c:v>
                </c:pt>
                <c:pt idx="5707">
                  <c:v>39674.791666615944</c:v>
                </c:pt>
                <c:pt idx="5708">
                  <c:v>39674.833333282899</c:v>
                </c:pt>
                <c:pt idx="5709">
                  <c:v>39674.874999949643</c:v>
                </c:pt>
                <c:pt idx="5710">
                  <c:v>39674.9166666163</c:v>
                </c:pt>
                <c:pt idx="5711">
                  <c:v>39674.958333283153</c:v>
                </c:pt>
                <c:pt idx="5712">
                  <c:v>39674.999999949701</c:v>
                </c:pt>
                <c:pt idx="5713">
                  <c:v>39675.041666616249</c:v>
                </c:pt>
                <c:pt idx="5714">
                  <c:v>39675.083333283103</c:v>
                </c:pt>
                <c:pt idx="5715">
                  <c:v>39675.124999949803</c:v>
                </c:pt>
                <c:pt idx="5716">
                  <c:v>39675.166666616475</c:v>
                </c:pt>
                <c:pt idx="5717">
                  <c:v>39675.208333283197</c:v>
                </c:pt>
                <c:pt idx="5718">
                  <c:v>39675.249999949898</c:v>
                </c:pt>
                <c:pt idx="5719">
                  <c:v>39675.291666616344</c:v>
                </c:pt>
                <c:pt idx="5720">
                  <c:v>39675.333333283284</c:v>
                </c:pt>
                <c:pt idx="5721">
                  <c:v>39675.374999950203</c:v>
                </c:pt>
                <c:pt idx="5722">
                  <c:v>39675.416666616802</c:v>
                </c:pt>
                <c:pt idx="5723">
                  <c:v>39675.458333283612</c:v>
                </c:pt>
                <c:pt idx="5724">
                  <c:v>39675.499999950196</c:v>
                </c:pt>
                <c:pt idx="5725">
                  <c:v>39675.541666616875</c:v>
                </c:pt>
                <c:pt idx="5726">
                  <c:v>39675.583333283597</c:v>
                </c:pt>
                <c:pt idx="5727">
                  <c:v>39675.624999950276</c:v>
                </c:pt>
                <c:pt idx="5728">
                  <c:v>39675.666666616984</c:v>
                </c:pt>
                <c:pt idx="5729">
                  <c:v>39675.708333283685</c:v>
                </c:pt>
                <c:pt idx="5730">
                  <c:v>39675.7499999504</c:v>
                </c:pt>
                <c:pt idx="5731">
                  <c:v>39675.791666616824</c:v>
                </c:pt>
                <c:pt idx="5732">
                  <c:v>39675.833333283801</c:v>
                </c:pt>
                <c:pt idx="5733">
                  <c:v>39675.874999950611</c:v>
                </c:pt>
                <c:pt idx="5734">
                  <c:v>39675.916666617195</c:v>
                </c:pt>
                <c:pt idx="5735">
                  <c:v>39675.958333284107</c:v>
                </c:pt>
                <c:pt idx="5736">
                  <c:v>39675.999999950604</c:v>
                </c:pt>
                <c:pt idx="5737">
                  <c:v>39676.0416666171</c:v>
                </c:pt>
                <c:pt idx="5738">
                  <c:v>39676.083333283997</c:v>
                </c:pt>
                <c:pt idx="5739">
                  <c:v>39676.124999950684</c:v>
                </c:pt>
                <c:pt idx="5740">
                  <c:v>39676.166666617166</c:v>
                </c:pt>
                <c:pt idx="5741">
                  <c:v>39676.208333284099</c:v>
                </c:pt>
                <c:pt idx="5742">
                  <c:v>39676.2499999508</c:v>
                </c:pt>
                <c:pt idx="5743">
                  <c:v>39676.291666617151</c:v>
                </c:pt>
                <c:pt idx="5744">
                  <c:v>39676.333333284201</c:v>
                </c:pt>
                <c:pt idx="5745">
                  <c:v>39676.374999951011</c:v>
                </c:pt>
                <c:pt idx="5746">
                  <c:v>39676.416666617595</c:v>
                </c:pt>
                <c:pt idx="5747">
                  <c:v>39676.458333284514</c:v>
                </c:pt>
                <c:pt idx="5748">
                  <c:v>39676.499999950996</c:v>
                </c:pt>
                <c:pt idx="5749">
                  <c:v>39676.541666617501</c:v>
                </c:pt>
                <c:pt idx="5750">
                  <c:v>39676.583333284398</c:v>
                </c:pt>
                <c:pt idx="5751">
                  <c:v>39676.624999951084</c:v>
                </c:pt>
                <c:pt idx="5752">
                  <c:v>39676.666666617566</c:v>
                </c:pt>
                <c:pt idx="5753">
                  <c:v>39676.708333284543</c:v>
                </c:pt>
                <c:pt idx="5754">
                  <c:v>39676.749999951186</c:v>
                </c:pt>
                <c:pt idx="5755">
                  <c:v>39676.791666617552</c:v>
                </c:pt>
                <c:pt idx="5756">
                  <c:v>39676.833333284601</c:v>
                </c:pt>
                <c:pt idx="5757">
                  <c:v>39676.874999951302</c:v>
                </c:pt>
                <c:pt idx="5758">
                  <c:v>39676.916666618003</c:v>
                </c:pt>
                <c:pt idx="5759">
                  <c:v>39676.958333284929</c:v>
                </c:pt>
                <c:pt idx="5760">
                  <c:v>39676.999999951375</c:v>
                </c:pt>
                <c:pt idx="5761">
                  <c:v>39677.041666618075</c:v>
                </c:pt>
                <c:pt idx="5762">
                  <c:v>39677.083333284798</c:v>
                </c:pt>
                <c:pt idx="5763">
                  <c:v>39677.124999951484</c:v>
                </c:pt>
                <c:pt idx="5764">
                  <c:v>39677.166666618185</c:v>
                </c:pt>
                <c:pt idx="5765">
                  <c:v>39677.208333284943</c:v>
                </c:pt>
                <c:pt idx="5766">
                  <c:v>39677.249999951586</c:v>
                </c:pt>
                <c:pt idx="5767">
                  <c:v>39677.291666618046</c:v>
                </c:pt>
                <c:pt idx="5768">
                  <c:v>39677.333333285002</c:v>
                </c:pt>
                <c:pt idx="5769">
                  <c:v>39677.374999951702</c:v>
                </c:pt>
                <c:pt idx="5770">
                  <c:v>39677.416666618403</c:v>
                </c:pt>
                <c:pt idx="5771">
                  <c:v>39677.458333285213</c:v>
                </c:pt>
                <c:pt idx="5772">
                  <c:v>39677.499999951775</c:v>
                </c:pt>
                <c:pt idx="5773">
                  <c:v>39677.541666618476</c:v>
                </c:pt>
                <c:pt idx="5774">
                  <c:v>39677.583333285198</c:v>
                </c:pt>
                <c:pt idx="5775">
                  <c:v>39677.624999951884</c:v>
                </c:pt>
                <c:pt idx="5776">
                  <c:v>39677.666666618585</c:v>
                </c:pt>
                <c:pt idx="5777">
                  <c:v>39677.7083332853</c:v>
                </c:pt>
                <c:pt idx="5778">
                  <c:v>39677.749999952001</c:v>
                </c:pt>
                <c:pt idx="5779">
                  <c:v>39677.791666618446</c:v>
                </c:pt>
                <c:pt idx="5780">
                  <c:v>39677.833333285402</c:v>
                </c:pt>
                <c:pt idx="5781">
                  <c:v>39677.874999952212</c:v>
                </c:pt>
                <c:pt idx="5782">
                  <c:v>39677.916666618803</c:v>
                </c:pt>
                <c:pt idx="5783">
                  <c:v>39677.958333285613</c:v>
                </c:pt>
                <c:pt idx="5784">
                  <c:v>39677.999999952197</c:v>
                </c:pt>
                <c:pt idx="5785">
                  <c:v>39678.041666618876</c:v>
                </c:pt>
                <c:pt idx="5786">
                  <c:v>39678.083333285598</c:v>
                </c:pt>
                <c:pt idx="5787">
                  <c:v>39678.124999952284</c:v>
                </c:pt>
                <c:pt idx="5788">
                  <c:v>39678.166666618985</c:v>
                </c:pt>
                <c:pt idx="5789">
                  <c:v>39678.2083332857</c:v>
                </c:pt>
                <c:pt idx="5790">
                  <c:v>39678.249999952401</c:v>
                </c:pt>
                <c:pt idx="5791">
                  <c:v>39678.291666618847</c:v>
                </c:pt>
                <c:pt idx="5792">
                  <c:v>39678.333333285802</c:v>
                </c:pt>
                <c:pt idx="5793">
                  <c:v>39678.374999952612</c:v>
                </c:pt>
                <c:pt idx="5794">
                  <c:v>39678.416666619196</c:v>
                </c:pt>
                <c:pt idx="5795">
                  <c:v>39678.458333286129</c:v>
                </c:pt>
                <c:pt idx="5796">
                  <c:v>39678.499999952597</c:v>
                </c:pt>
                <c:pt idx="5797">
                  <c:v>39678.541666619174</c:v>
                </c:pt>
                <c:pt idx="5798">
                  <c:v>39678.583333285998</c:v>
                </c:pt>
                <c:pt idx="5799">
                  <c:v>39678.624999952684</c:v>
                </c:pt>
                <c:pt idx="5800">
                  <c:v>39678.666666619174</c:v>
                </c:pt>
                <c:pt idx="5801">
                  <c:v>39678.708333286202</c:v>
                </c:pt>
                <c:pt idx="5802">
                  <c:v>39678.749999952801</c:v>
                </c:pt>
                <c:pt idx="5803">
                  <c:v>39678.791666619167</c:v>
                </c:pt>
                <c:pt idx="5804">
                  <c:v>39678.833333286202</c:v>
                </c:pt>
                <c:pt idx="5805">
                  <c:v>39678.874999953012</c:v>
                </c:pt>
                <c:pt idx="5806">
                  <c:v>39678.916666619596</c:v>
                </c:pt>
                <c:pt idx="5807">
                  <c:v>39678.95833328653</c:v>
                </c:pt>
                <c:pt idx="5808">
                  <c:v>39678.999999952997</c:v>
                </c:pt>
                <c:pt idx="5809">
                  <c:v>39679.041666619574</c:v>
                </c:pt>
                <c:pt idx="5810">
                  <c:v>39679.083333286399</c:v>
                </c:pt>
                <c:pt idx="5811">
                  <c:v>39679.124999953085</c:v>
                </c:pt>
                <c:pt idx="5812">
                  <c:v>39679.166666619574</c:v>
                </c:pt>
                <c:pt idx="5813">
                  <c:v>39679.208333286602</c:v>
                </c:pt>
                <c:pt idx="5814">
                  <c:v>39679.249999953194</c:v>
                </c:pt>
                <c:pt idx="5815">
                  <c:v>39679.291666619567</c:v>
                </c:pt>
                <c:pt idx="5816">
                  <c:v>39679.333333286602</c:v>
                </c:pt>
                <c:pt idx="5817">
                  <c:v>39679.374999953303</c:v>
                </c:pt>
                <c:pt idx="5818">
                  <c:v>39679.416666620011</c:v>
                </c:pt>
                <c:pt idx="5819">
                  <c:v>39679.458333286944</c:v>
                </c:pt>
                <c:pt idx="5820">
                  <c:v>39679.499999953376</c:v>
                </c:pt>
                <c:pt idx="5821">
                  <c:v>39679.541666620084</c:v>
                </c:pt>
                <c:pt idx="5822">
                  <c:v>39679.583333286799</c:v>
                </c:pt>
                <c:pt idx="5823">
                  <c:v>39679.624999953485</c:v>
                </c:pt>
                <c:pt idx="5824">
                  <c:v>39679.666666620185</c:v>
                </c:pt>
                <c:pt idx="5825">
                  <c:v>39679.708333287002</c:v>
                </c:pt>
                <c:pt idx="5826">
                  <c:v>39679.749999953594</c:v>
                </c:pt>
                <c:pt idx="5827">
                  <c:v>39679.791666620076</c:v>
                </c:pt>
                <c:pt idx="5828">
                  <c:v>39679.833333287002</c:v>
                </c:pt>
                <c:pt idx="5829">
                  <c:v>39679.874999953703</c:v>
                </c:pt>
                <c:pt idx="5830">
                  <c:v>39679.916666620396</c:v>
                </c:pt>
                <c:pt idx="5831">
                  <c:v>39679.958333287213</c:v>
                </c:pt>
                <c:pt idx="5832">
                  <c:v>39679.999999953776</c:v>
                </c:pt>
                <c:pt idx="5833">
                  <c:v>39680.041666620484</c:v>
                </c:pt>
                <c:pt idx="5834">
                  <c:v>39680.083333287199</c:v>
                </c:pt>
                <c:pt idx="5835">
                  <c:v>39680.1249999539</c:v>
                </c:pt>
                <c:pt idx="5836">
                  <c:v>39680.166666620586</c:v>
                </c:pt>
                <c:pt idx="5837">
                  <c:v>39680.208333287301</c:v>
                </c:pt>
                <c:pt idx="5838">
                  <c:v>39680.249999954001</c:v>
                </c:pt>
                <c:pt idx="5839">
                  <c:v>39680.291666620476</c:v>
                </c:pt>
                <c:pt idx="5840">
                  <c:v>39680.333333287403</c:v>
                </c:pt>
                <c:pt idx="5841">
                  <c:v>39680.374999954212</c:v>
                </c:pt>
                <c:pt idx="5842">
                  <c:v>39680.416666620797</c:v>
                </c:pt>
                <c:pt idx="5843">
                  <c:v>39680.458333287643</c:v>
                </c:pt>
                <c:pt idx="5844">
                  <c:v>39680.499999954198</c:v>
                </c:pt>
                <c:pt idx="5845">
                  <c:v>39680.541666620884</c:v>
                </c:pt>
                <c:pt idx="5846">
                  <c:v>39680.583333287599</c:v>
                </c:pt>
                <c:pt idx="5847">
                  <c:v>39680.6249999543</c:v>
                </c:pt>
                <c:pt idx="5848">
                  <c:v>39680.666666620986</c:v>
                </c:pt>
                <c:pt idx="5849">
                  <c:v>39680.708333287701</c:v>
                </c:pt>
                <c:pt idx="5850">
                  <c:v>39680.749999954402</c:v>
                </c:pt>
                <c:pt idx="5851">
                  <c:v>39680.791666620877</c:v>
                </c:pt>
                <c:pt idx="5852">
                  <c:v>39680.833333287803</c:v>
                </c:pt>
                <c:pt idx="5853">
                  <c:v>39680.874999954613</c:v>
                </c:pt>
                <c:pt idx="5854">
                  <c:v>39680.916666621197</c:v>
                </c:pt>
                <c:pt idx="5855">
                  <c:v>39680.958333288152</c:v>
                </c:pt>
                <c:pt idx="5856">
                  <c:v>39680.999999954598</c:v>
                </c:pt>
                <c:pt idx="5857">
                  <c:v>39681.041666621175</c:v>
                </c:pt>
                <c:pt idx="5858">
                  <c:v>39681.083333287999</c:v>
                </c:pt>
                <c:pt idx="5859">
                  <c:v>39681.1249999547</c:v>
                </c:pt>
                <c:pt idx="5860">
                  <c:v>39681.166666621197</c:v>
                </c:pt>
                <c:pt idx="5861">
                  <c:v>39681.208333288203</c:v>
                </c:pt>
                <c:pt idx="5862">
                  <c:v>39681.249999954802</c:v>
                </c:pt>
                <c:pt idx="5863">
                  <c:v>39681.291666621182</c:v>
                </c:pt>
                <c:pt idx="5864">
                  <c:v>39681.333333288203</c:v>
                </c:pt>
                <c:pt idx="5865">
                  <c:v>39681.374999955013</c:v>
                </c:pt>
                <c:pt idx="5866">
                  <c:v>39681.416666621597</c:v>
                </c:pt>
                <c:pt idx="5867">
                  <c:v>39681.458333288552</c:v>
                </c:pt>
                <c:pt idx="5868">
                  <c:v>39681.499999954998</c:v>
                </c:pt>
                <c:pt idx="5869">
                  <c:v>39681.541666621575</c:v>
                </c:pt>
                <c:pt idx="5870">
                  <c:v>39681.583333288399</c:v>
                </c:pt>
                <c:pt idx="5871">
                  <c:v>39681.6249999551</c:v>
                </c:pt>
                <c:pt idx="5872">
                  <c:v>39681.666666621597</c:v>
                </c:pt>
                <c:pt idx="5873">
                  <c:v>39681.708333288603</c:v>
                </c:pt>
                <c:pt idx="5874">
                  <c:v>39681.749999955195</c:v>
                </c:pt>
                <c:pt idx="5875">
                  <c:v>39681.791666621582</c:v>
                </c:pt>
                <c:pt idx="5876">
                  <c:v>39681.833333288603</c:v>
                </c:pt>
                <c:pt idx="5877">
                  <c:v>39681.874999955297</c:v>
                </c:pt>
                <c:pt idx="5878">
                  <c:v>39681.916666621997</c:v>
                </c:pt>
                <c:pt idx="5879">
                  <c:v>39681.958333288967</c:v>
                </c:pt>
                <c:pt idx="5880">
                  <c:v>39681.999999955384</c:v>
                </c:pt>
                <c:pt idx="5881">
                  <c:v>39682.041666622084</c:v>
                </c:pt>
                <c:pt idx="5882">
                  <c:v>39682.083333289003</c:v>
                </c:pt>
                <c:pt idx="5883">
                  <c:v>39682.124999955595</c:v>
                </c:pt>
                <c:pt idx="5884">
                  <c:v>39682.166666622274</c:v>
                </c:pt>
                <c:pt idx="5885">
                  <c:v>39682.208333289003</c:v>
                </c:pt>
                <c:pt idx="5886">
                  <c:v>39682.249999955675</c:v>
                </c:pt>
                <c:pt idx="5887">
                  <c:v>39682.291666622157</c:v>
                </c:pt>
                <c:pt idx="5888">
                  <c:v>39682.333333289098</c:v>
                </c:pt>
                <c:pt idx="5889">
                  <c:v>39682.374999955799</c:v>
                </c:pt>
                <c:pt idx="5890">
                  <c:v>39682.416666622499</c:v>
                </c:pt>
                <c:pt idx="5891">
                  <c:v>39682.458333289243</c:v>
                </c:pt>
                <c:pt idx="5892">
                  <c:v>39682.4999999559</c:v>
                </c:pt>
                <c:pt idx="5893">
                  <c:v>39682.541666622594</c:v>
                </c:pt>
                <c:pt idx="5894">
                  <c:v>39682.583333289302</c:v>
                </c:pt>
                <c:pt idx="5895">
                  <c:v>39682.624999956002</c:v>
                </c:pt>
                <c:pt idx="5896">
                  <c:v>39682.666666622674</c:v>
                </c:pt>
                <c:pt idx="5897">
                  <c:v>39682.708333289411</c:v>
                </c:pt>
                <c:pt idx="5898">
                  <c:v>39682.749999956097</c:v>
                </c:pt>
                <c:pt idx="5899">
                  <c:v>39682.791666622557</c:v>
                </c:pt>
                <c:pt idx="5900">
                  <c:v>39682.833333289498</c:v>
                </c:pt>
                <c:pt idx="5901">
                  <c:v>39682.874999956213</c:v>
                </c:pt>
                <c:pt idx="5902">
                  <c:v>39682.916666622899</c:v>
                </c:pt>
                <c:pt idx="5903">
                  <c:v>39682.958333289753</c:v>
                </c:pt>
                <c:pt idx="5904">
                  <c:v>39682.999999956301</c:v>
                </c:pt>
                <c:pt idx="5905">
                  <c:v>39683.041666622994</c:v>
                </c:pt>
                <c:pt idx="5906">
                  <c:v>39683.083333289702</c:v>
                </c:pt>
                <c:pt idx="5907">
                  <c:v>39683.124999956402</c:v>
                </c:pt>
                <c:pt idx="5908">
                  <c:v>39683.166666623074</c:v>
                </c:pt>
                <c:pt idx="5909">
                  <c:v>39683.208333289796</c:v>
                </c:pt>
                <c:pt idx="5910">
                  <c:v>39683.249999956497</c:v>
                </c:pt>
                <c:pt idx="5911">
                  <c:v>39683.291666622958</c:v>
                </c:pt>
                <c:pt idx="5912">
                  <c:v>39683.333333289898</c:v>
                </c:pt>
                <c:pt idx="5913">
                  <c:v>39683.374999956613</c:v>
                </c:pt>
                <c:pt idx="5914">
                  <c:v>39683.4166666233</c:v>
                </c:pt>
                <c:pt idx="5915">
                  <c:v>39683.458333290269</c:v>
                </c:pt>
                <c:pt idx="5916">
                  <c:v>39683.499999956701</c:v>
                </c:pt>
                <c:pt idx="5917">
                  <c:v>39683.541666623227</c:v>
                </c:pt>
                <c:pt idx="5918">
                  <c:v>39683.583333290211</c:v>
                </c:pt>
                <c:pt idx="5919">
                  <c:v>39683.624999956803</c:v>
                </c:pt>
                <c:pt idx="5920">
                  <c:v>39683.666666623474</c:v>
                </c:pt>
                <c:pt idx="5921">
                  <c:v>39683.708333290211</c:v>
                </c:pt>
                <c:pt idx="5922">
                  <c:v>39683.749999956897</c:v>
                </c:pt>
                <c:pt idx="5923">
                  <c:v>39683.791666623321</c:v>
                </c:pt>
                <c:pt idx="5924">
                  <c:v>39683.833333290298</c:v>
                </c:pt>
                <c:pt idx="5925">
                  <c:v>39683.874999957043</c:v>
                </c:pt>
                <c:pt idx="5926">
                  <c:v>39683.9166666237</c:v>
                </c:pt>
                <c:pt idx="5927">
                  <c:v>39683.95833329067</c:v>
                </c:pt>
                <c:pt idx="5928">
                  <c:v>39683.999999957101</c:v>
                </c:pt>
                <c:pt idx="5929">
                  <c:v>39684.041666623627</c:v>
                </c:pt>
                <c:pt idx="5930">
                  <c:v>39684.083333290611</c:v>
                </c:pt>
                <c:pt idx="5931">
                  <c:v>39684.124999957196</c:v>
                </c:pt>
                <c:pt idx="5932">
                  <c:v>39684.166666623874</c:v>
                </c:pt>
                <c:pt idx="5933">
                  <c:v>39684.208333290611</c:v>
                </c:pt>
                <c:pt idx="5934">
                  <c:v>39684.249999957276</c:v>
                </c:pt>
                <c:pt idx="5935">
                  <c:v>39684.291666623722</c:v>
                </c:pt>
                <c:pt idx="5936">
                  <c:v>39684.333333290699</c:v>
                </c:pt>
                <c:pt idx="5937">
                  <c:v>39684.374999957399</c:v>
                </c:pt>
                <c:pt idx="5938">
                  <c:v>39684.416666624202</c:v>
                </c:pt>
                <c:pt idx="5939">
                  <c:v>39684.45833329107</c:v>
                </c:pt>
                <c:pt idx="5940">
                  <c:v>39684.499999957501</c:v>
                </c:pt>
                <c:pt idx="5941">
                  <c:v>39684.541666624194</c:v>
                </c:pt>
                <c:pt idx="5942">
                  <c:v>39684.583333291012</c:v>
                </c:pt>
                <c:pt idx="5943">
                  <c:v>39684.624999957596</c:v>
                </c:pt>
                <c:pt idx="5944">
                  <c:v>39684.666666624304</c:v>
                </c:pt>
                <c:pt idx="5945">
                  <c:v>39684.708333291012</c:v>
                </c:pt>
                <c:pt idx="5946">
                  <c:v>39684.749999957676</c:v>
                </c:pt>
                <c:pt idx="5947">
                  <c:v>39684.791666624165</c:v>
                </c:pt>
                <c:pt idx="5948">
                  <c:v>39684.833333291099</c:v>
                </c:pt>
                <c:pt idx="5949">
                  <c:v>39684.874999957799</c:v>
                </c:pt>
                <c:pt idx="5950">
                  <c:v>39684.916666624602</c:v>
                </c:pt>
                <c:pt idx="5951">
                  <c:v>39684.958333291353</c:v>
                </c:pt>
                <c:pt idx="5952">
                  <c:v>39684.999999957901</c:v>
                </c:pt>
                <c:pt idx="5953">
                  <c:v>39685.041666624595</c:v>
                </c:pt>
                <c:pt idx="5954">
                  <c:v>39685.083333291303</c:v>
                </c:pt>
                <c:pt idx="5955">
                  <c:v>39685.124999958003</c:v>
                </c:pt>
                <c:pt idx="5956">
                  <c:v>39685.166666624675</c:v>
                </c:pt>
                <c:pt idx="5957">
                  <c:v>39685.208333291397</c:v>
                </c:pt>
                <c:pt idx="5958">
                  <c:v>39685.249999958098</c:v>
                </c:pt>
                <c:pt idx="5959">
                  <c:v>39685.291666624566</c:v>
                </c:pt>
                <c:pt idx="5960">
                  <c:v>39685.333333291499</c:v>
                </c:pt>
                <c:pt idx="5961">
                  <c:v>39685.374999958243</c:v>
                </c:pt>
                <c:pt idx="5962">
                  <c:v>39685.416666625002</c:v>
                </c:pt>
                <c:pt idx="5963">
                  <c:v>39685.458333291768</c:v>
                </c:pt>
                <c:pt idx="5964">
                  <c:v>39685.499999958301</c:v>
                </c:pt>
                <c:pt idx="5965">
                  <c:v>39685.541666624995</c:v>
                </c:pt>
                <c:pt idx="5966">
                  <c:v>39685.583333291703</c:v>
                </c:pt>
                <c:pt idx="5967">
                  <c:v>39685.624999958403</c:v>
                </c:pt>
                <c:pt idx="5968">
                  <c:v>39685.666666625075</c:v>
                </c:pt>
                <c:pt idx="5969">
                  <c:v>39685.708333291797</c:v>
                </c:pt>
                <c:pt idx="5970">
                  <c:v>39685.749999958498</c:v>
                </c:pt>
                <c:pt idx="5971">
                  <c:v>39685.791666624966</c:v>
                </c:pt>
                <c:pt idx="5972">
                  <c:v>39685.833333291899</c:v>
                </c:pt>
                <c:pt idx="5973">
                  <c:v>39685.874999958643</c:v>
                </c:pt>
                <c:pt idx="5974">
                  <c:v>39685.9166666253</c:v>
                </c:pt>
                <c:pt idx="5975">
                  <c:v>39685.958333292285</c:v>
                </c:pt>
                <c:pt idx="5976">
                  <c:v>39685.999999958702</c:v>
                </c:pt>
                <c:pt idx="5977">
                  <c:v>39686.041666625249</c:v>
                </c:pt>
                <c:pt idx="5978">
                  <c:v>39686.083333292212</c:v>
                </c:pt>
                <c:pt idx="5979">
                  <c:v>39686.124999958811</c:v>
                </c:pt>
                <c:pt idx="5980">
                  <c:v>39686.166666625475</c:v>
                </c:pt>
                <c:pt idx="5981">
                  <c:v>39686.208333292212</c:v>
                </c:pt>
                <c:pt idx="5982">
                  <c:v>39686.249999958898</c:v>
                </c:pt>
                <c:pt idx="5983">
                  <c:v>39686.291666625344</c:v>
                </c:pt>
                <c:pt idx="5984">
                  <c:v>39686.333333292299</c:v>
                </c:pt>
                <c:pt idx="5985">
                  <c:v>39686.374999959153</c:v>
                </c:pt>
                <c:pt idx="5986">
                  <c:v>39686.416666625701</c:v>
                </c:pt>
                <c:pt idx="5987">
                  <c:v>39686.458333292685</c:v>
                </c:pt>
                <c:pt idx="5988">
                  <c:v>39686.499999959102</c:v>
                </c:pt>
                <c:pt idx="5989">
                  <c:v>39686.54166662565</c:v>
                </c:pt>
                <c:pt idx="5990">
                  <c:v>39686.583333292612</c:v>
                </c:pt>
                <c:pt idx="5991">
                  <c:v>39686.624999959196</c:v>
                </c:pt>
                <c:pt idx="5992">
                  <c:v>39686.666666625875</c:v>
                </c:pt>
                <c:pt idx="5993">
                  <c:v>39686.708333292612</c:v>
                </c:pt>
                <c:pt idx="5994">
                  <c:v>39686.749999959284</c:v>
                </c:pt>
                <c:pt idx="5995">
                  <c:v>39686.791666625744</c:v>
                </c:pt>
                <c:pt idx="5996">
                  <c:v>39686.833333292743</c:v>
                </c:pt>
                <c:pt idx="5997">
                  <c:v>39686.874999959553</c:v>
                </c:pt>
                <c:pt idx="5998">
                  <c:v>39686.916666626203</c:v>
                </c:pt>
                <c:pt idx="5999">
                  <c:v>39686.9583332931</c:v>
                </c:pt>
                <c:pt idx="6000">
                  <c:v>39686.999999959502</c:v>
                </c:pt>
                <c:pt idx="6001">
                  <c:v>39687.041666626195</c:v>
                </c:pt>
                <c:pt idx="6002">
                  <c:v>39687.083333293012</c:v>
                </c:pt>
                <c:pt idx="6003">
                  <c:v>39687.124999959597</c:v>
                </c:pt>
                <c:pt idx="6004">
                  <c:v>39687.166666626275</c:v>
                </c:pt>
                <c:pt idx="6005">
                  <c:v>39687.208333293012</c:v>
                </c:pt>
                <c:pt idx="6006">
                  <c:v>39687.249999959684</c:v>
                </c:pt>
                <c:pt idx="6007">
                  <c:v>39687.291666626174</c:v>
                </c:pt>
                <c:pt idx="6008">
                  <c:v>39687.333333293143</c:v>
                </c:pt>
                <c:pt idx="6009">
                  <c:v>39687.374999959953</c:v>
                </c:pt>
                <c:pt idx="6010">
                  <c:v>39687.416666626603</c:v>
                </c:pt>
                <c:pt idx="6011">
                  <c:v>39687.458333293369</c:v>
                </c:pt>
                <c:pt idx="6012">
                  <c:v>39687.499999959902</c:v>
                </c:pt>
                <c:pt idx="6013">
                  <c:v>39687.541666626596</c:v>
                </c:pt>
                <c:pt idx="6014">
                  <c:v>39687.583333293303</c:v>
                </c:pt>
                <c:pt idx="6015">
                  <c:v>39687.624999959997</c:v>
                </c:pt>
                <c:pt idx="6016">
                  <c:v>39687.666666626676</c:v>
                </c:pt>
                <c:pt idx="6017">
                  <c:v>39687.708333293398</c:v>
                </c:pt>
                <c:pt idx="6018">
                  <c:v>39687.749999960084</c:v>
                </c:pt>
                <c:pt idx="6019">
                  <c:v>39687.791666626574</c:v>
                </c:pt>
                <c:pt idx="6020">
                  <c:v>39687.833333293602</c:v>
                </c:pt>
                <c:pt idx="6021">
                  <c:v>39687.874999960201</c:v>
                </c:pt>
                <c:pt idx="6022">
                  <c:v>39687.916666627003</c:v>
                </c:pt>
                <c:pt idx="6023">
                  <c:v>39687.958333293791</c:v>
                </c:pt>
                <c:pt idx="6024">
                  <c:v>39687.999999960186</c:v>
                </c:pt>
                <c:pt idx="6025">
                  <c:v>39688.041666626996</c:v>
                </c:pt>
                <c:pt idx="6026">
                  <c:v>39688.083333293711</c:v>
                </c:pt>
                <c:pt idx="6027">
                  <c:v>39688.124999960375</c:v>
                </c:pt>
                <c:pt idx="6028">
                  <c:v>39688.166666627076</c:v>
                </c:pt>
                <c:pt idx="6029">
                  <c:v>39688.208333293798</c:v>
                </c:pt>
                <c:pt idx="6030">
                  <c:v>39688.249999960484</c:v>
                </c:pt>
                <c:pt idx="6031">
                  <c:v>39688.291666626974</c:v>
                </c:pt>
                <c:pt idx="6032">
                  <c:v>39688.333333294053</c:v>
                </c:pt>
                <c:pt idx="6033">
                  <c:v>39688.374999960601</c:v>
                </c:pt>
                <c:pt idx="6034">
                  <c:v>39688.416666627301</c:v>
                </c:pt>
                <c:pt idx="6035">
                  <c:v>39688.4583332943</c:v>
                </c:pt>
                <c:pt idx="6036">
                  <c:v>39688.499999960586</c:v>
                </c:pt>
                <c:pt idx="6037">
                  <c:v>39688.541666627374</c:v>
                </c:pt>
                <c:pt idx="6038">
                  <c:v>39688.583333294213</c:v>
                </c:pt>
                <c:pt idx="6039">
                  <c:v>39688.624999960775</c:v>
                </c:pt>
                <c:pt idx="6040">
                  <c:v>39688.666666627476</c:v>
                </c:pt>
                <c:pt idx="6041">
                  <c:v>39688.708333294213</c:v>
                </c:pt>
                <c:pt idx="6042">
                  <c:v>39688.749999960884</c:v>
                </c:pt>
                <c:pt idx="6043">
                  <c:v>39688.791666627447</c:v>
                </c:pt>
                <c:pt idx="6044">
                  <c:v>39688.833333294591</c:v>
                </c:pt>
                <c:pt idx="6045">
                  <c:v>39688.874999961103</c:v>
                </c:pt>
                <c:pt idx="6046">
                  <c:v>39688.916666627803</c:v>
                </c:pt>
                <c:pt idx="6047">
                  <c:v>39688.958333294788</c:v>
                </c:pt>
                <c:pt idx="6048">
                  <c:v>39688.999999961175</c:v>
                </c:pt>
                <c:pt idx="6049">
                  <c:v>39689.041666627876</c:v>
                </c:pt>
                <c:pt idx="6050">
                  <c:v>39689.083333294613</c:v>
                </c:pt>
                <c:pt idx="6051">
                  <c:v>39689.124999961175</c:v>
                </c:pt>
                <c:pt idx="6052">
                  <c:v>39689.166666628</c:v>
                </c:pt>
                <c:pt idx="6053">
                  <c:v>39689.208333294853</c:v>
                </c:pt>
                <c:pt idx="6054">
                  <c:v>39689.249999961226</c:v>
                </c:pt>
                <c:pt idx="6055">
                  <c:v>39689.291666627927</c:v>
                </c:pt>
                <c:pt idx="6056">
                  <c:v>39689.333333294999</c:v>
                </c:pt>
                <c:pt idx="6057">
                  <c:v>39689.374999961503</c:v>
                </c:pt>
                <c:pt idx="6058">
                  <c:v>39689.416666628211</c:v>
                </c:pt>
                <c:pt idx="6059">
                  <c:v>39689.458333295188</c:v>
                </c:pt>
                <c:pt idx="6060">
                  <c:v>39689.499999961576</c:v>
                </c:pt>
                <c:pt idx="6061">
                  <c:v>39689.541666628284</c:v>
                </c:pt>
                <c:pt idx="6062">
                  <c:v>39689.583333295013</c:v>
                </c:pt>
                <c:pt idx="6063">
                  <c:v>39689.624999961576</c:v>
                </c:pt>
                <c:pt idx="6064">
                  <c:v>39689.6666666284</c:v>
                </c:pt>
                <c:pt idx="6065">
                  <c:v>39689.708333295202</c:v>
                </c:pt>
                <c:pt idx="6066">
                  <c:v>39689.749999961627</c:v>
                </c:pt>
                <c:pt idx="6067">
                  <c:v>39689.791666628349</c:v>
                </c:pt>
                <c:pt idx="6068">
                  <c:v>39689.833333295202</c:v>
                </c:pt>
                <c:pt idx="6069">
                  <c:v>39689.874999961903</c:v>
                </c:pt>
                <c:pt idx="6070">
                  <c:v>39689.916666628611</c:v>
                </c:pt>
                <c:pt idx="6071">
                  <c:v>39689.958333295552</c:v>
                </c:pt>
                <c:pt idx="6072">
                  <c:v>39689.999999961976</c:v>
                </c:pt>
                <c:pt idx="6073">
                  <c:v>39690.041666628684</c:v>
                </c:pt>
                <c:pt idx="6074">
                  <c:v>39690.083333295399</c:v>
                </c:pt>
                <c:pt idx="6075">
                  <c:v>39690.1249999621</c:v>
                </c:pt>
                <c:pt idx="6076">
                  <c:v>39690.1666666288</c:v>
                </c:pt>
                <c:pt idx="6077">
                  <c:v>39690.208333295603</c:v>
                </c:pt>
                <c:pt idx="6078">
                  <c:v>39690.249999962194</c:v>
                </c:pt>
                <c:pt idx="6079">
                  <c:v>39690.291666628749</c:v>
                </c:pt>
                <c:pt idx="6080">
                  <c:v>39690.333333295603</c:v>
                </c:pt>
                <c:pt idx="6081">
                  <c:v>39690.374999962303</c:v>
                </c:pt>
                <c:pt idx="6082">
                  <c:v>39690.416666629011</c:v>
                </c:pt>
                <c:pt idx="6083">
                  <c:v>39690.458333295952</c:v>
                </c:pt>
                <c:pt idx="6084">
                  <c:v>39690.499999962376</c:v>
                </c:pt>
                <c:pt idx="6085">
                  <c:v>39690.541666629084</c:v>
                </c:pt>
                <c:pt idx="6086">
                  <c:v>39690.583333295799</c:v>
                </c:pt>
                <c:pt idx="6087">
                  <c:v>39690.6249999625</c:v>
                </c:pt>
                <c:pt idx="6088">
                  <c:v>39690.666666629186</c:v>
                </c:pt>
                <c:pt idx="6089">
                  <c:v>39690.708333296068</c:v>
                </c:pt>
                <c:pt idx="6090">
                  <c:v>39690.749999962594</c:v>
                </c:pt>
                <c:pt idx="6091">
                  <c:v>39690.791666629077</c:v>
                </c:pt>
                <c:pt idx="6092">
                  <c:v>39690.833333296207</c:v>
                </c:pt>
                <c:pt idx="6093">
                  <c:v>39690.874999962703</c:v>
                </c:pt>
                <c:pt idx="6094">
                  <c:v>39690.916666629397</c:v>
                </c:pt>
                <c:pt idx="6095">
                  <c:v>39690.958333296396</c:v>
                </c:pt>
                <c:pt idx="6096">
                  <c:v>39690.999999962776</c:v>
                </c:pt>
                <c:pt idx="6097">
                  <c:v>39691.041666629484</c:v>
                </c:pt>
                <c:pt idx="6098">
                  <c:v>39691.083333296243</c:v>
                </c:pt>
                <c:pt idx="6099">
                  <c:v>39691.1249999629</c:v>
                </c:pt>
                <c:pt idx="6100">
                  <c:v>39691.166666629586</c:v>
                </c:pt>
                <c:pt idx="6101">
                  <c:v>39691.208333296468</c:v>
                </c:pt>
                <c:pt idx="6102">
                  <c:v>39691.249999962994</c:v>
                </c:pt>
                <c:pt idx="6103">
                  <c:v>39691.291666629477</c:v>
                </c:pt>
                <c:pt idx="6104">
                  <c:v>39691.333333296607</c:v>
                </c:pt>
                <c:pt idx="6105">
                  <c:v>39691.374999963111</c:v>
                </c:pt>
                <c:pt idx="6106">
                  <c:v>39691.416666629797</c:v>
                </c:pt>
                <c:pt idx="6107">
                  <c:v>39691.458333296796</c:v>
                </c:pt>
                <c:pt idx="6108">
                  <c:v>39691.499999963184</c:v>
                </c:pt>
                <c:pt idx="6109">
                  <c:v>39691.541666629884</c:v>
                </c:pt>
                <c:pt idx="6110">
                  <c:v>39691.583333296643</c:v>
                </c:pt>
                <c:pt idx="6111">
                  <c:v>39691.624999963184</c:v>
                </c:pt>
                <c:pt idx="6112">
                  <c:v>39691.666666629986</c:v>
                </c:pt>
                <c:pt idx="6113">
                  <c:v>39691.708333296869</c:v>
                </c:pt>
                <c:pt idx="6114">
                  <c:v>39691.749999963249</c:v>
                </c:pt>
                <c:pt idx="6115">
                  <c:v>39691.791666629877</c:v>
                </c:pt>
                <c:pt idx="6116">
                  <c:v>39691.833333297014</c:v>
                </c:pt>
                <c:pt idx="6117">
                  <c:v>39691.874999963497</c:v>
                </c:pt>
                <c:pt idx="6118">
                  <c:v>39691.916666630197</c:v>
                </c:pt>
                <c:pt idx="6119">
                  <c:v>39691.958333297196</c:v>
                </c:pt>
                <c:pt idx="6120">
                  <c:v>39691.999999963584</c:v>
                </c:pt>
                <c:pt idx="6121">
                  <c:v>39692.041666630175</c:v>
                </c:pt>
                <c:pt idx="6122">
                  <c:v>39692.083333297043</c:v>
                </c:pt>
                <c:pt idx="6123">
                  <c:v>39692.124999963584</c:v>
                </c:pt>
                <c:pt idx="6124">
                  <c:v>39692.166666630226</c:v>
                </c:pt>
                <c:pt idx="6125">
                  <c:v>39692.208333297203</c:v>
                </c:pt>
                <c:pt idx="6126">
                  <c:v>39692.249999963649</c:v>
                </c:pt>
                <c:pt idx="6127">
                  <c:v>39692.291666630197</c:v>
                </c:pt>
                <c:pt idx="6128">
                  <c:v>39692.333333297203</c:v>
                </c:pt>
                <c:pt idx="6129">
                  <c:v>39692.374999963897</c:v>
                </c:pt>
                <c:pt idx="6130">
                  <c:v>39692.416666630597</c:v>
                </c:pt>
                <c:pt idx="6131">
                  <c:v>39692.458333297567</c:v>
                </c:pt>
                <c:pt idx="6132">
                  <c:v>39692.499999963984</c:v>
                </c:pt>
                <c:pt idx="6133">
                  <c:v>39692.541666630575</c:v>
                </c:pt>
                <c:pt idx="6134">
                  <c:v>39692.583333297443</c:v>
                </c:pt>
                <c:pt idx="6135">
                  <c:v>39692.6249999641</c:v>
                </c:pt>
                <c:pt idx="6136">
                  <c:v>39692.666666630626</c:v>
                </c:pt>
                <c:pt idx="6137">
                  <c:v>39692.708333297611</c:v>
                </c:pt>
                <c:pt idx="6138">
                  <c:v>39692.749999964195</c:v>
                </c:pt>
                <c:pt idx="6139">
                  <c:v>39692.791666630597</c:v>
                </c:pt>
                <c:pt idx="6140">
                  <c:v>39692.833333297611</c:v>
                </c:pt>
                <c:pt idx="6141">
                  <c:v>39692.874999964297</c:v>
                </c:pt>
                <c:pt idx="6142">
                  <c:v>39692.916666630997</c:v>
                </c:pt>
                <c:pt idx="6143">
                  <c:v>39692.958333297975</c:v>
                </c:pt>
                <c:pt idx="6144">
                  <c:v>39692.999999964384</c:v>
                </c:pt>
                <c:pt idx="6145">
                  <c:v>39693.041666630976</c:v>
                </c:pt>
                <c:pt idx="6146">
                  <c:v>39693.083333297953</c:v>
                </c:pt>
                <c:pt idx="6147">
                  <c:v>39693.124999964501</c:v>
                </c:pt>
                <c:pt idx="6148">
                  <c:v>39693.166666631019</c:v>
                </c:pt>
                <c:pt idx="6149">
                  <c:v>39693.208333298091</c:v>
                </c:pt>
                <c:pt idx="6150">
                  <c:v>39693.249999964595</c:v>
                </c:pt>
                <c:pt idx="6151">
                  <c:v>39693.291666630954</c:v>
                </c:pt>
                <c:pt idx="6152">
                  <c:v>39693.333333298215</c:v>
                </c:pt>
                <c:pt idx="6153">
                  <c:v>39693.374999964697</c:v>
                </c:pt>
                <c:pt idx="6154">
                  <c:v>39693.416666631376</c:v>
                </c:pt>
                <c:pt idx="6155">
                  <c:v>39693.458333298426</c:v>
                </c:pt>
                <c:pt idx="6156">
                  <c:v>39693.499999964784</c:v>
                </c:pt>
                <c:pt idx="6157">
                  <c:v>39693.541666631267</c:v>
                </c:pt>
                <c:pt idx="6158">
                  <c:v>39693.583333298353</c:v>
                </c:pt>
                <c:pt idx="6159">
                  <c:v>39693.624999964901</c:v>
                </c:pt>
                <c:pt idx="6160">
                  <c:v>39693.66666663142</c:v>
                </c:pt>
                <c:pt idx="6161">
                  <c:v>39693.708333298491</c:v>
                </c:pt>
                <c:pt idx="6162">
                  <c:v>39693.749999964995</c:v>
                </c:pt>
                <c:pt idx="6163">
                  <c:v>39693.791666631347</c:v>
                </c:pt>
                <c:pt idx="6164">
                  <c:v>39693.833333298615</c:v>
                </c:pt>
                <c:pt idx="6165">
                  <c:v>39693.874999965097</c:v>
                </c:pt>
                <c:pt idx="6166">
                  <c:v>39693.916666631776</c:v>
                </c:pt>
                <c:pt idx="6167">
                  <c:v>39693.958333298826</c:v>
                </c:pt>
                <c:pt idx="6168">
                  <c:v>39693.999999965185</c:v>
                </c:pt>
                <c:pt idx="6169">
                  <c:v>39694.041666631667</c:v>
                </c:pt>
                <c:pt idx="6170">
                  <c:v>39694.083333298753</c:v>
                </c:pt>
                <c:pt idx="6171">
                  <c:v>39694.124999965185</c:v>
                </c:pt>
                <c:pt idx="6172">
                  <c:v>39694.166666631827</c:v>
                </c:pt>
                <c:pt idx="6173">
                  <c:v>39694.208333298899</c:v>
                </c:pt>
                <c:pt idx="6174">
                  <c:v>39694.249999965374</c:v>
                </c:pt>
                <c:pt idx="6175">
                  <c:v>39694.291666631805</c:v>
                </c:pt>
                <c:pt idx="6176">
                  <c:v>39694.333333299022</c:v>
                </c:pt>
                <c:pt idx="6177">
                  <c:v>39694.374999965497</c:v>
                </c:pt>
                <c:pt idx="6178">
                  <c:v>39694.416666632198</c:v>
                </c:pt>
                <c:pt idx="6179">
                  <c:v>39694.458333299219</c:v>
                </c:pt>
                <c:pt idx="6180">
                  <c:v>39694.499999965585</c:v>
                </c:pt>
                <c:pt idx="6181">
                  <c:v>39694.541666632176</c:v>
                </c:pt>
                <c:pt idx="6182">
                  <c:v>39694.583333299153</c:v>
                </c:pt>
                <c:pt idx="6183">
                  <c:v>39694.624999965585</c:v>
                </c:pt>
                <c:pt idx="6184">
                  <c:v>39694.666666632249</c:v>
                </c:pt>
                <c:pt idx="6185">
                  <c:v>39694.708333299212</c:v>
                </c:pt>
                <c:pt idx="6186">
                  <c:v>39694.749999965774</c:v>
                </c:pt>
                <c:pt idx="6187">
                  <c:v>39694.79166663222</c:v>
                </c:pt>
                <c:pt idx="6188">
                  <c:v>39694.833333299212</c:v>
                </c:pt>
                <c:pt idx="6189">
                  <c:v>39694.874999965898</c:v>
                </c:pt>
                <c:pt idx="6190">
                  <c:v>39694.916666632598</c:v>
                </c:pt>
                <c:pt idx="6191">
                  <c:v>39694.958333299575</c:v>
                </c:pt>
                <c:pt idx="6192">
                  <c:v>39694.999999965985</c:v>
                </c:pt>
                <c:pt idx="6193">
                  <c:v>39695.041666632584</c:v>
                </c:pt>
                <c:pt idx="6194">
                  <c:v>39695.083333299553</c:v>
                </c:pt>
                <c:pt idx="6195">
                  <c:v>39695.124999966101</c:v>
                </c:pt>
                <c:pt idx="6196">
                  <c:v>39695.166666632649</c:v>
                </c:pt>
                <c:pt idx="6197">
                  <c:v>39695.208333299612</c:v>
                </c:pt>
                <c:pt idx="6198">
                  <c:v>39695.249999966196</c:v>
                </c:pt>
                <c:pt idx="6199">
                  <c:v>39695.291666632605</c:v>
                </c:pt>
                <c:pt idx="6200">
                  <c:v>39695.333333299612</c:v>
                </c:pt>
                <c:pt idx="6201">
                  <c:v>39695.374999966298</c:v>
                </c:pt>
                <c:pt idx="6202">
                  <c:v>39695.416666632998</c:v>
                </c:pt>
                <c:pt idx="6203">
                  <c:v>39695.458333299997</c:v>
                </c:pt>
                <c:pt idx="6204">
                  <c:v>39695.499999966501</c:v>
                </c:pt>
                <c:pt idx="6205">
                  <c:v>39695.541666633035</c:v>
                </c:pt>
                <c:pt idx="6206">
                  <c:v>39695.583333300012</c:v>
                </c:pt>
                <c:pt idx="6207">
                  <c:v>39695.624999966596</c:v>
                </c:pt>
                <c:pt idx="6208">
                  <c:v>39695.6666666331</c:v>
                </c:pt>
                <c:pt idx="6209">
                  <c:v>39695.708333300012</c:v>
                </c:pt>
                <c:pt idx="6210">
                  <c:v>39695.749999966676</c:v>
                </c:pt>
                <c:pt idx="6211">
                  <c:v>39695.791666633042</c:v>
                </c:pt>
                <c:pt idx="6212">
                  <c:v>39695.833333300099</c:v>
                </c:pt>
                <c:pt idx="6213">
                  <c:v>39695.874999966843</c:v>
                </c:pt>
                <c:pt idx="6214">
                  <c:v>39695.9166666335</c:v>
                </c:pt>
                <c:pt idx="6215">
                  <c:v>39695.958333300368</c:v>
                </c:pt>
                <c:pt idx="6216">
                  <c:v>39695.999999966902</c:v>
                </c:pt>
                <c:pt idx="6217">
                  <c:v>39696.041666633435</c:v>
                </c:pt>
                <c:pt idx="6218">
                  <c:v>39696.083333300303</c:v>
                </c:pt>
                <c:pt idx="6219">
                  <c:v>39696.124999967004</c:v>
                </c:pt>
                <c:pt idx="6220">
                  <c:v>39696.1666666335</c:v>
                </c:pt>
                <c:pt idx="6221">
                  <c:v>39696.208333300397</c:v>
                </c:pt>
                <c:pt idx="6222">
                  <c:v>39696.249999967084</c:v>
                </c:pt>
                <c:pt idx="6223">
                  <c:v>39696.291666633442</c:v>
                </c:pt>
                <c:pt idx="6224">
                  <c:v>39696.333333300499</c:v>
                </c:pt>
                <c:pt idx="6225">
                  <c:v>39696.3749999672</c:v>
                </c:pt>
                <c:pt idx="6226">
                  <c:v>39696.416666633901</c:v>
                </c:pt>
                <c:pt idx="6227">
                  <c:v>39696.458333300769</c:v>
                </c:pt>
                <c:pt idx="6228">
                  <c:v>39696.499999967185</c:v>
                </c:pt>
                <c:pt idx="6229">
                  <c:v>39696.54166663385</c:v>
                </c:pt>
                <c:pt idx="6230">
                  <c:v>39696.583333300703</c:v>
                </c:pt>
                <c:pt idx="6231">
                  <c:v>39696.624999967375</c:v>
                </c:pt>
                <c:pt idx="6232">
                  <c:v>39696.666666634075</c:v>
                </c:pt>
                <c:pt idx="6233">
                  <c:v>39696.708333300798</c:v>
                </c:pt>
                <c:pt idx="6234">
                  <c:v>39696.749999967484</c:v>
                </c:pt>
                <c:pt idx="6235">
                  <c:v>39696.791666633944</c:v>
                </c:pt>
                <c:pt idx="6236">
                  <c:v>39696.833333300943</c:v>
                </c:pt>
                <c:pt idx="6237">
                  <c:v>39696.8749999676</c:v>
                </c:pt>
                <c:pt idx="6238">
                  <c:v>39696.916666634301</c:v>
                </c:pt>
                <c:pt idx="6239">
                  <c:v>39696.958333301169</c:v>
                </c:pt>
                <c:pt idx="6240">
                  <c:v>39696.999999967586</c:v>
                </c:pt>
                <c:pt idx="6241">
                  <c:v>39697.041666634374</c:v>
                </c:pt>
                <c:pt idx="6242">
                  <c:v>39697.083333301103</c:v>
                </c:pt>
                <c:pt idx="6243">
                  <c:v>39697.124999967775</c:v>
                </c:pt>
                <c:pt idx="6244">
                  <c:v>39697.166666634475</c:v>
                </c:pt>
                <c:pt idx="6245">
                  <c:v>39697.208333301198</c:v>
                </c:pt>
                <c:pt idx="6246">
                  <c:v>39697.249999967884</c:v>
                </c:pt>
                <c:pt idx="6247">
                  <c:v>39697.291666634366</c:v>
                </c:pt>
                <c:pt idx="6248">
                  <c:v>39697.3333333013</c:v>
                </c:pt>
                <c:pt idx="6249">
                  <c:v>39697.374999968153</c:v>
                </c:pt>
                <c:pt idx="6250">
                  <c:v>39697.416666634701</c:v>
                </c:pt>
                <c:pt idx="6251">
                  <c:v>39697.458333301569</c:v>
                </c:pt>
                <c:pt idx="6252">
                  <c:v>39697.499999968102</c:v>
                </c:pt>
                <c:pt idx="6253">
                  <c:v>39697.541666634774</c:v>
                </c:pt>
                <c:pt idx="6254">
                  <c:v>39697.583333301503</c:v>
                </c:pt>
                <c:pt idx="6255">
                  <c:v>39697.624999968197</c:v>
                </c:pt>
                <c:pt idx="6256">
                  <c:v>39697.666666634876</c:v>
                </c:pt>
                <c:pt idx="6257">
                  <c:v>39697.708333301598</c:v>
                </c:pt>
                <c:pt idx="6258">
                  <c:v>39697.749999968284</c:v>
                </c:pt>
                <c:pt idx="6259">
                  <c:v>39697.791666634766</c:v>
                </c:pt>
                <c:pt idx="6260">
                  <c:v>39697.8333333017</c:v>
                </c:pt>
                <c:pt idx="6261">
                  <c:v>39697.874999968553</c:v>
                </c:pt>
                <c:pt idx="6262">
                  <c:v>39697.916666635101</c:v>
                </c:pt>
                <c:pt idx="6263">
                  <c:v>39697.958333301991</c:v>
                </c:pt>
                <c:pt idx="6264">
                  <c:v>39697.999999968502</c:v>
                </c:pt>
                <c:pt idx="6265">
                  <c:v>39698.041666635174</c:v>
                </c:pt>
                <c:pt idx="6266">
                  <c:v>39698.083333301911</c:v>
                </c:pt>
                <c:pt idx="6267">
                  <c:v>39698.124999968597</c:v>
                </c:pt>
                <c:pt idx="6268">
                  <c:v>39698.166666635174</c:v>
                </c:pt>
                <c:pt idx="6269">
                  <c:v>39698.208333301998</c:v>
                </c:pt>
                <c:pt idx="6270">
                  <c:v>39698.249999968684</c:v>
                </c:pt>
                <c:pt idx="6271">
                  <c:v>39698.29166663505</c:v>
                </c:pt>
                <c:pt idx="6272">
                  <c:v>39698.333333302202</c:v>
                </c:pt>
                <c:pt idx="6273">
                  <c:v>39698.374999968953</c:v>
                </c:pt>
                <c:pt idx="6274">
                  <c:v>39698.416666635501</c:v>
                </c:pt>
                <c:pt idx="6275">
                  <c:v>39698.458333302391</c:v>
                </c:pt>
                <c:pt idx="6276">
                  <c:v>39698.499999968903</c:v>
                </c:pt>
                <c:pt idx="6277">
                  <c:v>39698.541666635574</c:v>
                </c:pt>
                <c:pt idx="6278">
                  <c:v>39698.583333302297</c:v>
                </c:pt>
                <c:pt idx="6279">
                  <c:v>39698.624999968997</c:v>
                </c:pt>
                <c:pt idx="6280">
                  <c:v>39698.666666635574</c:v>
                </c:pt>
                <c:pt idx="6281">
                  <c:v>39698.708333302398</c:v>
                </c:pt>
                <c:pt idx="6282">
                  <c:v>39698.749999969084</c:v>
                </c:pt>
                <c:pt idx="6283">
                  <c:v>39698.791666635479</c:v>
                </c:pt>
                <c:pt idx="6284">
                  <c:v>39698.833333302602</c:v>
                </c:pt>
                <c:pt idx="6285">
                  <c:v>39698.874999969201</c:v>
                </c:pt>
                <c:pt idx="6286">
                  <c:v>39698.916666635901</c:v>
                </c:pt>
                <c:pt idx="6287">
                  <c:v>39698.958333302791</c:v>
                </c:pt>
                <c:pt idx="6288">
                  <c:v>39698.999999969274</c:v>
                </c:pt>
                <c:pt idx="6289">
                  <c:v>39699.041666635974</c:v>
                </c:pt>
                <c:pt idx="6290">
                  <c:v>39699.083333302697</c:v>
                </c:pt>
                <c:pt idx="6291">
                  <c:v>39699.124999969375</c:v>
                </c:pt>
                <c:pt idx="6292">
                  <c:v>39699.166666636076</c:v>
                </c:pt>
                <c:pt idx="6293">
                  <c:v>39699.208333302799</c:v>
                </c:pt>
                <c:pt idx="6294">
                  <c:v>39699.249999969485</c:v>
                </c:pt>
                <c:pt idx="6295">
                  <c:v>39699.291666635967</c:v>
                </c:pt>
                <c:pt idx="6296">
                  <c:v>39699.333333303002</c:v>
                </c:pt>
                <c:pt idx="6297">
                  <c:v>39699.374999969601</c:v>
                </c:pt>
                <c:pt idx="6298">
                  <c:v>39699.416666636302</c:v>
                </c:pt>
                <c:pt idx="6299">
                  <c:v>39699.458333303199</c:v>
                </c:pt>
                <c:pt idx="6300">
                  <c:v>39699.499999969674</c:v>
                </c:pt>
                <c:pt idx="6301">
                  <c:v>39699.541666636404</c:v>
                </c:pt>
                <c:pt idx="6302">
                  <c:v>39699.583333303097</c:v>
                </c:pt>
                <c:pt idx="6303">
                  <c:v>39699.624999969776</c:v>
                </c:pt>
                <c:pt idx="6304">
                  <c:v>39699.666666636484</c:v>
                </c:pt>
                <c:pt idx="6305">
                  <c:v>39699.708333303199</c:v>
                </c:pt>
                <c:pt idx="6306">
                  <c:v>39699.749999969885</c:v>
                </c:pt>
                <c:pt idx="6307">
                  <c:v>39699.791666636396</c:v>
                </c:pt>
                <c:pt idx="6308">
                  <c:v>39699.833333303301</c:v>
                </c:pt>
                <c:pt idx="6309">
                  <c:v>39699.874999970169</c:v>
                </c:pt>
                <c:pt idx="6310">
                  <c:v>39699.916666636702</c:v>
                </c:pt>
                <c:pt idx="6311">
                  <c:v>39699.958333303599</c:v>
                </c:pt>
                <c:pt idx="6312">
                  <c:v>39699.999999970103</c:v>
                </c:pt>
                <c:pt idx="6313">
                  <c:v>39700.041666636775</c:v>
                </c:pt>
                <c:pt idx="6314">
                  <c:v>39700.083333303497</c:v>
                </c:pt>
                <c:pt idx="6315">
                  <c:v>39700.124999970198</c:v>
                </c:pt>
                <c:pt idx="6316">
                  <c:v>39700.166666636884</c:v>
                </c:pt>
                <c:pt idx="6317">
                  <c:v>39700.208333303599</c:v>
                </c:pt>
                <c:pt idx="6318">
                  <c:v>39700.2499999703</c:v>
                </c:pt>
                <c:pt idx="6319">
                  <c:v>39700.291666636796</c:v>
                </c:pt>
                <c:pt idx="6320">
                  <c:v>39700.333333303701</c:v>
                </c:pt>
                <c:pt idx="6321">
                  <c:v>39700.374999970569</c:v>
                </c:pt>
                <c:pt idx="6322">
                  <c:v>39700.416666637102</c:v>
                </c:pt>
                <c:pt idx="6323">
                  <c:v>39700.458333304006</c:v>
                </c:pt>
                <c:pt idx="6324">
                  <c:v>39700.500000040702</c:v>
                </c:pt>
                <c:pt idx="6325">
                  <c:v>39700.54166670725</c:v>
                </c:pt>
                <c:pt idx="6326">
                  <c:v>39700.583333374212</c:v>
                </c:pt>
                <c:pt idx="6327">
                  <c:v>39700.625000040804</c:v>
                </c:pt>
                <c:pt idx="6328">
                  <c:v>39700.666666707584</c:v>
                </c:pt>
                <c:pt idx="6329">
                  <c:v>39700.708333374299</c:v>
                </c:pt>
                <c:pt idx="6330">
                  <c:v>39700.750000041</c:v>
                </c:pt>
                <c:pt idx="6331">
                  <c:v>39700.791666707424</c:v>
                </c:pt>
                <c:pt idx="6332">
                  <c:v>39700.833333374569</c:v>
                </c:pt>
                <c:pt idx="6333">
                  <c:v>39700.875000041102</c:v>
                </c:pt>
                <c:pt idx="6334">
                  <c:v>39700.916666707803</c:v>
                </c:pt>
                <c:pt idx="6335">
                  <c:v>39700.958333374867</c:v>
                </c:pt>
                <c:pt idx="6336">
                  <c:v>39701.000000041284</c:v>
                </c:pt>
                <c:pt idx="6337">
                  <c:v>39701.041666707984</c:v>
                </c:pt>
                <c:pt idx="6338">
                  <c:v>39701.083333374743</c:v>
                </c:pt>
                <c:pt idx="6339">
                  <c:v>39701.125000041196</c:v>
                </c:pt>
                <c:pt idx="6340">
                  <c:v>39701.166666708101</c:v>
                </c:pt>
                <c:pt idx="6341">
                  <c:v>39701.208333375012</c:v>
                </c:pt>
                <c:pt idx="6342">
                  <c:v>39701.250000041597</c:v>
                </c:pt>
                <c:pt idx="6343">
                  <c:v>39701.291666708174</c:v>
                </c:pt>
                <c:pt idx="6344">
                  <c:v>39701.333333375012</c:v>
                </c:pt>
                <c:pt idx="6345">
                  <c:v>39701.375000041684</c:v>
                </c:pt>
                <c:pt idx="6346">
                  <c:v>39701.416666708399</c:v>
                </c:pt>
                <c:pt idx="6347">
                  <c:v>39701.458333375303</c:v>
                </c:pt>
                <c:pt idx="6348">
                  <c:v>39701.500000041902</c:v>
                </c:pt>
                <c:pt idx="6349">
                  <c:v>39701.541666708596</c:v>
                </c:pt>
                <c:pt idx="6350">
                  <c:v>39701.583333375303</c:v>
                </c:pt>
                <c:pt idx="6351">
                  <c:v>39701.625000041975</c:v>
                </c:pt>
                <c:pt idx="6352">
                  <c:v>39701.666666708676</c:v>
                </c:pt>
                <c:pt idx="6353">
                  <c:v>39701.708333375398</c:v>
                </c:pt>
                <c:pt idx="6354">
                  <c:v>39701.750000042099</c:v>
                </c:pt>
                <c:pt idx="6355">
                  <c:v>39701.791666708727</c:v>
                </c:pt>
                <c:pt idx="6356">
                  <c:v>39701.833333375602</c:v>
                </c:pt>
                <c:pt idx="6357">
                  <c:v>39701.875000042302</c:v>
                </c:pt>
                <c:pt idx="6358">
                  <c:v>39701.916666709003</c:v>
                </c:pt>
                <c:pt idx="6359">
                  <c:v>39701.958333375929</c:v>
                </c:pt>
                <c:pt idx="6360">
                  <c:v>39702.000000042397</c:v>
                </c:pt>
                <c:pt idx="6361">
                  <c:v>39702.041666709185</c:v>
                </c:pt>
                <c:pt idx="6362">
                  <c:v>39702.083333376053</c:v>
                </c:pt>
                <c:pt idx="6363">
                  <c:v>39702.125000042586</c:v>
                </c:pt>
                <c:pt idx="6364">
                  <c:v>39702.166666709185</c:v>
                </c:pt>
                <c:pt idx="6365">
                  <c:v>39702.208333376191</c:v>
                </c:pt>
                <c:pt idx="6366">
                  <c:v>39702.250000042703</c:v>
                </c:pt>
                <c:pt idx="6367">
                  <c:v>39702.291666709134</c:v>
                </c:pt>
                <c:pt idx="6368">
                  <c:v>39702.333333376213</c:v>
                </c:pt>
                <c:pt idx="6369">
                  <c:v>39702.375000042899</c:v>
                </c:pt>
                <c:pt idx="6370">
                  <c:v>39702.4166667096</c:v>
                </c:pt>
                <c:pt idx="6371">
                  <c:v>39702.458333376613</c:v>
                </c:pt>
                <c:pt idx="6372">
                  <c:v>39702.500000043001</c:v>
                </c:pt>
                <c:pt idx="6373">
                  <c:v>39702.541666709585</c:v>
                </c:pt>
                <c:pt idx="6374">
                  <c:v>39702.583333376613</c:v>
                </c:pt>
                <c:pt idx="6375">
                  <c:v>39702.625000043176</c:v>
                </c:pt>
                <c:pt idx="6376">
                  <c:v>39702.666666709876</c:v>
                </c:pt>
                <c:pt idx="6377">
                  <c:v>39702.708333376613</c:v>
                </c:pt>
                <c:pt idx="6378">
                  <c:v>39702.750000043285</c:v>
                </c:pt>
                <c:pt idx="6379">
                  <c:v>39702.791666709767</c:v>
                </c:pt>
                <c:pt idx="6380">
                  <c:v>39702.833333376853</c:v>
                </c:pt>
                <c:pt idx="6381">
                  <c:v>39702.875000043503</c:v>
                </c:pt>
                <c:pt idx="6382">
                  <c:v>39702.916666710204</c:v>
                </c:pt>
                <c:pt idx="6383">
                  <c:v>39702.958333377188</c:v>
                </c:pt>
                <c:pt idx="6384">
                  <c:v>39703.000000043598</c:v>
                </c:pt>
                <c:pt idx="6385">
                  <c:v>39703.041666710174</c:v>
                </c:pt>
                <c:pt idx="6386">
                  <c:v>39703.083333377013</c:v>
                </c:pt>
                <c:pt idx="6387">
                  <c:v>39703.125000043627</c:v>
                </c:pt>
                <c:pt idx="6388">
                  <c:v>39703.166666710349</c:v>
                </c:pt>
                <c:pt idx="6389">
                  <c:v>39703.208333377203</c:v>
                </c:pt>
                <c:pt idx="6390">
                  <c:v>39703.250000043903</c:v>
                </c:pt>
                <c:pt idx="6391">
                  <c:v>39703.291666710305</c:v>
                </c:pt>
                <c:pt idx="6392">
                  <c:v>39703.333333377297</c:v>
                </c:pt>
                <c:pt idx="6393">
                  <c:v>39703.375000043998</c:v>
                </c:pt>
                <c:pt idx="6394">
                  <c:v>39703.4166667108</c:v>
                </c:pt>
                <c:pt idx="6395">
                  <c:v>39703.458333377741</c:v>
                </c:pt>
                <c:pt idx="6396">
                  <c:v>39703.500000044201</c:v>
                </c:pt>
                <c:pt idx="6397">
                  <c:v>39703.541666710749</c:v>
                </c:pt>
                <c:pt idx="6398">
                  <c:v>39703.583333377603</c:v>
                </c:pt>
                <c:pt idx="6399">
                  <c:v>39703.625000044274</c:v>
                </c:pt>
                <c:pt idx="6400">
                  <c:v>39703.666666710975</c:v>
                </c:pt>
                <c:pt idx="6401">
                  <c:v>39703.708333377697</c:v>
                </c:pt>
                <c:pt idx="6402">
                  <c:v>39703.750000044398</c:v>
                </c:pt>
                <c:pt idx="6403">
                  <c:v>39703.791666710786</c:v>
                </c:pt>
                <c:pt idx="6404">
                  <c:v>39703.833333377799</c:v>
                </c:pt>
                <c:pt idx="6405">
                  <c:v>39703.875000044543</c:v>
                </c:pt>
                <c:pt idx="6406">
                  <c:v>39703.916666711186</c:v>
                </c:pt>
                <c:pt idx="6407">
                  <c:v>39703.958333378228</c:v>
                </c:pt>
                <c:pt idx="6408">
                  <c:v>39704.000000044602</c:v>
                </c:pt>
                <c:pt idx="6409">
                  <c:v>39704.041666711077</c:v>
                </c:pt>
                <c:pt idx="6410">
                  <c:v>39704.083333378207</c:v>
                </c:pt>
                <c:pt idx="6411">
                  <c:v>39704.125000044674</c:v>
                </c:pt>
                <c:pt idx="6412">
                  <c:v>39704.166666711149</c:v>
                </c:pt>
                <c:pt idx="6413">
                  <c:v>39704.208333378243</c:v>
                </c:pt>
                <c:pt idx="6414">
                  <c:v>39704.250000044798</c:v>
                </c:pt>
                <c:pt idx="6415">
                  <c:v>39704.291666711106</c:v>
                </c:pt>
                <c:pt idx="6416">
                  <c:v>39704.333333378243</c:v>
                </c:pt>
                <c:pt idx="6417">
                  <c:v>39704.375000045002</c:v>
                </c:pt>
                <c:pt idx="6418">
                  <c:v>39704.416666711586</c:v>
                </c:pt>
                <c:pt idx="6419">
                  <c:v>39704.458333378629</c:v>
                </c:pt>
                <c:pt idx="6420">
                  <c:v>39704.500000045002</c:v>
                </c:pt>
                <c:pt idx="6421">
                  <c:v>39704.541666711477</c:v>
                </c:pt>
                <c:pt idx="6422">
                  <c:v>39704.583333378607</c:v>
                </c:pt>
                <c:pt idx="6423">
                  <c:v>39704.625000045075</c:v>
                </c:pt>
                <c:pt idx="6424">
                  <c:v>39704.66666671155</c:v>
                </c:pt>
                <c:pt idx="6425">
                  <c:v>39704.708333378643</c:v>
                </c:pt>
                <c:pt idx="6426">
                  <c:v>39704.750000045198</c:v>
                </c:pt>
                <c:pt idx="6427">
                  <c:v>39704.791666711506</c:v>
                </c:pt>
                <c:pt idx="6428">
                  <c:v>39704.833333378643</c:v>
                </c:pt>
                <c:pt idx="6429">
                  <c:v>39704.8750000453</c:v>
                </c:pt>
                <c:pt idx="6430">
                  <c:v>39704.916666712001</c:v>
                </c:pt>
                <c:pt idx="6431">
                  <c:v>39704.958333379029</c:v>
                </c:pt>
                <c:pt idx="6432">
                  <c:v>39705.000000045402</c:v>
                </c:pt>
                <c:pt idx="6433">
                  <c:v>39705.04166671195</c:v>
                </c:pt>
                <c:pt idx="6434">
                  <c:v>39705.083333379014</c:v>
                </c:pt>
                <c:pt idx="6435">
                  <c:v>39705.125000045475</c:v>
                </c:pt>
                <c:pt idx="6436">
                  <c:v>39705.166666712175</c:v>
                </c:pt>
                <c:pt idx="6437">
                  <c:v>39705.208333379043</c:v>
                </c:pt>
                <c:pt idx="6438">
                  <c:v>39705.250000045598</c:v>
                </c:pt>
                <c:pt idx="6439">
                  <c:v>39705.291666711986</c:v>
                </c:pt>
                <c:pt idx="6440">
                  <c:v>39705.333333379043</c:v>
                </c:pt>
                <c:pt idx="6441">
                  <c:v>39705.3750000457</c:v>
                </c:pt>
                <c:pt idx="6442">
                  <c:v>39705.416666712401</c:v>
                </c:pt>
                <c:pt idx="6443">
                  <c:v>39705.458333379349</c:v>
                </c:pt>
                <c:pt idx="6444">
                  <c:v>39705.500000045802</c:v>
                </c:pt>
                <c:pt idx="6445">
                  <c:v>39705.541666712474</c:v>
                </c:pt>
                <c:pt idx="6446">
                  <c:v>39705.583333379203</c:v>
                </c:pt>
                <c:pt idx="6447">
                  <c:v>39705.625000045875</c:v>
                </c:pt>
                <c:pt idx="6448">
                  <c:v>39705.666666712576</c:v>
                </c:pt>
                <c:pt idx="6449">
                  <c:v>39705.708333379298</c:v>
                </c:pt>
                <c:pt idx="6450">
                  <c:v>39705.750000045999</c:v>
                </c:pt>
                <c:pt idx="6451">
                  <c:v>39705.791666712394</c:v>
                </c:pt>
                <c:pt idx="6452">
                  <c:v>39705.833333379553</c:v>
                </c:pt>
                <c:pt idx="6453">
                  <c:v>39705.875000046202</c:v>
                </c:pt>
                <c:pt idx="6454">
                  <c:v>39705.916666712801</c:v>
                </c:pt>
                <c:pt idx="6455">
                  <c:v>39705.958333379749</c:v>
                </c:pt>
                <c:pt idx="6456">
                  <c:v>39706.000000046202</c:v>
                </c:pt>
                <c:pt idx="6457">
                  <c:v>39706.041666712874</c:v>
                </c:pt>
                <c:pt idx="6458">
                  <c:v>39706.083333379611</c:v>
                </c:pt>
                <c:pt idx="6459">
                  <c:v>39706.125000046275</c:v>
                </c:pt>
                <c:pt idx="6460">
                  <c:v>39706.166666712976</c:v>
                </c:pt>
                <c:pt idx="6461">
                  <c:v>39706.208333379698</c:v>
                </c:pt>
                <c:pt idx="6462">
                  <c:v>39706.250000046399</c:v>
                </c:pt>
                <c:pt idx="6463">
                  <c:v>39706.291666712794</c:v>
                </c:pt>
                <c:pt idx="6464">
                  <c:v>39706.333333379953</c:v>
                </c:pt>
                <c:pt idx="6465">
                  <c:v>39706.375000046603</c:v>
                </c:pt>
                <c:pt idx="6466">
                  <c:v>39706.416666713194</c:v>
                </c:pt>
                <c:pt idx="6467">
                  <c:v>39706.458333380149</c:v>
                </c:pt>
                <c:pt idx="6468">
                  <c:v>39706.500000046603</c:v>
                </c:pt>
                <c:pt idx="6469">
                  <c:v>39706.541666713099</c:v>
                </c:pt>
                <c:pt idx="6470">
                  <c:v>39706.583333380011</c:v>
                </c:pt>
                <c:pt idx="6471">
                  <c:v>39706.625000046675</c:v>
                </c:pt>
                <c:pt idx="6472">
                  <c:v>39706.666666713158</c:v>
                </c:pt>
                <c:pt idx="6473">
                  <c:v>39706.708333380098</c:v>
                </c:pt>
                <c:pt idx="6474">
                  <c:v>39706.750000046799</c:v>
                </c:pt>
                <c:pt idx="6475">
                  <c:v>39706.791666713245</c:v>
                </c:pt>
                <c:pt idx="6476">
                  <c:v>39706.833333380302</c:v>
                </c:pt>
                <c:pt idx="6477">
                  <c:v>39706.875000047003</c:v>
                </c:pt>
                <c:pt idx="6478">
                  <c:v>39706.916666713674</c:v>
                </c:pt>
                <c:pt idx="6479">
                  <c:v>39706.958333380615</c:v>
                </c:pt>
                <c:pt idx="6480">
                  <c:v>39707.000000047097</c:v>
                </c:pt>
                <c:pt idx="6481">
                  <c:v>39707.041666713558</c:v>
                </c:pt>
                <c:pt idx="6482">
                  <c:v>39707.083333380499</c:v>
                </c:pt>
                <c:pt idx="6483">
                  <c:v>39707.125000047185</c:v>
                </c:pt>
                <c:pt idx="6484">
                  <c:v>39707.166666713667</c:v>
                </c:pt>
                <c:pt idx="6485">
                  <c:v>39707.2083333806</c:v>
                </c:pt>
                <c:pt idx="6486">
                  <c:v>39707.250000047301</c:v>
                </c:pt>
                <c:pt idx="6487">
                  <c:v>39707.291666713645</c:v>
                </c:pt>
                <c:pt idx="6488">
                  <c:v>39707.333333380702</c:v>
                </c:pt>
                <c:pt idx="6489">
                  <c:v>39707.375000047403</c:v>
                </c:pt>
                <c:pt idx="6490">
                  <c:v>39707.416666714103</c:v>
                </c:pt>
                <c:pt idx="6491">
                  <c:v>39707.458333381022</c:v>
                </c:pt>
                <c:pt idx="6492">
                  <c:v>39707.500000047497</c:v>
                </c:pt>
                <c:pt idx="6493">
                  <c:v>39707.541666714184</c:v>
                </c:pt>
                <c:pt idx="6494">
                  <c:v>39707.583333380899</c:v>
                </c:pt>
                <c:pt idx="6495">
                  <c:v>39707.625000047585</c:v>
                </c:pt>
                <c:pt idx="6496">
                  <c:v>39707.666666714184</c:v>
                </c:pt>
                <c:pt idx="6497">
                  <c:v>39707.708333381001</c:v>
                </c:pt>
                <c:pt idx="6498">
                  <c:v>39707.750000047701</c:v>
                </c:pt>
                <c:pt idx="6499">
                  <c:v>39707.791666714118</c:v>
                </c:pt>
                <c:pt idx="6500">
                  <c:v>39707.833333381102</c:v>
                </c:pt>
                <c:pt idx="6501">
                  <c:v>39707.875000047803</c:v>
                </c:pt>
                <c:pt idx="6502">
                  <c:v>39707.916666714496</c:v>
                </c:pt>
                <c:pt idx="6503">
                  <c:v>39707.958333381212</c:v>
                </c:pt>
                <c:pt idx="6504">
                  <c:v>39708.000000047898</c:v>
                </c:pt>
                <c:pt idx="6505">
                  <c:v>39708.041666714584</c:v>
                </c:pt>
                <c:pt idx="6506">
                  <c:v>39708.083333381284</c:v>
                </c:pt>
                <c:pt idx="6507">
                  <c:v>39708.125000047985</c:v>
                </c:pt>
                <c:pt idx="6508">
                  <c:v>39708.166666714584</c:v>
                </c:pt>
                <c:pt idx="6509">
                  <c:v>39708.208333381401</c:v>
                </c:pt>
                <c:pt idx="6510">
                  <c:v>39708.250000048203</c:v>
                </c:pt>
                <c:pt idx="6511">
                  <c:v>39708.291666714518</c:v>
                </c:pt>
                <c:pt idx="6512">
                  <c:v>39708.333333381503</c:v>
                </c:pt>
                <c:pt idx="6513">
                  <c:v>39708.375000048203</c:v>
                </c:pt>
                <c:pt idx="6514">
                  <c:v>39708.416666714897</c:v>
                </c:pt>
                <c:pt idx="6515">
                  <c:v>39708.458333381612</c:v>
                </c:pt>
                <c:pt idx="6516">
                  <c:v>39708.500000048298</c:v>
                </c:pt>
                <c:pt idx="6517">
                  <c:v>39708.541666714984</c:v>
                </c:pt>
                <c:pt idx="6518">
                  <c:v>39708.583333381684</c:v>
                </c:pt>
                <c:pt idx="6519">
                  <c:v>39708.6250000484</c:v>
                </c:pt>
                <c:pt idx="6520">
                  <c:v>39708.666666714984</c:v>
                </c:pt>
                <c:pt idx="6521">
                  <c:v>39708.708333381801</c:v>
                </c:pt>
                <c:pt idx="6522">
                  <c:v>39708.750000048603</c:v>
                </c:pt>
                <c:pt idx="6523">
                  <c:v>39708.791666714904</c:v>
                </c:pt>
                <c:pt idx="6524">
                  <c:v>39708.833333381903</c:v>
                </c:pt>
                <c:pt idx="6525">
                  <c:v>39708.875000048603</c:v>
                </c:pt>
                <c:pt idx="6526">
                  <c:v>39708.916666715275</c:v>
                </c:pt>
                <c:pt idx="6527">
                  <c:v>39708.95833338223</c:v>
                </c:pt>
                <c:pt idx="6528">
                  <c:v>39709.000000048698</c:v>
                </c:pt>
                <c:pt idx="6529">
                  <c:v>39709.041666715166</c:v>
                </c:pt>
                <c:pt idx="6530">
                  <c:v>39709.083333382099</c:v>
                </c:pt>
                <c:pt idx="6531">
                  <c:v>39709.1250000488</c:v>
                </c:pt>
                <c:pt idx="6532">
                  <c:v>39709.166666715297</c:v>
                </c:pt>
                <c:pt idx="6533">
                  <c:v>39709.208333382201</c:v>
                </c:pt>
                <c:pt idx="6534">
                  <c:v>39709.250000049011</c:v>
                </c:pt>
                <c:pt idx="6535">
                  <c:v>39709.29166671526</c:v>
                </c:pt>
                <c:pt idx="6536">
                  <c:v>39709.333333382303</c:v>
                </c:pt>
                <c:pt idx="6537">
                  <c:v>39709.375000049011</c:v>
                </c:pt>
                <c:pt idx="6538">
                  <c:v>39709.416666715675</c:v>
                </c:pt>
                <c:pt idx="6539">
                  <c:v>39709.45833338263</c:v>
                </c:pt>
                <c:pt idx="6540">
                  <c:v>39709.500000049098</c:v>
                </c:pt>
                <c:pt idx="6541">
                  <c:v>39709.541666715566</c:v>
                </c:pt>
                <c:pt idx="6542">
                  <c:v>39709.583333382499</c:v>
                </c:pt>
                <c:pt idx="6543">
                  <c:v>39709.625000049185</c:v>
                </c:pt>
                <c:pt idx="6544">
                  <c:v>39709.666666715697</c:v>
                </c:pt>
                <c:pt idx="6545">
                  <c:v>39709.708333382601</c:v>
                </c:pt>
                <c:pt idx="6546">
                  <c:v>39709.750000049302</c:v>
                </c:pt>
                <c:pt idx="6547">
                  <c:v>39709.791666715675</c:v>
                </c:pt>
                <c:pt idx="6548">
                  <c:v>39709.833333382703</c:v>
                </c:pt>
                <c:pt idx="6549">
                  <c:v>39709.875000049396</c:v>
                </c:pt>
                <c:pt idx="6550">
                  <c:v>39709.916666716097</c:v>
                </c:pt>
                <c:pt idx="6551">
                  <c:v>39709.958333383038</c:v>
                </c:pt>
                <c:pt idx="6552">
                  <c:v>39710.000000049498</c:v>
                </c:pt>
                <c:pt idx="6553">
                  <c:v>39710.041666716184</c:v>
                </c:pt>
                <c:pt idx="6554">
                  <c:v>39710.083333382943</c:v>
                </c:pt>
                <c:pt idx="6555">
                  <c:v>39710.125000049586</c:v>
                </c:pt>
                <c:pt idx="6556">
                  <c:v>39710.166666716184</c:v>
                </c:pt>
                <c:pt idx="6557">
                  <c:v>39710.208333383001</c:v>
                </c:pt>
                <c:pt idx="6558">
                  <c:v>39710.250000049702</c:v>
                </c:pt>
                <c:pt idx="6559">
                  <c:v>39710.291666716133</c:v>
                </c:pt>
                <c:pt idx="6560">
                  <c:v>39710.333333383103</c:v>
                </c:pt>
                <c:pt idx="6561">
                  <c:v>39710.375000049797</c:v>
                </c:pt>
                <c:pt idx="6562">
                  <c:v>39710.416666716497</c:v>
                </c:pt>
                <c:pt idx="6563">
                  <c:v>39710.458333383212</c:v>
                </c:pt>
                <c:pt idx="6564">
                  <c:v>39710.500000049899</c:v>
                </c:pt>
                <c:pt idx="6565">
                  <c:v>39710.541666716585</c:v>
                </c:pt>
                <c:pt idx="6566">
                  <c:v>39710.5833333833</c:v>
                </c:pt>
                <c:pt idx="6567">
                  <c:v>39710.625000049986</c:v>
                </c:pt>
                <c:pt idx="6568">
                  <c:v>39710.666666716585</c:v>
                </c:pt>
                <c:pt idx="6569">
                  <c:v>39710.708333383402</c:v>
                </c:pt>
                <c:pt idx="6570">
                  <c:v>39710.750000050102</c:v>
                </c:pt>
                <c:pt idx="6571">
                  <c:v>39710.791666716534</c:v>
                </c:pt>
                <c:pt idx="6572">
                  <c:v>39710.833333383503</c:v>
                </c:pt>
                <c:pt idx="6573">
                  <c:v>39710.875000050197</c:v>
                </c:pt>
                <c:pt idx="6574">
                  <c:v>39710.916666716897</c:v>
                </c:pt>
                <c:pt idx="6575">
                  <c:v>39710.958333383613</c:v>
                </c:pt>
                <c:pt idx="6576">
                  <c:v>39711.000000050284</c:v>
                </c:pt>
                <c:pt idx="6577">
                  <c:v>39711.041666716985</c:v>
                </c:pt>
                <c:pt idx="6578">
                  <c:v>39711.0833333837</c:v>
                </c:pt>
                <c:pt idx="6579">
                  <c:v>39711.125000050197</c:v>
                </c:pt>
                <c:pt idx="6580">
                  <c:v>39711.166666716985</c:v>
                </c:pt>
                <c:pt idx="6581">
                  <c:v>39711.208333383802</c:v>
                </c:pt>
                <c:pt idx="6582">
                  <c:v>39711.250000050502</c:v>
                </c:pt>
                <c:pt idx="6583">
                  <c:v>39711.291666716927</c:v>
                </c:pt>
                <c:pt idx="6584">
                  <c:v>39711.333333383896</c:v>
                </c:pt>
                <c:pt idx="6585">
                  <c:v>39711.375000050597</c:v>
                </c:pt>
                <c:pt idx="6586">
                  <c:v>39711.416666717276</c:v>
                </c:pt>
                <c:pt idx="6587">
                  <c:v>39711.458333384246</c:v>
                </c:pt>
                <c:pt idx="6588">
                  <c:v>39711.500000050684</c:v>
                </c:pt>
                <c:pt idx="6589">
                  <c:v>39711.541666717174</c:v>
                </c:pt>
                <c:pt idx="6590">
                  <c:v>39711.583333384202</c:v>
                </c:pt>
                <c:pt idx="6591">
                  <c:v>39711.625000050597</c:v>
                </c:pt>
                <c:pt idx="6592">
                  <c:v>39711.666666717327</c:v>
                </c:pt>
                <c:pt idx="6593">
                  <c:v>39711.708333384202</c:v>
                </c:pt>
                <c:pt idx="6594">
                  <c:v>39711.750000050903</c:v>
                </c:pt>
                <c:pt idx="6595">
                  <c:v>39711.791666717276</c:v>
                </c:pt>
                <c:pt idx="6596">
                  <c:v>39711.833333384297</c:v>
                </c:pt>
                <c:pt idx="6597">
                  <c:v>39711.875000050997</c:v>
                </c:pt>
                <c:pt idx="6598">
                  <c:v>39711.916666717676</c:v>
                </c:pt>
                <c:pt idx="6599">
                  <c:v>39711.958333384646</c:v>
                </c:pt>
                <c:pt idx="6600">
                  <c:v>39712.000000051084</c:v>
                </c:pt>
                <c:pt idx="6601">
                  <c:v>39712.041666717574</c:v>
                </c:pt>
                <c:pt idx="6602">
                  <c:v>39712.083333384602</c:v>
                </c:pt>
                <c:pt idx="6603">
                  <c:v>39712.125000051019</c:v>
                </c:pt>
                <c:pt idx="6604">
                  <c:v>39712.166666717727</c:v>
                </c:pt>
                <c:pt idx="6605">
                  <c:v>39712.208333384602</c:v>
                </c:pt>
                <c:pt idx="6606">
                  <c:v>39712.250000051274</c:v>
                </c:pt>
                <c:pt idx="6607">
                  <c:v>39712.291666717705</c:v>
                </c:pt>
                <c:pt idx="6608">
                  <c:v>39712.333333384697</c:v>
                </c:pt>
                <c:pt idx="6609">
                  <c:v>39712.375000051376</c:v>
                </c:pt>
                <c:pt idx="6610">
                  <c:v>39712.416666718098</c:v>
                </c:pt>
                <c:pt idx="6611">
                  <c:v>39712.458333385046</c:v>
                </c:pt>
                <c:pt idx="6612">
                  <c:v>39712.500000051485</c:v>
                </c:pt>
                <c:pt idx="6613">
                  <c:v>39712.541666718185</c:v>
                </c:pt>
                <c:pt idx="6614">
                  <c:v>39712.583333385002</c:v>
                </c:pt>
                <c:pt idx="6615">
                  <c:v>39712.625000051419</c:v>
                </c:pt>
                <c:pt idx="6616">
                  <c:v>39712.666666718185</c:v>
                </c:pt>
                <c:pt idx="6617">
                  <c:v>39712.708333385002</c:v>
                </c:pt>
                <c:pt idx="6618">
                  <c:v>39712.750000051674</c:v>
                </c:pt>
                <c:pt idx="6619">
                  <c:v>39712.791666718149</c:v>
                </c:pt>
                <c:pt idx="6620">
                  <c:v>39712.833333385097</c:v>
                </c:pt>
                <c:pt idx="6621">
                  <c:v>39712.875000051776</c:v>
                </c:pt>
                <c:pt idx="6622">
                  <c:v>39712.916666718498</c:v>
                </c:pt>
                <c:pt idx="6623">
                  <c:v>39712.958333385213</c:v>
                </c:pt>
                <c:pt idx="6624">
                  <c:v>39713.000000051885</c:v>
                </c:pt>
                <c:pt idx="6625">
                  <c:v>39713.041666718585</c:v>
                </c:pt>
                <c:pt idx="6626">
                  <c:v>39713.083333385301</c:v>
                </c:pt>
                <c:pt idx="6627">
                  <c:v>39713.125000051827</c:v>
                </c:pt>
                <c:pt idx="6628">
                  <c:v>39713.166666718585</c:v>
                </c:pt>
                <c:pt idx="6629">
                  <c:v>39713.208333385403</c:v>
                </c:pt>
                <c:pt idx="6630">
                  <c:v>39713.250000052103</c:v>
                </c:pt>
                <c:pt idx="6631">
                  <c:v>39713.291666718549</c:v>
                </c:pt>
                <c:pt idx="6632">
                  <c:v>39713.333333385497</c:v>
                </c:pt>
                <c:pt idx="6633">
                  <c:v>39713.375000052198</c:v>
                </c:pt>
                <c:pt idx="6634">
                  <c:v>39713.416666718898</c:v>
                </c:pt>
                <c:pt idx="6635">
                  <c:v>39713.458333385643</c:v>
                </c:pt>
                <c:pt idx="6636">
                  <c:v>39713.500000052401</c:v>
                </c:pt>
                <c:pt idx="6637">
                  <c:v>39713.541666718986</c:v>
                </c:pt>
                <c:pt idx="6638">
                  <c:v>39713.583333385803</c:v>
                </c:pt>
                <c:pt idx="6639">
                  <c:v>39713.625000052474</c:v>
                </c:pt>
                <c:pt idx="6640">
                  <c:v>39713.666666719175</c:v>
                </c:pt>
                <c:pt idx="6641">
                  <c:v>39713.708333385897</c:v>
                </c:pt>
                <c:pt idx="6642">
                  <c:v>39713.750000052598</c:v>
                </c:pt>
                <c:pt idx="6643">
                  <c:v>39713.791666718986</c:v>
                </c:pt>
                <c:pt idx="6644">
                  <c:v>39713.833333385999</c:v>
                </c:pt>
                <c:pt idx="6645">
                  <c:v>39713.8750000527</c:v>
                </c:pt>
                <c:pt idx="6646">
                  <c:v>39713.9166667194</c:v>
                </c:pt>
                <c:pt idx="6647">
                  <c:v>39713.958333386341</c:v>
                </c:pt>
                <c:pt idx="6648">
                  <c:v>39714.000000052802</c:v>
                </c:pt>
                <c:pt idx="6649">
                  <c:v>39714.041666719349</c:v>
                </c:pt>
                <c:pt idx="6650">
                  <c:v>39714.083333386203</c:v>
                </c:pt>
                <c:pt idx="6651">
                  <c:v>39714.125000052874</c:v>
                </c:pt>
                <c:pt idx="6652">
                  <c:v>39714.166666719575</c:v>
                </c:pt>
                <c:pt idx="6653">
                  <c:v>39714.208333386297</c:v>
                </c:pt>
                <c:pt idx="6654">
                  <c:v>39714.250000052998</c:v>
                </c:pt>
                <c:pt idx="6655">
                  <c:v>39714.291666719386</c:v>
                </c:pt>
                <c:pt idx="6656">
                  <c:v>39714.333333386399</c:v>
                </c:pt>
                <c:pt idx="6657">
                  <c:v>39714.3750000531</c:v>
                </c:pt>
                <c:pt idx="6658">
                  <c:v>39714.416666719801</c:v>
                </c:pt>
                <c:pt idx="6659">
                  <c:v>39714.458333386741</c:v>
                </c:pt>
                <c:pt idx="6660">
                  <c:v>39714.500000053195</c:v>
                </c:pt>
                <c:pt idx="6661">
                  <c:v>39714.54166671975</c:v>
                </c:pt>
                <c:pt idx="6662">
                  <c:v>39714.583333386603</c:v>
                </c:pt>
                <c:pt idx="6663">
                  <c:v>39714.6250000531</c:v>
                </c:pt>
                <c:pt idx="6664">
                  <c:v>39714.666666719975</c:v>
                </c:pt>
                <c:pt idx="6665">
                  <c:v>39714.708333386698</c:v>
                </c:pt>
                <c:pt idx="6666">
                  <c:v>39714.750000053384</c:v>
                </c:pt>
                <c:pt idx="6667">
                  <c:v>39714.791666719844</c:v>
                </c:pt>
                <c:pt idx="6668">
                  <c:v>39714.833333386799</c:v>
                </c:pt>
                <c:pt idx="6669">
                  <c:v>39714.8750000535</c:v>
                </c:pt>
                <c:pt idx="6670">
                  <c:v>39714.916666720201</c:v>
                </c:pt>
                <c:pt idx="6671">
                  <c:v>39714.958333387149</c:v>
                </c:pt>
                <c:pt idx="6672">
                  <c:v>39715.000000053595</c:v>
                </c:pt>
                <c:pt idx="6673">
                  <c:v>39715.041666720186</c:v>
                </c:pt>
                <c:pt idx="6674">
                  <c:v>39715.083333387003</c:v>
                </c:pt>
                <c:pt idx="6675">
                  <c:v>39715.1250000535</c:v>
                </c:pt>
                <c:pt idx="6676">
                  <c:v>39715.166666720375</c:v>
                </c:pt>
                <c:pt idx="6677">
                  <c:v>39715.208333387098</c:v>
                </c:pt>
                <c:pt idx="6678">
                  <c:v>39715.250000053784</c:v>
                </c:pt>
                <c:pt idx="6679">
                  <c:v>39715.291666720259</c:v>
                </c:pt>
                <c:pt idx="6680">
                  <c:v>39715.3333333872</c:v>
                </c:pt>
                <c:pt idx="6681">
                  <c:v>39715.3750000539</c:v>
                </c:pt>
                <c:pt idx="6682">
                  <c:v>39715.416666720601</c:v>
                </c:pt>
                <c:pt idx="6683">
                  <c:v>39715.458333387469</c:v>
                </c:pt>
                <c:pt idx="6684">
                  <c:v>39715.500000054002</c:v>
                </c:pt>
                <c:pt idx="6685">
                  <c:v>39715.541666720674</c:v>
                </c:pt>
                <c:pt idx="6686">
                  <c:v>39715.583333387403</c:v>
                </c:pt>
                <c:pt idx="6687">
                  <c:v>39715.625000054075</c:v>
                </c:pt>
                <c:pt idx="6688">
                  <c:v>39715.666666720776</c:v>
                </c:pt>
                <c:pt idx="6689">
                  <c:v>39715.708333387498</c:v>
                </c:pt>
                <c:pt idx="6690">
                  <c:v>39715.750000054199</c:v>
                </c:pt>
                <c:pt idx="6691">
                  <c:v>39715.791666720666</c:v>
                </c:pt>
                <c:pt idx="6692">
                  <c:v>39715.8333333876</c:v>
                </c:pt>
                <c:pt idx="6693">
                  <c:v>39715.8750000543</c:v>
                </c:pt>
                <c:pt idx="6694">
                  <c:v>39715.916666721001</c:v>
                </c:pt>
                <c:pt idx="6695">
                  <c:v>39715.958333387891</c:v>
                </c:pt>
                <c:pt idx="6696">
                  <c:v>39716.000000054402</c:v>
                </c:pt>
                <c:pt idx="6697">
                  <c:v>39716.041666721074</c:v>
                </c:pt>
                <c:pt idx="6698">
                  <c:v>39716.083333387811</c:v>
                </c:pt>
                <c:pt idx="6699">
                  <c:v>39716.125000054475</c:v>
                </c:pt>
                <c:pt idx="6700">
                  <c:v>39716.166666721176</c:v>
                </c:pt>
                <c:pt idx="6701">
                  <c:v>39716.208333387898</c:v>
                </c:pt>
                <c:pt idx="6702">
                  <c:v>39716.250000054599</c:v>
                </c:pt>
                <c:pt idx="6703">
                  <c:v>39716.291666720994</c:v>
                </c:pt>
                <c:pt idx="6704">
                  <c:v>39716.333333388153</c:v>
                </c:pt>
                <c:pt idx="6705">
                  <c:v>39716.375000054701</c:v>
                </c:pt>
                <c:pt idx="6706">
                  <c:v>39716.416666721401</c:v>
                </c:pt>
                <c:pt idx="6707">
                  <c:v>39716.458333388349</c:v>
                </c:pt>
                <c:pt idx="6708">
                  <c:v>39716.500000054803</c:v>
                </c:pt>
                <c:pt idx="6709">
                  <c:v>39716.541666721474</c:v>
                </c:pt>
                <c:pt idx="6710">
                  <c:v>39716.583333388211</c:v>
                </c:pt>
                <c:pt idx="6711">
                  <c:v>39716.625000054875</c:v>
                </c:pt>
                <c:pt idx="6712">
                  <c:v>39716.666666721576</c:v>
                </c:pt>
                <c:pt idx="6713">
                  <c:v>39716.708333388298</c:v>
                </c:pt>
                <c:pt idx="6714">
                  <c:v>39716.750000054999</c:v>
                </c:pt>
                <c:pt idx="6715">
                  <c:v>39716.791666721423</c:v>
                </c:pt>
                <c:pt idx="6716">
                  <c:v>39716.833333388553</c:v>
                </c:pt>
                <c:pt idx="6717">
                  <c:v>39716.875000055101</c:v>
                </c:pt>
                <c:pt idx="6718">
                  <c:v>39716.916666721801</c:v>
                </c:pt>
                <c:pt idx="6719">
                  <c:v>39716.958333388749</c:v>
                </c:pt>
                <c:pt idx="6720">
                  <c:v>39717.000000055195</c:v>
                </c:pt>
                <c:pt idx="6721">
                  <c:v>39717.041666721874</c:v>
                </c:pt>
                <c:pt idx="6722">
                  <c:v>39717.083333388611</c:v>
                </c:pt>
                <c:pt idx="6723">
                  <c:v>39717.125000055174</c:v>
                </c:pt>
                <c:pt idx="6724">
                  <c:v>39717.166666721976</c:v>
                </c:pt>
                <c:pt idx="6725">
                  <c:v>39717.208333388699</c:v>
                </c:pt>
                <c:pt idx="6726">
                  <c:v>39717.250000055385</c:v>
                </c:pt>
                <c:pt idx="6727">
                  <c:v>39717.291666721867</c:v>
                </c:pt>
                <c:pt idx="6728">
                  <c:v>39717.333333388953</c:v>
                </c:pt>
                <c:pt idx="6729">
                  <c:v>39717.375000055501</c:v>
                </c:pt>
                <c:pt idx="6730">
                  <c:v>39717.416666722202</c:v>
                </c:pt>
                <c:pt idx="6731">
                  <c:v>39717.458333389164</c:v>
                </c:pt>
                <c:pt idx="6732">
                  <c:v>39717.500000055596</c:v>
                </c:pt>
                <c:pt idx="6733">
                  <c:v>39717.541666722274</c:v>
                </c:pt>
                <c:pt idx="6734">
                  <c:v>39717.583333389011</c:v>
                </c:pt>
                <c:pt idx="6735">
                  <c:v>39717.625000055574</c:v>
                </c:pt>
                <c:pt idx="6736">
                  <c:v>39717.666666722384</c:v>
                </c:pt>
                <c:pt idx="6737">
                  <c:v>39717.708333389099</c:v>
                </c:pt>
                <c:pt idx="6738">
                  <c:v>39717.750000055785</c:v>
                </c:pt>
                <c:pt idx="6739">
                  <c:v>39717.791666722289</c:v>
                </c:pt>
                <c:pt idx="6740">
                  <c:v>39717.833333389201</c:v>
                </c:pt>
                <c:pt idx="6741">
                  <c:v>39717.875000055901</c:v>
                </c:pt>
                <c:pt idx="6742">
                  <c:v>39717.916666722602</c:v>
                </c:pt>
                <c:pt idx="6743">
                  <c:v>39717.958333389499</c:v>
                </c:pt>
                <c:pt idx="6744">
                  <c:v>39718.000000056003</c:v>
                </c:pt>
                <c:pt idx="6745">
                  <c:v>39718.041666722675</c:v>
                </c:pt>
                <c:pt idx="6746">
                  <c:v>39718.083333389397</c:v>
                </c:pt>
                <c:pt idx="6747">
                  <c:v>39718.125000056076</c:v>
                </c:pt>
                <c:pt idx="6748">
                  <c:v>39718.166666722784</c:v>
                </c:pt>
                <c:pt idx="6749">
                  <c:v>39718.208333389499</c:v>
                </c:pt>
                <c:pt idx="6750">
                  <c:v>39718.250000056199</c:v>
                </c:pt>
                <c:pt idx="6751">
                  <c:v>39718.291666722696</c:v>
                </c:pt>
                <c:pt idx="6752">
                  <c:v>39718.333333389601</c:v>
                </c:pt>
                <c:pt idx="6753">
                  <c:v>39718.375</c:v>
                </c:pt>
                <c:pt idx="6754">
                  <c:v>39718.416666666664</c:v>
                </c:pt>
                <c:pt idx="6755">
                  <c:v>39718.458333333343</c:v>
                </c:pt>
                <c:pt idx="6756">
                  <c:v>39718.5</c:v>
                </c:pt>
                <c:pt idx="6757">
                  <c:v>39718.541666666584</c:v>
                </c:pt>
                <c:pt idx="6758">
                  <c:v>39718.583333333336</c:v>
                </c:pt>
                <c:pt idx="6759">
                  <c:v>39718.624999999993</c:v>
                </c:pt>
                <c:pt idx="6760">
                  <c:v>39718.666666666584</c:v>
                </c:pt>
                <c:pt idx="6761">
                  <c:v>39718.708333333336</c:v>
                </c:pt>
                <c:pt idx="6762">
                  <c:v>39718.75</c:v>
                </c:pt>
                <c:pt idx="6763">
                  <c:v>39718.791666666402</c:v>
                </c:pt>
                <c:pt idx="6764">
                  <c:v>39718.833333333336</c:v>
                </c:pt>
                <c:pt idx="6765">
                  <c:v>39718.875</c:v>
                </c:pt>
                <c:pt idx="6766">
                  <c:v>39718.916666666664</c:v>
                </c:pt>
                <c:pt idx="6767">
                  <c:v>39718.958333333343</c:v>
                </c:pt>
                <c:pt idx="6768">
                  <c:v>39719</c:v>
                </c:pt>
                <c:pt idx="6769">
                  <c:v>39719.041666666584</c:v>
                </c:pt>
                <c:pt idx="6770">
                  <c:v>39719.083333333336</c:v>
                </c:pt>
                <c:pt idx="6771">
                  <c:v>39719.124999999993</c:v>
                </c:pt>
                <c:pt idx="6772">
                  <c:v>39719.166666666584</c:v>
                </c:pt>
                <c:pt idx="6773">
                  <c:v>39719.208333333336</c:v>
                </c:pt>
                <c:pt idx="6774">
                  <c:v>39719.25</c:v>
                </c:pt>
                <c:pt idx="6775">
                  <c:v>39719.291666666402</c:v>
                </c:pt>
                <c:pt idx="6776">
                  <c:v>39719.333333333336</c:v>
                </c:pt>
                <c:pt idx="6777">
                  <c:v>39719.375</c:v>
                </c:pt>
                <c:pt idx="6778">
                  <c:v>39719.416666666664</c:v>
                </c:pt>
                <c:pt idx="6779">
                  <c:v>39719.458333333343</c:v>
                </c:pt>
                <c:pt idx="6780">
                  <c:v>39719.5</c:v>
                </c:pt>
                <c:pt idx="6781">
                  <c:v>39719.541666666584</c:v>
                </c:pt>
                <c:pt idx="6782">
                  <c:v>39719.583333333336</c:v>
                </c:pt>
                <c:pt idx="6783">
                  <c:v>39719.624999999993</c:v>
                </c:pt>
                <c:pt idx="6784">
                  <c:v>39719.666666666584</c:v>
                </c:pt>
                <c:pt idx="6785">
                  <c:v>39719.708333333336</c:v>
                </c:pt>
                <c:pt idx="6786">
                  <c:v>39719.75</c:v>
                </c:pt>
                <c:pt idx="6787">
                  <c:v>39719.791666666402</c:v>
                </c:pt>
                <c:pt idx="6788">
                  <c:v>39719.833333333336</c:v>
                </c:pt>
                <c:pt idx="6789">
                  <c:v>39719.875</c:v>
                </c:pt>
                <c:pt idx="6790">
                  <c:v>39719.916666666664</c:v>
                </c:pt>
                <c:pt idx="6791">
                  <c:v>39719.958333333343</c:v>
                </c:pt>
                <c:pt idx="6792">
                  <c:v>39720</c:v>
                </c:pt>
                <c:pt idx="6793">
                  <c:v>39720.041666666584</c:v>
                </c:pt>
                <c:pt idx="6794">
                  <c:v>39720.083333333336</c:v>
                </c:pt>
                <c:pt idx="6795">
                  <c:v>39720.124999999993</c:v>
                </c:pt>
                <c:pt idx="6796">
                  <c:v>39720.166666666584</c:v>
                </c:pt>
                <c:pt idx="6797">
                  <c:v>39720.208333333336</c:v>
                </c:pt>
                <c:pt idx="6798">
                  <c:v>39720.25</c:v>
                </c:pt>
                <c:pt idx="6799">
                  <c:v>39720.291666666402</c:v>
                </c:pt>
                <c:pt idx="6800">
                  <c:v>39720.333333333336</c:v>
                </c:pt>
                <c:pt idx="6801">
                  <c:v>39720.375</c:v>
                </c:pt>
                <c:pt idx="6802">
                  <c:v>39720.416666666664</c:v>
                </c:pt>
                <c:pt idx="6803">
                  <c:v>39720.458333333343</c:v>
                </c:pt>
                <c:pt idx="6804">
                  <c:v>39720.5</c:v>
                </c:pt>
                <c:pt idx="6805">
                  <c:v>39720.541666666584</c:v>
                </c:pt>
                <c:pt idx="6806">
                  <c:v>39720.583333333336</c:v>
                </c:pt>
                <c:pt idx="6807">
                  <c:v>39720.624999999993</c:v>
                </c:pt>
                <c:pt idx="6808">
                  <c:v>39720.666666666584</c:v>
                </c:pt>
                <c:pt idx="6809">
                  <c:v>39720.708333333336</c:v>
                </c:pt>
                <c:pt idx="6810">
                  <c:v>39720.75</c:v>
                </c:pt>
                <c:pt idx="6811">
                  <c:v>39720.791666666402</c:v>
                </c:pt>
                <c:pt idx="6812">
                  <c:v>39720.833333333336</c:v>
                </c:pt>
                <c:pt idx="6813">
                  <c:v>39720.875</c:v>
                </c:pt>
                <c:pt idx="6814">
                  <c:v>39720.916666666664</c:v>
                </c:pt>
                <c:pt idx="6815">
                  <c:v>39720.958333333343</c:v>
                </c:pt>
                <c:pt idx="6816">
                  <c:v>39721</c:v>
                </c:pt>
                <c:pt idx="6817">
                  <c:v>39721.041666666584</c:v>
                </c:pt>
                <c:pt idx="6818">
                  <c:v>39721.083333333336</c:v>
                </c:pt>
                <c:pt idx="6819">
                  <c:v>39721.124999999993</c:v>
                </c:pt>
                <c:pt idx="6820">
                  <c:v>39721.166666666584</c:v>
                </c:pt>
                <c:pt idx="6821">
                  <c:v>39721.208333333336</c:v>
                </c:pt>
                <c:pt idx="6822">
                  <c:v>39721.25</c:v>
                </c:pt>
                <c:pt idx="6823">
                  <c:v>39721.291666666402</c:v>
                </c:pt>
                <c:pt idx="6824">
                  <c:v>39721.333333333336</c:v>
                </c:pt>
                <c:pt idx="6825">
                  <c:v>39721.375</c:v>
                </c:pt>
                <c:pt idx="6826">
                  <c:v>39721.416666666664</c:v>
                </c:pt>
                <c:pt idx="6827">
                  <c:v>39721.458333333343</c:v>
                </c:pt>
                <c:pt idx="6828">
                  <c:v>39721.5</c:v>
                </c:pt>
                <c:pt idx="6829">
                  <c:v>39721.541666666584</c:v>
                </c:pt>
                <c:pt idx="6830">
                  <c:v>39721.583333333336</c:v>
                </c:pt>
                <c:pt idx="6831">
                  <c:v>39721.624999999993</c:v>
                </c:pt>
                <c:pt idx="6832">
                  <c:v>39721.666666666584</c:v>
                </c:pt>
                <c:pt idx="6833">
                  <c:v>39721.708333333336</c:v>
                </c:pt>
                <c:pt idx="6834">
                  <c:v>39721.75</c:v>
                </c:pt>
                <c:pt idx="6835">
                  <c:v>39721.791666666402</c:v>
                </c:pt>
                <c:pt idx="6836">
                  <c:v>39721.833333333336</c:v>
                </c:pt>
                <c:pt idx="6837">
                  <c:v>39721.875</c:v>
                </c:pt>
                <c:pt idx="6838">
                  <c:v>39721.916666666664</c:v>
                </c:pt>
                <c:pt idx="6839">
                  <c:v>39721.958333333343</c:v>
                </c:pt>
                <c:pt idx="6840">
                  <c:v>39722.000000057873</c:v>
                </c:pt>
                <c:pt idx="6841">
                  <c:v>39722.041666782374</c:v>
                </c:pt>
                <c:pt idx="6842">
                  <c:v>39722.083333506947</c:v>
                </c:pt>
                <c:pt idx="6843">
                  <c:v>39722.125000231252</c:v>
                </c:pt>
                <c:pt idx="6844">
                  <c:v>39722.166666956022</c:v>
                </c:pt>
                <c:pt idx="6845">
                  <c:v>39722.208333680559</c:v>
                </c:pt>
                <c:pt idx="6846">
                  <c:v>39722.250000405096</c:v>
                </c:pt>
                <c:pt idx="6847">
                  <c:v>39722.291667129575</c:v>
                </c:pt>
                <c:pt idx="6848">
                  <c:v>39722.333333854163</c:v>
                </c:pt>
                <c:pt idx="6849">
                  <c:v>39722.375000578701</c:v>
                </c:pt>
                <c:pt idx="6850">
                  <c:v>39722.416667303238</c:v>
                </c:pt>
                <c:pt idx="6851">
                  <c:v>39722.458334028015</c:v>
                </c:pt>
                <c:pt idx="6852">
                  <c:v>39722.500000752305</c:v>
                </c:pt>
                <c:pt idx="6853">
                  <c:v>39722.541667476849</c:v>
                </c:pt>
                <c:pt idx="6854">
                  <c:v>39722.583334201387</c:v>
                </c:pt>
                <c:pt idx="6855">
                  <c:v>39722.625000925924</c:v>
                </c:pt>
                <c:pt idx="6856">
                  <c:v>39722.666667650454</c:v>
                </c:pt>
                <c:pt idx="6857">
                  <c:v>39722.708334375013</c:v>
                </c:pt>
                <c:pt idx="6858">
                  <c:v>39722.750001099543</c:v>
                </c:pt>
                <c:pt idx="6859">
                  <c:v>39722.791667823913</c:v>
                </c:pt>
                <c:pt idx="6860">
                  <c:v>39722.83333454861</c:v>
                </c:pt>
                <c:pt idx="6861">
                  <c:v>39722.875001273147</c:v>
                </c:pt>
                <c:pt idx="6862">
                  <c:v>39722.916667997692</c:v>
                </c:pt>
                <c:pt idx="6863">
                  <c:v>39722.958334722243</c:v>
                </c:pt>
                <c:pt idx="6864">
                  <c:v>39723.000001446926</c:v>
                </c:pt>
                <c:pt idx="6865">
                  <c:v>39723.041668171274</c:v>
                </c:pt>
                <c:pt idx="6866">
                  <c:v>39723.083334895833</c:v>
                </c:pt>
                <c:pt idx="6867">
                  <c:v>39723.125001620174</c:v>
                </c:pt>
                <c:pt idx="6868">
                  <c:v>39723.166668345002</c:v>
                </c:pt>
                <c:pt idx="6869">
                  <c:v>39723.208335069445</c:v>
                </c:pt>
                <c:pt idx="6870">
                  <c:v>39723.250001793982</c:v>
                </c:pt>
                <c:pt idx="6871">
                  <c:v>39723.29166851825</c:v>
                </c:pt>
                <c:pt idx="6872">
                  <c:v>39723.333335243093</c:v>
                </c:pt>
                <c:pt idx="6873">
                  <c:v>39723.375001967594</c:v>
                </c:pt>
                <c:pt idx="6874">
                  <c:v>39723.416668692211</c:v>
                </c:pt>
                <c:pt idx="6875">
                  <c:v>39723.458335416908</c:v>
                </c:pt>
                <c:pt idx="6876">
                  <c:v>39723.500002141205</c:v>
                </c:pt>
                <c:pt idx="6877">
                  <c:v>39723.541668865575</c:v>
                </c:pt>
                <c:pt idx="6878">
                  <c:v>39723.58333559028</c:v>
                </c:pt>
                <c:pt idx="6879">
                  <c:v>39723.625002314664</c:v>
                </c:pt>
                <c:pt idx="6880">
                  <c:v>39723.666669039354</c:v>
                </c:pt>
                <c:pt idx="6881">
                  <c:v>39723.708335763884</c:v>
                </c:pt>
                <c:pt idx="6882">
                  <c:v>39723.750002488443</c:v>
                </c:pt>
                <c:pt idx="6883">
                  <c:v>39723.791669212798</c:v>
                </c:pt>
                <c:pt idx="6884">
                  <c:v>39723.833335937503</c:v>
                </c:pt>
                <c:pt idx="6885">
                  <c:v>39723.875002662026</c:v>
                </c:pt>
                <c:pt idx="6886">
                  <c:v>39723.916669386643</c:v>
                </c:pt>
                <c:pt idx="6887">
                  <c:v>39723.958336111202</c:v>
                </c:pt>
                <c:pt idx="6888">
                  <c:v>39724.000002835586</c:v>
                </c:pt>
                <c:pt idx="6889">
                  <c:v>39724.041669560174</c:v>
                </c:pt>
                <c:pt idx="6890">
                  <c:v>39724.083336284719</c:v>
                </c:pt>
                <c:pt idx="6891">
                  <c:v>39724.125003009176</c:v>
                </c:pt>
                <c:pt idx="6892">
                  <c:v>39724.16666973359</c:v>
                </c:pt>
                <c:pt idx="6893">
                  <c:v>39724.208336458505</c:v>
                </c:pt>
                <c:pt idx="6894">
                  <c:v>39724.250003182868</c:v>
                </c:pt>
                <c:pt idx="6895">
                  <c:v>39724.291669907165</c:v>
                </c:pt>
                <c:pt idx="6896">
                  <c:v>39724.333336631935</c:v>
                </c:pt>
                <c:pt idx="6897">
                  <c:v>39724.375003356603</c:v>
                </c:pt>
                <c:pt idx="6898">
                  <c:v>39724.416670081016</c:v>
                </c:pt>
                <c:pt idx="6899">
                  <c:v>39724.458336805612</c:v>
                </c:pt>
                <c:pt idx="6900">
                  <c:v>39724.500003530084</c:v>
                </c:pt>
                <c:pt idx="6901">
                  <c:v>39724.541670254628</c:v>
                </c:pt>
                <c:pt idx="6902">
                  <c:v>39724.583336979202</c:v>
                </c:pt>
                <c:pt idx="6903">
                  <c:v>39724.625003703477</c:v>
                </c:pt>
                <c:pt idx="6904">
                  <c:v>39724.66667042824</c:v>
                </c:pt>
                <c:pt idx="6905">
                  <c:v>39724.708337152792</c:v>
                </c:pt>
                <c:pt idx="6906">
                  <c:v>39724.750003877314</c:v>
                </c:pt>
                <c:pt idx="6907">
                  <c:v>39724.791670601524</c:v>
                </c:pt>
                <c:pt idx="6908">
                  <c:v>39724.8333373266</c:v>
                </c:pt>
                <c:pt idx="6909">
                  <c:v>39724.875004050933</c:v>
                </c:pt>
                <c:pt idx="6910">
                  <c:v>39724.916670775463</c:v>
                </c:pt>
                <c:pt idx="6911">
                  <c:v>39724.958337500153</c:v>
                </c:pt>
                <c:pt idx="6912">
                  <c:v>39725.000004224603</c:v>
                </c:pt>
                <c:pt idx="6913">
                  <c:v>39725.041670949082</c:v>
                </c:pt>
                <c:pt idx="6914">
                  <c:v>39725.083337673605</c:v>
                </c:pt>
                <c:pt idx="6915">
                  <c:v>39725.125004398149</c:v>
                </c:pt>
                <c:pt idx="6916">
                  <c:v>39725.166671122686</c:v>
                </c:pt>
                <c:pt idx="6917">
                  <c:v>39725.208337847223</c:v>
                </c:pt>
                <c:pt idx="6918">
                  <c:v>39725.250004571724</c:v>
                </c:pt>
                <c:pt idx="6919">
                  <c:v>39725.291671296276</c:v>
                </c:pt>
                <c:pt idx="6920">
                  <c:v>39725.333338020842</c:v>
                </c:pt>
                <c:pt idx="6921">
                  <c:v>39725.375004745372</c:v>
                </c:pt>
                <c:pt idx="6922">
                  <c:v>39725.416671470106</c:v>
                </c:pt>
                <c:pt idx="6923">
                  <c:v>39725.458338194752</c:v>
                </c:pt>
                <c:pt idx="6924">
                  <c:v>39725.500004918991</c:v>
                </c:pt>
                <c:pt idx="6925">
                  <c:v>39725.541671643521</c:v>
                </c:pt>
                <c:pt idx="6926">
                  <c:v>39725.583338368211</c:v>
                </c:pt>
                <c:pt idx="6927">
                  <c:v>39725.625005092596</c:v>
                </c:pt>
                <c:pt idx="6928">
                  <c:v>39725.666671817125</c:v>
                </c:pt>
                <c:pt idx="6929">
                  <c:v>39725.70833854167</c:v>
                </c:pt>
                <c:pt idx="6930">
                  <c:v>39725.750005266207</c:v>
                </c:pt>
                <c:pt idx="6931">
                  <c:v>39725.791671990584</c:v>
                </c:pt>
                <c:pt idx="6932">
                  <c:v>39725.833338715274</c:v>
                </c:pt>
                <c:pt idx="6933">
                  <c:v>39725.875005439812</c:v>
                </c:pt>
                <c:pt idx="6934">
                  <c:v>39725.916672164349</c:v>
                </c:pt>
                <c:pt idx="6935">
                  <c:v>39725.958338889104</c:v>
                </c:pt>
                <c:pt idx="6936">
                  <c:v>39726.000005613263</c:v>
                </c:pt>
                <c:pt idx="6937">
                  <c:v>39726.04167233796</c:v>
                </c:pt>
                <c:pt idx="6938">
                  <c:v>39726.083339062498</c:v>
                </c:pt>
                <c:pt idx="6939">
                  <c:v>39726.125005786984</c:v>
                </c:pt>
                <c:pt idx="6940">
                  <c:v>39726.166672511383</c:v>
                </c:pt>
                <c:pt idx="6941">
                  <c:v>39726.208339236211</c:v>
                </c:pt>
                <c:pt idx="6942">
                  <c:v>39726.250005960625</c:v>
                </c:pt>
                <c:pt idx="6943">
                  <c:v>39726.291672684958</c:v>
                </c:pt>
                <c:pt idx="6944">
                  <c:v>39726.333339409743</c:v>
                </c:pt>
                <c:pt idx="6945">
                  <c:v>39726.375006134258</c:v>
                </c:pt>
                <c:pt idx="6946">
                  <c:v>39726.416672858984</c:v>
                </c:pt>
                <c:pt idx="6947">
                  <c:v>39726.458339583332</c:v>
                </c:pt>
                <c:pt idx="6948">
                  <c:v>39726.500006307891</c:v>
                </c:pt>
                <c:pt idx="6949">
                  <c:v>39726.541673032407</c:v>
                </c:pt>
                <c:pt idx="6950">
                  <c:v>39726.583339757002</c:v>
                </c:pt>
                <c:pt idx="6951">
                  <c:v>39726.625006481474</c:v>
                </c:pt>
                <c:pt idx="6952">
                  <c:v>39726.666673206018</c:v>
                </c:pt>
                <c:pt idx="6953">
                  <c:v>39726.708339930563</c:v>
                </c:pt>
                <c:pt idx="6954">
                  <c:v>39726.750006655086</c:v>
                </c:pt>
                <c:pt idx="6955">
                  <c:v>39726.791673379594</c:v>
                </c:pt>
                <c:pt idx="6956">
                  <c:v>39726.833340104167</c:v>
                </c:pt>
                <c:pt idx="6957">
                  <c:v>39726.875006828712</c:v>
                </c:pt>
                <c:pt idx="6958">
                  <c:v>39726.916673553234</c:v>
                </c:pt>
                <c:pt idx="6959">
                  <c:v>39726.958340277793</c:v>
                </c:pt>
                <c:pt idx="6960">
                  <c:v>39727.000007002316</c:v>
                </c:pt>
                <c:pt idx="6961">
                  <c:v>39727.041673726853</c:v>
                </c:pt>
                <c:pt idx="6962">
                  <c:v>39727.083340451376</c:v>
                </c:pt>
                <c:pt idx="6963">
                  <c:v>39727.125007175928</c:v>
                </c:pt>
                <c:pt idx="6964">
                  <c:v>39727.166673900465</c:v>
                </c:pt>
                <c:pt idx="6965">
                  <c:v>39727.208340624995</c:v>
                </c:pt>
                <c:pt idx="6966">
                  <c:v>39727.250007349612</c:v>
                </c:pt>
                <c:pt idx="6967">
                  <c:v>39727.291674074077</c:v>
                </c:pt>
                <c:pt idx="6968">
                  <c:v>39727.333340798614</c:v>
                </c:pt>
                <c:pt idx="6969">
                  <c:v>39727.375007523151</c:v>
                </c:pt>
                <c:pt idx="6970">
                  <c:v>39727.416674247885</c:v>
                </c:pt>
                <c:pt idx="6971">
                  <c:v>39727.458340972233</c:v>
                </c:pt>
                <c:pt idx="6972">
                  <c:v>39727.500007696763</c:v>
                </c:pt>
                <c:pt idx="6973">
                  <c:v>39727.5416744213</c:v>
                </c:pt>
                <c:pt idx="6974">
                  <c:v>39727.58334114583</c:v>
                </c:pt>
                <c:pt idx="6975">
                  <c:v>39727.625007870214</c:v>
                </c:pt>
                <c:pt idx="6976">
                  <c:v>39727.666674594911</c:v>
                </c:pt>
                <c:pt idx="6977">
                  <c:v>39727.708341319434</c:v>
                </c:pt>
                <c:pt idx="6978">
                  <c:v>39727.750008043993</c:v>
                </c:pt>
                <c:pt idx="6979">
                  <c:v>39727.791674768348</c:v>
                </c:pt>
                <c:pt idx="6980">
                  <c:v>39727.833341493053</c:v>
                </c:pt>
                <c:pt idx="6981">
                  <c:v>39727.87500821759</c:v>
                </c:pt>
                <c:pt idx="6982">
                  <c:v>39727.916674942302</c:v>
                </c:pt>
                <c:pt idx="6983">
                  <c:v>39727.958341666665</c:v>
                </c:pt>
                <c:pt idx="6984">
                  <c:v>39728.000008391202</c:v>
                </c:pt>
                <c:pt idx="6985">
                  <c:v>39728.041675115725</c:v>
                </c:pt>
                <c:pt idx="6986">
                  <c:v>39728.083341840276</c:v>
                </c:pt>
                <c:pt idx="6987">
                  <c:v>39728.125008564573</c:v>
                </c:pt>
                <c:pt idx="6988">
                  <c:v>39728.166675289351</c:v>
                </c:pt>
                <c:pt idx="6989">
                  <c:v>39728.208342013728</c:v>
                </c:pt>
                <c:pt idx="6990">
                  <c:v>39728.250008738432</c:v>
                </c:pt>
                <c:pt idx="6991">
                  <c:v>39728.291675462955</c:v>
                </c:pt>
                <c:pt idx="6992">
                  <c:v>39728.3333421875</c:v>
                </c:pt>
                <c:pt idx="6993">
                  <c:v>39728.375008912037</c:v>
                </c:pt>
                <c:pt idx="6994">
                  <c:v>39728.416675636603</c:v>
                </c:pt>
                <c:pt idx="6995">
                  <c:v>39728.458342361111</c:v>
                </c:pt>
                <c:pt idx="6996">
                  <c:v>39728.500009085634</c:v>
                </c:pt>
                <c:pt idx="6997">
                  <c:v>39728.541675810186</c:v>
                </c:pt>
                <c:pt idx="6998">
                  <c:v>39728.583342534585</c:v>
                </c:pt>
                <c:pt idx="6999">
                  <c:v>39728.625009259224</c:v>
                </c:pt>
                <c:pt idx="7000">
                  <c:v>39728.666675983775</c:v>
                </c:pt>
                <c:pt idx="7001">
                  <c:v>39728.708342708334</c:v>
                </c:pt>
                <c:pt idx="7002">
                  <c:v>39728.750009432893</c:v>
                </c:pt>
                <c:pt idx="7003">
                  <c:v>39728.791676157234</c:v>
                </c:pt>
                <c:pt idx="7004">
                  <c:v>39728.833342881924</c:v>
                </c:pt>
                <c:pt idx="7005">
                  <c:v>39728.875009606483</c:v>
                </c:pt>
                <c:pt idx="7006">
                  <c:v>39728.916676331042</c:v>
                </c:pt>
                <c:pt idx="7007">
                  <c:v>39728.958343055601</c:v>
                </c:pt>
                <c:pt idx="7008">
                  <c:v>39729.000009780095</c:v>
                </c:pt>
                <c:pt idx="7009">
                  <c:v>39729.041676504625</c:v>
                </c:pt>
                <c:pt idx="7010">
                  <c:v>39729.083343229169</c:v>
                </c:pt>
                <c:pt idx="7011">
                  <c:v>39729.125009953575</c:v>
                </c:pt>
                <c:pt idx="7012">
                  <c:v>39729.166676678244</c:v>
                </c:pt>
                <c:pt idx="7013">
                  <c:v>39729.208343402781</c:v>
                </c:pt>
                <c:pt idx="7014">
                  <c:v>39729.250010127318</c:v>
                </c:pt>
                <c:pt idx="7015">
                  <c:v>39729.291676851586</c:v>
                </c:pt>
                <c:pt idx="7016">
                  <c:v>39729.333343576385</c:v>
                </c:pt>
                <c:pt idx="7017">
                  <c:v>39729.375010301002</c:v>
                </c:pt>
                <c:pt idx="7018">
                  <c:v>39729.416677025612</c:v>
                </c:pt>
                <c:pt idx="7019">
                  <c:v>39729.458343750011</c:v>
                </c:pt>
                <c:pt idx="7020">
                  <c:v>39729.500010474643</c:v>
                </c:pt>
                <c:pt idx="7021">
                  <c:v>39729.541677199093</c:v>
                </c:pt>
                <c:pt idx="7022">
                  <c:v>39729.583343923594</c:v>
                </c:pt>
                <c:pt idx="7023">
                  <c:v>39729.625010648146</c:v>
                </c:pt>
                <c:pt idx="7024">
                  <c:v>39729.666677372683</c:v>
                </c:pt>
                <c:pt idx="7025">
                  <c:v>39729.70834409722</c:v>
                </c:pt>
                <c:pt idx="7026">
                  <c:v>39729.750010821757</c:v>
                </c:pt>
                <c:pt idx="7027">
                  <c:v>39729.791677546185</c:v>
                </c:pt>
                <c:pt idx="7028">
                  <c:v>39729.833344270832</c:v>
                </c:pt>
                <c:pt idx="7029">
                  <c:v>39729.875010995369</c:v>
                </c:pt>
                <c:pt idx="7030">
                  <c:v>39729.916677719913</c:v>
                </c:pt>
                <c:pt idx="7031">
                  <c:v>39729.958344444691</c:v>
                </c:pt>
                <c:pt idx="7032">
                  <c:v>39730.000011169002</c:v>
                </c:pt>
                <c:pt idx="7033">
                  <c:v>39730.041677893518</c:v>
                </c:pt>
                <c:pt idx="7034">
                  <c:v>39730.083344618055</c:v>
                </c:pt>
                <c:pt idx="7035">
                  <c:v>39730.125011342592</c:v>
                </c:pt>
                <c:pt idx="7036">
                  <c:v>39730.166678067129</c:v>
                </c:pt>
                <c:pt idx="7037">
                  <c:v>39730.208344791594</c:v>
                </c:pt>
                <c:pt idx="7038">
                  <c:v>39730.250011516204</c:v>
                </c:pt>
                <c:pt idx="7039">
                  <c:v>39730.291678240734</c:v>
                </c:pt>
                <c:pt idx="7040">
                  <c:v>39730.333344965184</c:v>
                </c:pt>
                <c:pt idx="7041">
                  <c:v>39730.375011689815</c:v>
                </c:pt>
                <c:pt idx="7042">
                  <c:v>39730.416678414556</c:v>
                </c:pt>
                <c:pt idx="7043">
                  <c:v>39730.458345139043</c:v>
                </c:pt>
                <c:pt idx="7044">
                  <c:v>39730.500011863427</c:v>
                </c:pt>
                <c:pt idx="7045">
                  <c:v>39730.541678587964</c:v>
                </c:pt>
                <c:pt idx="7046">
                  <c:v>39730.583345312501</c:v>
                </c:pt>
                <c:pt idx="7047">
                  <c:v>39730.625012037024</c:v>
                </c:pt>
                <c:pt idx="7048">
                  <c:v>39730.666678761576</c:v>
                </c:pt>
                <c:pt idx="7049">
                  <c:v>39730.708345486113</c:v>
                </c:pt>
                <c:pt idx="7050">
                  <c:v>39730.75001221065</c:v>
                </c:pt>
                <c:pt idx="7051">
                  <c:v>39730.791678935027</c:v>
                </c:pt>
                <c:pt idx="7052">
                  <c:v>39730.833345659725</c:v>
                </c:pt>
                <c:pt idx="7053">
                  <c:v>39730.875012384262</c:v>
                </c:pt>
                <c:pt idx="7054">
                  <c:v>39730.916679109054</c:v>
                </c:pt>
                <c:pt idx="7055">
                  <c:v>39730.958345833336</c:v>
                </c:pt>
                <c:pt idx="7056">
                  <c:v>39731.000012557881</c:v>
                </c:pt>
                <c:pt idx="7057">
                  <c:v>39731.041679282411</c:v>
                </c:pt>
                <c:pt idx="7058">
                  <c:v>39731.083346006948</c:v>
                </c:pt>
                <c:pt idx="7059">
                  <c:v>39731.125012731238</c:v>
                </c:pt>
                <c:pt idx="7060">
                  <c:v>39731.166679456168</c:v>
                </c:pt>
                <c:pt idx="7061">
                  <c:v>39731.208346180552</c:v>
                </c:pt>
                <c:pt idx="7062">
                  <c:v>39731.25001290509</c:v>
                </c:pt>
                <c:pt idx="7063">
                  <c:v>39731.291679629576</c:v>
                </c:pt>
                <c:pt idx="7064">
                  <c:v>39731.333346354193</c:v>
                </c:pt>
                <c:pt idx="7065">
                  <c:v>39731.375013078869</c:v>
                </c:pt>
                <c:pt idx="7066">
                  <c:v>39731.416679803238</c:v>
                </c:pt>
                <c:pt idx="7067">
                  <c:v>39731.458346527783</c:v>
                </c:pt>
                <c:pt idx="7068">
                  <c:v>39731.500013252313</c:v>
                </c:pt>
                <c:pt idx="7069">
                  <c:v>39731.541679977003</c:v>
                </c:pt>
                <c:pt idx="7070">
                  <c:v>39731.583346701227</c:v>
                </c:pt>
                <c:pt idx="7071">
                  <c:v>39731.625013425932</c:v>
                </c:pt>
                <c:pt idx="7072">
                  <c:v>39731.666680150454</c:v>
                </c:pt>
                <c:pt idx="7073">
                  <c:v>39731.708346874999</c:v>
                </c:pt>
                <c:pt idx="7074">
                  <c:v>39731.750013599543</c:v>
                </c:pt>
                <c:pt idx="7075">
                  <c:v>39731.791680323913</c:v>
                </c:pt>
                <c:pt idx="7076">
                  <c:v>39731.83334704861</c:v>
                </c:pt>
                <c:pt idx="7077">
                  <c:v>39731.875013773148</c:v>
                </c:pt>
                <c:pt idx="7078">
                  <c:v>39731.916680497692</c:v>
                </c:pt>
                <c:pt idx="7079">
                  <c:v>39731.958347222375</c:v>
                </c:pt>
                <c:pt idx="7080">
                  <c:v>39732.000013946948</c:v>
                </c:pt>
                <c:pt idx="7081">
                  <c:v>39732.0416806711</c:v>
                </c:pt>
                <c:pt idx="7082">
                  <c:v>39732.083347395841</c:v>
                </c:pt>
                <c:pt idx="7083">
                  <c:v>39732.125014120371</c:v>
                </c:pt>
                <c:pt idx="7084">
                  <c:v>39732.166680844908</c:v>
                </c:pt>
                <c:pt idx="7085">
                  <c:v>39732.208347569293</c:v>
                </c:pt>
                <c:pt idx="7086">
                  <c:v>39732.250014294215</c:v>
                </c:pt>
                <c:pt idx="7087">
                  <c:v>39732.291681018251</c:v>
                </c:pt>
                <c:pt idx="7088">
                  <c:v>39732.333347743057</c:v>
                </c:pt>
                <c:pt idx="7089">
                  <c:v>39732.375014467601</c:v>
                </c:pt>
                <c:pt idx="7090">
                  <c:v>39732.416681192211</c:v>
                </c:pt>
                <c:pt idx="7091">
                  <c:v>39732.458347916669</c:v>
                </c:pt>
                <c:pt idx="7092">
                  <c:v>39732.500014641206</c:v>
                </c:pt>
                <c:pt idx="7093">
                  <c:v>39732.541681365576</c:v>
                </c:pt>
                <c:pt idx="7094">
                  <c:v>39732.58334809028</c:v>
                </c:pt>
                <c:pt idx="7095">
                  <c:v>39732.625014814774</c:v>
                </c:pt>
                <c:pt idx="7096">
                  <c:v>39732.666681539136</c:v>
                </c:pt>
                <c:pt idx="7097">
                  <c:v>39732.708348263885</c:v>
                </c:pt>
                <c:pt idx="7098">
                  <c:v>39732.750014988589</c:v>
                </c:pt>
                <c:pt idx="7099">
                  <c:v>39732.791681712617</c:v>
                </c:pt>
                <c:pt idx="7100">
                  <c:v>39732.833348437503</c:v>
                </c:pt>
                <c:pt idx="7101">
                  <c:v>39732.875015162041</c:v>
                </c:pt>
                <c:pt idx="7102">
                  <c:v>39732.916681886592</c:v>
                </c:pt>
                <c:pt idx="7103">
                  <c:v>39732.958348611108</c:v>
                </c:pt>
                <c:pt idx="7104">
                  <c:v>39733.000015335645</c:v>
                </c:pt>
                <c:pt idx="7105">
                  <c:v>39733.041682060175</c:v>
                </c:pt>
                <c:pt idx="7106">
                  <c:v>39733.083348784705</c:v>
                </c:pt>
                <c:pt idx="7107">
                  <c:v>39733.125015509184</c:v>
                </c:pt>
                <c:pt idx="7108">
                  <c:v>39733.166682233619</c:v>
                </c:pt>
                <c:pt idx="7109">
                  <c:v>39733.208348958331</c:v>
                </c:pt>
                <c:pt idx="7110">
                  <c:v>39733.250015682868</c:v>
                </c:pt>
                <c:pt idx="7111">
                  <c:v>39733.291682407173</c:v>
                </c:pt>
                <c:pt idx="7112">
                  <c:v>39733.333349131935</c:v>
                </c:pt>
                <c:pt idx="7113">
                  <c:v>39733.375015856611</c:v>
                </c:pt>
                <c:pt idx="7114">
                  <c:v>39733.416682580995</c:v>
                </c:pt>
                <c:pt idx="7115">
                  <c:v>39733.458349305613</c:v>
                </c:pt>
                <c:pt idx="7116">
                  <c:v>39733.500016030092</c:v>
                </c:pt>
                <c:pt idx="7117">
                  <c:v>39733.541682754585</c:v>
                </c:pt>
                <c:pt idx="7118">
                  <c:v>39733.583349479202</c:v>
                </c:pt>
                <c:pt idx="7119">
                  <c:v>39733.625016203674</c:v>
                </c:pt>
                <c:pt idx="7120">
                  <c:v>39733.666682928226</c:v>
                </c:pt>
                <c:pt idx="7121">
                  <c:v>39733.708349652778</c:v>
                </c:pt>
                <c:pt idx="7122">
                  <c:v>39733.750016377468</c:v>
                </c:pt>
                <c:pt idx="7123">
                  <c:v>39733.791683101546</c:v>
                </c:pt>
                <c:pt idx="7124">
                  <c:v>39733.833349826389</c:v>
                </c:pt>
                <c:pt idx="7125">
                  <c:v>39733.875016550941</c:v>
                </c:pt>
                <c:pt idx="7126">
                  <c:v>39733.916683275493</c:v>
                </c:pt>
                <c:pt idx="7127">
                  <c:v>39733.958350000168</c:v>
                </c:pt>
                <c:pt idx="7128">
                  <c:v>39734.000016724603</c:v>
                </c:pt>
                <c:pt idx="7129">
                  <c:v>39734.041683449082</c:v>
                </c:pt>
                <c:pt idx="7130">
                  <c:v>39734.083350173605</c:v>
                </c:pt>
                <c:pt idx="7131">
                  <c:v>39734.125016898193</c:v>
                </c:pt>
                <c:pt idx="7132">
                  <c:v>39734.166683622585</c:v>
                </c:pt>
                <c:pt idx="7133">
                  <c:v>39734.208350347231</c:v>
                </c:pt>
                <c:pt idx="7134">
                  <c:v>39734.250017071761</c:v>
                </c:pt>
                <c:pt idx="7135">
                  <c:v>39734.291683796175</c:v>
                </c:pt>
                <c:pt idx="7136">
                  <c:v>39734.333350520836</c:v>
                </c:pt>
                <c:pt idx="7137">
                  <c:v>39734.375017245547</c:v>
                </c:pt>
                <c:pt idx="7138">
                  <c:v>39734.41668396991</c:v>
                </c:pt>
                <c:pt idx="7139">
                  <c:v>39734.458350694651</c:v>
                </c:pt>
                <c:pt idx="7140">
                  <c:v>39734.500017419043</c:v>
                </c:pt>
                <c:pt idx="7141">
                  <c:v>39734.541684143522</c:v>
                </c:pt>
                <c:pt idx="7142">
                  <c:v>39734.583350868059</c:v>
                </c:pt>
                <c:pt idx="7143">
                  <c:v>39734.625017592596</c:v>
                </c:pt>
                <c:pt idx="7144">
                  <c:v>39734.666684317126</c:v>
                </c:pt>
                <c:pt idx="7145">
                  <c:v>39734.708351041656</c:v>
                </c:pt>
                <c:pt idx="7146">
                  <c:v>39734.7500177662</c:v>
                </c:pt>
                <c:pt idx="7147">
                  <c:v>39734.791684490585</c:v>
                </c:pt>
                <c:pt idx="7148">
                  <c:v>39734.833351215275</c:v>
                </c:pt>
                <c:pt idx="7149">
                  <c:v>39734.875017939812</c:v>
                </c:pt>
                <c:pt idx="7150">
                  <c:v>39734.916684664335</c:v>
                </c:pt>
                <c:pt idx="7151">
                  <c:v>39734.958351389127</c:v>
                </c:pt>
                <c:pt idx="7152">
                  <c:v>39735.000018113431</c:v>
                </c:pt>
                <c:pt idx="7153">
                  <c:v>39735.041684837954</c:v>
                </c:pt>
                <c:pt idx="7154">
                  <c:v>39735.083351562484</c:v>
                </c:pt>
                <c:pt idx="7155">
                  <c:v>39735.125018287035</c:v>
                </c:pt>
                <c:pt idx="7156">
                  <c:v>39735.166685011383</c:v>
                </c:pt>
                <c:pt idx="7157">
                  <c:v>39735.20835173611</c:v>
                </c:pt>
                <c:pt idx="7158">
                  <c:v>39735.250018460647</c:v>
                </c:pt>
                <c:pt idx="7159">
                  <c:v>39735.291685184959</c:v>
                </c:pt>
                <c:pt idx="7160">
                  <c:v>39735.333351909721</c:v>
                </c:pt>
                <c:pt idx="7161">
                  <c:v>39735.375018634259</c:v>
                </c:pt>
                <c:pt idx="7162">
                  <c:v>39735.416685359</c:v>
                </c:pt>
                <c:pt idx="7163">
                  <c:v>39735.458352083333</c:v>
                </c:pt>
                <c:pt idx="7164">
                  <c:v>39735.500018807892</c:v>
                </c:pt>
                <c:pt idx="7165">
                  <c:v>39735.541685532204</c:v>
                </c:pt>
                <c:pt idx="7166">
                  <c:v>39735.583352257003</c:v>
                </c:pt>
                <c:pt idx="7167">
                  <c:v>39735.625018981475</c:v>
                </c:pt>
                <c:pt idx="7168">
                  <c:v>39735.666685706005</c:v>
                </c:pt>
                <c:pt idx="7169">
                  <c:v>39735.708352430593</c:v>
                </c:pt>
                <c:pt idx="7170">
                  <c:v>39735.750019155093</c:v>
                </c:pt>
                <c:pt idx="7171">
                  <c:v>39735.791685879434</c:v>
                </c:pt>
                <c:pt idx="7172">
                  <c:v>39735.833352604168</c:v>
                </c:pt>
                <c:pt idx="7173">
                  <c:v>39735.875019328982</c:v>
                </c:pt>
                <c:pt idx="7174">
                  <c:v>39735.916686053235</c:v>
                </c:pt>
                <c:pt idx="7175">
                  <c:v>39735.95835277794</c:v>
                </c:pt>
                <c:pt idx="7176">
                  <c:v>39736.000019502317</c:v>
                </c:pt>
                <c:pt idx="7177">
                  <c:v>39736.041686226861</c:v>
                </c:pt>
                <c:pt idx="7178">
                  <c:v>39736.083352951384</c:v>
                </c:pt>
                <c:pt idx="7179">
                  <c:v>39736.125019675928</c:v>
                </c:pt>
                <c:pt idx="7180">
                  <c:v>39736.166686400466</c:v>
                </c:pt>
                <c:pt idx="7181">
                  <c:v>39736.208353125003</c:v>
                </c:pt>
                <c:pt idx="7182">
                  <c:v>39736.250019849613</c:v>
                </c:pt>
                <c:pt idx="7183">
                  <c:v>39736.29168657383</c:v>
                </c:pt>
                <c:pt idx="7184">
                  <c:v>39736.333353298643</c:v>
                </c:pt>
                <c:pt idx="7185">
                  <c:v>39736.375020023152</c:v>
                </c:pt>
                <c:pt idx="7186">
                  <c:v>39736.416686747689</c:v>
                </c:pt>
                <c:pt idx="7187">
                  <c:v>39736.458353472473</c:v>
                </c:pt>
                <c:pt idx="7188">
                  <c:v>39736.500020196763</c:v>
                </c:pt>
                <c:pt idx="7189">
                  <c:v>39736.541686921184</c:v>
                </c:pt>
                <c:pt idx="7190">
                  <c:v>39736.58335364583</c:v>
                </c:pt>
                <c:pt idx="7191">
                  <c:v>39736.625020370324</c:v>
                </c:pt>
                <c:pt idx="7192">
                  <c:v>39736.666687094912</c:v>
                </c:pt>
                <c:pt idx="7193">
                  <c:v>39736.708353819435</c:v>
                </c:pt>
                <c:pt idx="7194">
                  <c:v>39736.750020543979</c:v>
                </c:pt>
                <c:pt idx="7195">
                  <c:v>39736.791687268364</c:v>
                </c:pt>
                <c:pt idx="7196">
                  <c:v>39736.833353993061</c:v>
                </c:pt>
                <c:pt idx="7197">
                  <c:v>39736.875020717584</c:v>
                </c:pt>
                <c:pt idx="7198">
                  <c:v>39736.916687442317</c:v>
                </c:pt>
                <c:pt idx="7199">
                  <c:v>39736.958354166818</c:v>
                </c:pt>
                <c:pt idx="7200">
                  <c:v>39737.000020891195</c:v>
                </c:pt>
                <c:pt idx="7201">
                  <c:v>39737.041687615521</c:v>
                </c:pt>
                <c:pt idx="7202">
                  <c:v>39737.083354340291</c:v>
                </c:pt>
                <c:pt idx="7203">
                  <c:v>39737.125021064589</c:v>
                </c:pt>
                <c:pt idx="7204">
                  <c:v>39737.166687789184</c:v>
                </c:pt>
                <c:pt idx="7205">
                  <c:v>39737.208354513874</c:v>
                </c:pt>
                <c:pt idx="7206">
                  <c:v>39737.250021238433</c:v>
                </c:pt>
                <c:pt idx="7207">
                  <c:v>39737.291687962708</c:v>
                </c:pt>
                <c:pt idx="7208">
                  <c:v>39737.333333333336</c:v>
                </c:pt>
                <c:pt idx="7209">
                  <c:v>39737.375</c:v>
                </c:pt>
                <c:pt idx="7210">
                  <c:v>39737.416666666664</c:v>
                </c:pt>
                <c:pt idx="7211">
                  <c:v>39737.458333333343</c:v>
                </c:pt>
                <c:pt idx="7212">
                  <c:v>39737.5</c:v>
                </c:pt>
                <c:pt idx="7213">
                  <c:v>39737.541666666584</c:v>
                </c:pt>
                <c:pt idx="7214">
                  <c:v>39737.583333333336</c:v>
                </c:pt>
                <c:pt idx="7215">
                  <c:v>39737.624999999993</c:v>
                </c:pt>
                <c:pt idx="7216">
                  <c:v>39737.666666666584</c:v>
                </c:pt>
                <c:pt idx="7217">
                  <c:v>39737.708333333336</c:v>
                </c:pt>
                <c:pt idx="7218">
                  <c:v>39737.75</c:v>
                </c:pt>
                <c:pt idx="7219">
                  <c:v>39737.791666666402</c:v>
                </c:pt>
                <c:pt idx="7220">
                  <c:v>39737.833333333336</c:v>
                </c:pt>
                <c:pt idx="7221">
                  <c:v>39737.875</c:v>
                </c:pt>
                <c:pt idx="7222">
                  <c:v>39737.916666666664</c:v>
                </c:pt>
                <c:pt idx="7223">
                  <c:v>39737.958333333343</c:v>
                </c:pt>
                <c:pt idx="7224">
                  <c:v>39738</c:v>
                </c:pt>
                <c:pt idx="7225">
                  <c:v>39738.041666666584</c:v>
                </c:pt>
                <c:pt idx="7226">
                  <c:v>39738.083333333336</c:v>
                </c:pt>
                <c:pt idx="7227">
                  <c:v>39738.124999999993</c:v>
                </c:pt>
                <c:pt idx="7228">
                  <c:v>39738.166666666584</c:v>
                </c:pt>
                <c:pt idx="7229">
                  <c:v>39738.208333333336</c:v>
                </c:pt>
                <c:pt idx="7230">
                  <c:v>39738.25</c:v>
                </c:pt>
                <c:pt idx="7231">
                  <c:v>39738.291666666402</c:v>
                </c:pt>
                <c:pt idx="7232">
                  <c:v>39738.333333333336</c:v>
                </c:pt>
                <c:pt idx="7233">
                  <c:v>39738.375</c:v>
                </c:pt>
                <c:pt idx="7234">
                  <c:v>39738.416666666664</c:v>
                </c:pt>
                <c:pt idx="7235">
                  <c:v>39738.458333333343</c:v>
                </c:pt>
                <c:pt idx="7236">
                  <c:v>39738.5</c:v>
                </c:pt>
                <c:pt idx="7237">
                  <c:v>39738.541666666584</c:v>
                </c:pt>
                <c:pt idx="7238">
                  <c:v>39738.583333333336</c:v>
                </c:pt>
                <c:pt idx="7239">
                  <c:v>39738.624999999993</c:v>
                </c:pt>
                <c:pt idx="7240">
                  <c:v>39738.666666666584</c:v>
                </c:pt>
                <c:pt idx="7241">
                  <c:v>39738.708333333336</c:v>
                </c:pt>
                <c:pt idx="7242">
                  <c:v>39738.75</c:v>
                </c:pt>
                <c:pt idx="7243">
                  <c:v>39738.791666666402</c:v>
                </c:pt>
                <c:pt idx="7244">
                  <c:v>39738.833333333336</c:v>
                </c:pt>
                <c:pt idx="7245">
                  <c:v>39738.875</c:v>
                </c:pt>
                <c:pt idx="7246">
                  <c:v>39738.916666666664</c:v>
                </c:pt>
                <c:pt idx="7247">
                  <c:v>39738.958333333343</c:v>
                </c:pt>
                <c:pt idx="7248">
                  <c:v>39739</c:v>
                </c:pt>
                <c:pt idx="7249">
                  <c:v>39739.041666666584</c:v>
                </c:pt>
                <c:pt idx="7250">
                  <c:v>39739.083333333336</c:v>
                </c:pt>
                <c:pt idx="7251">
                  <c:v>39739.124999999993</c:v>
                </c:pt>
                <c:pt idx="7252">
                  <c:v>39739.166666666584</c:v>
                </c:pt>
                <c:pt idx="7253">
                  <c:v>39739.208333333336</c:v>
                </c:pt>
                <c:pt idx="7254">
                  <c:v>39739.25</c:v>
                </c:pt>
                <c:pt idx="7255">
                  <c:v>39739.291666666402</c:v>
                </c:pt>
                <c:pt idx="7256">
                  <c:v>39739.333333333336</c:v>
                </c:pt>
                <c:pt idx="7257">
                  <c:v>39739.375</c:v>
                </c:pt>
                <c:pt idx="7258">
                  <c:v>39739.416666666664</c:v>
                </c:pt>
                <c:pt idx="7259">
                  <c:v>39739.458333333343</c:v>
                </c:pt>
                <c:pt idx="7260">
                  <c:v>39739.5</c:v>
                </c:pt>
                <c:pt idx="7261">
                  <c:v>39739.541666666584</c:v>
                </c:pt>
                <c:pt idx="7262">
                  <c:v>39739.583333333336</c:v>
                </c:pt>
                <c:pt idx="7263">
                  <c:v>39739.624999999993</c:v>
                </c:pt>
                <c:pt idx="7264">
                  <c:v>39739.666666666584</c:v>
                </c:pt>
                <c:pt idx="7265">
                  <c:v>39739.708333333336</c:v>
                </c:pt>
                <c:pt idx="7266">
                  <c:v>39739.75</c:v>
                </c:pt>
                <c:pt idx="7267">
                  <c:v>39739.791666666402</c:v>
                </c:pt>
                <c:pt idx="7268">
                  <c:v>39739.833333333336</c:v>
                </c:pt>
                <c:pt idx="7269">
                  <c:v>39739.875</c:v>
                </c:pt>
                <c:pt idx="7270">
                  <c:v>39739.916666666664</c:v>
                </c:pt>
                <c:pt idx="7271">
                  <c:v>39739.958333333343</c:v>
                </c:pt>
                <c:pt idx="7272">
                  <c:v>39740</c:v>
                </c:pt>
                <c:pt idx="7273">
                  <c:v>39740.041666666584</c:v>
                </c:pt>
                <c:pt idx="7274">
                  <c:v>39740.083333333336</c:v>
                </c:pt>
                <c:pt idx="7275">
                  <c:v>39740.124999999993</c:v>
                </c:pt>
                <c:pt idx="7276">
                  <c:v>39740.166666666584</c:v>
                </c:pt>
                <c:pt idx="7277">
                  <c:v>39740.208333333336</c:v>
                </c:pt>
                <c:pt idx="7278">
                  <c:v>39740.25</c:v>
                </c:pt>
                <c:pt idx="7279">
                  <c:v>39740.291666666402</c:v>
                </c:pt>
                <c:pt idx="7280">
                  <c:v>39740.333333333336</c:v>
                </c:pt>
                <c:pt idx="7281">
                  <c:v>39740.375</c:v>
                </c:pt>
                <c:pt idx="7282">
                  <c:v>39740.416666666664</c:v>
                </c:pt>
                <c:pt idx="7283">
                  <c:v>39740.458333333343</c:v>
                </c:pt>
                <c:pt idx="7284">
                  <c:v>39740.5</c:v>
                </c:pt>
                <c:pt idx="7285">
                  <c:v>39740.541666666584</c:v>
                </c:pt>
                <c:pt idx="7286">
                  <c:v>39740.583333333336</c:v>
                </c:pt>
                <c:pt idx="7287">
                  <c:v>39740.624999999993</c:v>
                </c:pt>
                <c:pt idx="7288">
                  <c:v>39740.666666666584</c:v>
                </c:pt>
                <c:pt idx="7289">
                  <c:v>39740.708333333336</c:v>
                </c:pt>
                <c:pt idx="7290">
                  <c:v>39740.75</c:v>
                </c:pt>
                <c:pt idx="7291">
                  <c:v>39740.791666666402</c:v>
                </c:pt>
                <c:pt idx="7292">
                  <c:v>39740.833333333336</c:v>
                </c:pt>
                <c:pt idx="7293">
                  <c:v>39740.875</c:v>
                </c:pt>
                <c:pt idx="7294">
                  <c:v>39740.916666666664</c:v>
                </c:pt>
                <c:pt idx="7295">
                  <c:v>39740.958333333343</c:v>
                </c:pt>
                <c:pt idx="7296">
                  <c:v>39741</c:v>
                </c:pt>
                <c:pt idx="7297">
                  <c:v>39741.041666666584</c:v>
                </c:pt>
                <c:pt idx="7298">
                  <c:v>39741.083333333336</c:v>
                </c:pt>
                <c:pt idx="7299">
                  <c:v>39741.124999999993</c:v>
                </c:pt>
                <c:pt idx="7300">
                  <c:v>39741.166666666584</c:v>
                </c:pt>
                <c:pt idx="7301">
                  <c:v>39741.208333333336</c:v>
                </c:pt>
                <c:pt idx="7302">
                  <c:v>39741.25</c:v>
                </c:pt>
                <c:pt idx="7303">
                  <c:v>39741.291666666402</c:v>
                </c:pt>
                <c:pt idx="7304">
                  <c:v>39741.333333333336</c:v>
                </c:pt>
                <c:pt idx="7305">
                  <c:v>39741.375</c:v>
                </c:pt>
                <c:pt idx="7306">
                  <c:v>39741.416666666664</c:v>
                </c:pt>
                <c:pt idx="7307">
                  <c:v>39741.458333333343</c:v>
                </c:pt>
                <c:pt idx="7308">
                  <c:v>39741.5</c:v>
                </c:pt>
                <c:pt idx="7309">
                  <c:v>39741.541666666584</c:v>
                </c:pt>
                <c:pt idx="7310">
                  <c:v>39741.583333333336</c:v>
                </c:pt>
                <c:pt idx="7311">
                  <c:v>39741.624999999993</c:v>
                </c:pt>
                <c:pt idx="7312">
                  <c:v>39741.666666666584</c:v>
                </c:pt>
                <c:pt idx="7313">
                  <c:v>39741.708333333336</c:v>
                </c:pt>
                <c:pt idx="7314">
                  <c:v>39741.75</c:v>
                </c:pt>
                <c:pt idx="7315">
                  <c:v>39741.791666666402</c:v>
                </c:pt>
                <c:pt idx="7316">
                  <c:v>39741.833333333336</c:v>
                </c:pt>
                <c:pt idx="7317">
                  <c:v>39741.875</c:v>
                </c:pt>
                <c:pt idx="7318">
                  <c:v>39741.916666666664</c:v>
                </c:pt>
                <c:pt idx="7319">
                  <c:v>39741.958333333343</c:v>
                </c:pt>
                <c:pt idx="7320">
                  <c:v>39742</c:v>
                </c:pt>
                <c:pt idx="7321">
                  <c:v>39742.041666666584</c:v>
                </c:pt>
                <c:pt idx="7322">
                  <c:v>39742.083333333336</c:v>
                </c:pt>
                <c:pt idx="7323">
                  <c:v>39742.124999999993</c:v>
                </c:pt>
                <c:pt idx="7324">
                  <c:v>39742.166666666584</c:v>
                </c:pt>
                <c:pt idx="7325">
                  <c:v>39742.208333333336</c:v>
                </c:pt>
                <c:pt idx="7326">
                  <c:v>39742.25</c:v>
                </c:pt>
                <c:pt idx="7327">
                  <c:v>39742.291666666402</c:v>
                </c:pt>
                <c:pt idx="7328">
                  <c:v>39742.333333333336</c:v>
                </c:pt>
                <c:pt idx="7329">
                  <c:v>39742.375</c:v>
                </c:pt>
                <c:pt idx="7330">
                  <c:v>39742.416666666664</c:v>
                </c:pt>
                <c:pt idx="7331">
                  <c:v>39742.458333333343</c:v>
                </c:pt>
                <c:pt idx="7332">
                  <c:v>39742.5</c:v>
                </c:pt>
                <c:pt idx="7333">
                  <c:v>39742.541666666584</c:v>
                </c:pt>
                <c:pt idx="7334">
                  <c:v>39742.583333333336</c:v>
                </c:pt>
                <c:pt idx="7335">
                  <c:v>39742.624999999993</c:v>
                </c:pt>
                <c:pt idx="7336">
                  <c:v>39742.666666666584</c:v>
                </c:pt>
                <c:pt idx="7337">
                  <c:v>39742.708333333336</c:v>
                </c:pt>
                <c:pt idx="7338">
                  <c:v>39742.75</c:v>
                </c:pt>
                <c:pt idx="7339">
                  <c:v>39742.791666666402</c:v>
                </c:pt>
                <c:pt idx="7340">
                  <c:v>39742.833333333336</c:v>
                </c:pt>
                <c:pt idx="7341">
                  <c:v>39742.875</c:v>
                </c:pt>
                <c:pt idx="7342">
                  <c:v>39742.916666666664</c:v>
                </c:pt>
                <c:pt idx="7343">
                  <c:v>39742.958333333343</c:v>
                </c:pt>
                <c:pt idx="7344">
                  <c:v>39743</c:v>
                </c:pt>
                <c:pt idx="7345">
                  <c:v>39743.041666666584</c:v>
                </c:pt>
                <c:pt idx="7346">
                  <c:v>39743.083333333336</c:v>
                </c:pt>
                <c:pt idx="7347">
                  <c:v>39743.124999999993</c:v>
                </c:pt>
                <c:pt idx="7348">
                  <c:v>39743.166666666584</c:v>
                </c:pt>
                <c:pt idx="7349">
                  <c:v>39743.208333333336</c:v>
                </c:pt>
                <c:pt idx="7350">
                  <c:v>39743.25</c:v>
                </c:pt>
                <c:pt idx="7351">
                  <c:v>39743.291666666402</c:v>
                </c:pt>
                <c:pt idx="7352">
                  <c:v>39743.333333333336</c:v>
                </c:pt>
                <c:pt idx="7353">
                  <c:v>39743.375</c:v>
                </c:pt>
                <c:pt idx="7354">
                  <c:v>39743.416666666664</c:v>
                </c:pt>
                <c:pt idx="7355">
                  <c:v>39743.458333333343</c:v>
                </c:pt>
                <c:pt idx="7356">
                  <c:v>39743.5</c:v>
                </c:pt>
                <c:pt idx="7357">
                  <c:v>39743.541666666584</c:v>
                </c:pt>
                <c:pt idx="7358">
                  <c:v>39743.583333333336</c:v>
                </c:pt>
                <c:pt idx="7359">
                  <c:v>39743.624999999993</c:v>
                </c:pt>
                <c:pt idx="7360">
                  <c:v>39743.666666666584</c:v>
                </c:pt>
                <c:pt idx="7361">
                  <c:v>39743.708333333336</c:v>
                </c:pt>
                <c:pt idx="7362">
                  <c:v>39743.75</c:v>
                </c:pt>
                <c:pt idx="7363">
                  <c:v>39743.791666666402</c:v>
                </c:pt>
                <c:pt idx="7364">
                  <c:v>39743.833333333336</c:v>
                </c:pt>
                <c:pt idx="7365">
                  <c:v>39743.875</c:v>
                </c:pt>
                <c:pt idx="7366">
                  <c:v>39743.916666666664</c:v>
                </c:pt>
                <c:pt idx="7367">
                  <c:v>39743.958333333343</c:v>
                </c:pt>
                <c:pt idx="7368">
                  <c:v>39744</c:v>
                </c:pt>
                <c:pt idx="7369">
                  <c:v>39744.041666666584</c:v>
                </c:pt>
                <c:pt idx="7370">
                  <c:v>39744.083333333336</c:v>
                </c:pt>
                <c:pt idx="7371">
                  <c:v>39744.124999999993</c:v>
                </c:pt>
                <c:pt idx="7372">
                  <c:v>39744.166666666584</c:v>
                </c:pt>
                <c:pt idx="7373">
                  <c:v>39744.208333333336</c:v>
                </c:pt>
                <c:pt idx="7374">
                  <c:v>39744.25</c:v>
                </c:pt>
                <c:pt idx="7375">
                  <c:v>39744.291666666402</c:v>
                </c:pt>
                <c:pt idx="7376">
                  <c:v>39744.333333333336</c:v>
                </c:pt>
                <c:pt idx="7377">
                  <c:v>39744.375</c:v>
                </c:pt>
                <c:pt idx="7378">
                  <c:v>39744.416666666664</c:v>
                </c:pt>
                <c:pt idx="7379">
                  <c:v>39744.458333333343</c:v>
                </c:pt>
                <c:pt idx="7380">
                  <c:v>39744.5</c:v>
                </c:pt>
                <c:pt idx="7381">
                  <c:v>39744.541666666584</c:v>
                </c:pt>
                <c:pt idx="7382">
                  <c:v>39744.583333333336</c:v>
                </c:pt>
                <c:pt idx="7383">
                  <c:v>39744.624999999993</c:v>
                </c:pt>
                <c:pt idx="7384">
                  <c:v>39744.666666666584</c:v>
                </c:pt>
                <c:pt idx="7385">
                  <c:v>39744.708333333336</c:v>
                </c:pt>
                <c:pt idx="7386">
                  <c:v>39744.75</c:v>
                </c:pt>
                <c:pt idx="7387">
                  <c:v>39744.791666666402</c:v>
                </c:pt>
                <c:pt idx="7388">
                  <c:v>39744.833333333336</c:v>
                </c:pt>
                <c:pt idx="7389">
                  <c:v>39744.875</c:v>
                </c:pt>
                <c:pt idx="7390">
                  <c:v>39744.916666666664</c:v>
                </c:pt>
                <c:pt idx="7391">
                  <c:v>39744.958333333343</c:v>
                </c:pt>
                <c:pt idx="7392">
                  <c:v>39745</c:v>
                </c:pt>
                <c:pt idx="7393">
                  <c:v>39745.041666666584</c:v>
                </c:pt>
                <c:pt idx="7394">
                  <c:v>39745.083333333336</c:v>
                </c:pt>
                <c:pt idx="7395">
                  <c:v>39745.124999999993</c:v>
                </c:pt>
                <c:pt idx="7396">
                  <c:v>39745.166666666584</c:v>
                </c:pt>
                <c:pt idx="7397">
                  <c:v>39745.208333333336</c:v>
                </c:pt>
                <c:pt idx="7398">
                  <c:v>39745.25</c:v>
                </c:pt>
                <c:pt idx="7399">
                  <c:v>39745.291666666402</c:v>
                </c:pt>
                <c:pt idx="7400">
                  <c:v>39745.333333333336</c:v>
                </c:pt>
                <c:pt idx="7401">
                  <c:v>39745.375</c:v>
                </c:pt>
                <c:pt idx="7402">
                  <c:v>39745.416666666664</c:v>
                </c:pt>
                <c:pt idx="7403">
                  <c:v>39745.458333333343</c:v>
                </c:pt>
                <c:pt idx="7404">
                  <c:v>39745.5</c:v>
                </c:pt>
                <c:pt idx="7405">
                  <c:v>39745.541666666584</c:v>
                </c:pt>
                <c:pt idx="7406">
                  <c:v>39745.583333333336</c:v>
                </c:pt>
                <c:pt idx="7407">
                  <c:v>39745.624999999993</c:v>
                </c:pt>
                <c:pt idx="7408">
                  <c:v>39745.666666666584</c:v>
                </c:pt>
                <c:pt idx="7409">
                  <c:v>39745.708333333336</c:v>
                </c:pt>
                <c:pt idx="7410">
                  <c:v>39745.75</c:v>
                </c:pt>
                <c:pt idx="7411">
                  <c:v>39745.791666666402</c:v>
                </c:pt>
                <c:pt idx="7412">
                  <c:v>39745.833333333336</c:v>
                </c:pt>
                <c:pt idx="7413">
                  <c:v>39745.875</c:v>
                </c:pt>
                <c:pt idx="7414">
                  <c:v>39745.916666666664</c:v>
                </c:pt>
                <c:pt idx="7415">
                  <c:v>39745.958333333343</c:v>
                </c:pt>
                <c:pt idx="7416">
                  <c:v>39746</c:v>
                </c:pt>
                <c:pt idx="7417">
                  <c:v>39746.041666666584</c:v>
                </c:pt>
                <c:pt idx="7418">
                  <c:v>39746.083333333336</c:v>
                </c:pt>
                <c:pt idx="7419">
                  <c:v>39746.124999999993</c:v>
                </c:pt>
                <c:pt idx="7420">
                  <c:v>39746.166666666584</c:v>
                </c:pt>
                <c:pt idx="7421">
                  <c:v>39746.208333333336</c:v>
                </c:pt>
                <c:pt idx="7422">
                  <c:v>39746.25</c:v>
                </c:pt>
                <c:pt idx="7423">
                  <c:v>39746.291666666402</c:v>
                </c:pt>
                <c:pt idx="7424">
                  <c:v>39746.333333333336</c:v>
                </c:pt>
                <c:pt idx="7425">
                  <c:v>39746.375</c:v>
                </c:pt>
                <c:pt idx="7426">
                  <c:v>39746.416666666664</c:v>
                </c:pt>
                <c:pt idx="7427">
                  <c:v>39746.458333333343</c:v>
                </c:pt>
                <c:pt idx="7428">
                  <c:v>39746.5</c:v>
                </c:pt>
                <c:pt idx="7429">
                  <c:v>39746.541666666584</c:v>
                </c:pt>
                <c:pt idx="7430">
                  <c:v>39746.583333333336</c:v>
                </c:pt>
                <c:pt idx="7431">
                  <c:v>39746.624999999993</c:v>
                </c:pt>
                <c:pt idx="7432">
                  <c:v>39746.666666666584</c:v>
                </c:pt>
                <c:pt idx="7433">
                  <c:v>39746.708333333336</c:v>
                </c:pt>
                <c:pt idx="7434">
                  <c:v>39746.75</c:v>
                </c:pt>
                <c:pt idx="7435">
                  <c:v>39746.791666666402</c:v>
                </c:pt>
                <c:pt idx="7436">
                  <c:v>39746.833333333336</c:v>
                </c:pt>
                <c:pt idx="7437">
                  <c:v>39746.875</c:v>
                </c:pt>
                <c:pt idx="7438">
                  <c:v>39746.916666666664</c:v>
                </c:pt>
                <c:pt idx="7439">
                  <c:v>39746.958333333343</c:v>
                </c:pt>
                <c:pt idx="7440">
                  <c:v>39747</c:v>
                </c:pt>
                <c:pt idx="7441">
                  <c:v>39747.041666666584</c:v>
                </c:pt>
                <c:pt idx="7442">
                  <c:v>39747.083333333336</c:v>
                </c:pt>
                <c:pt idx="7443">
                  <c:v>39747.124999999993</c:v>
                </c:pt>
                <c:pt idx="7444">
                  <c:v>39747.166666666584</c:v>
                </c:pt>
                <c:pt idx="7445">
                  <c:v>39747.208333333336</c:v>
                </c:pt>
                <c:pt idx="7446">
                  <c:v>39747.25</c:v>
                </c:pt>
                <c:pt idx="7447">
                  <c:v>39747.291666666402</c:v>
                </c:pt>
                <c:pt idx="7448">
                  <c:v>39747.333333333336</c:v>
                </c:pt>
                <c:pt idx="7449">
                  <c:v>39747.375</c:v>
                </c:pt>
                <c:pt idx="7450">
                  <c:v>39747.416666666664</c:v>
                </c:pt>
                <c:pt idx="7451">
                  <c:v>39747.458333333343</c:v>
                </c:pt>
                <c:pt idx="7452">
                  <c:v>39747.5</c:v>
                </c:pt>
                <c:pt idx="7453">
                  <c:v>39747.541666666584</c:v>
                </c:pt>
                <c:pt idx="7454">
                  <c:v>39747.583333333336</c:v>
                </c:pt>
                <c:pt idx="7455">
                  <c:v>39747.624999999993</c:v>
                </c:pt>
                <c:pt idx="7456">
                  <c:v>39747.666666666584</c:v>
                </c:pt>
                <c:pt idx="7457">
                  <c:v>39747.708333333336</c:v>
                </c:pt>
                <c:pt idx="7458">
                  <c:v>39747.75</c:v>
                </c:pt>
                <c:pt idx="7459">
                  <c:v>39747.791666666402</c:v>
                </c:pt>
                <c:pt idx="7460">
                  <c:v>39747.833333333336</c:v>
                </c:pt>
                <c:pt idx="7461">
                  <c:v>39747.875</c:v>
                </c:pt>
                <c:pt idx="7462">
                  <c:v>39747.916666666664</c:v>
                </c:pt>
                <c:pt idx="7463">
                  <c:v>39747.958333333343</c:v>
                </c:pt>
                <c:pt idx="7464">
                  <c:v>39748</c:v>
                </c:pt>
                <c:pt idx="7465">
                  <c:v>39748.041666666584</c:v>
                </c:pt>
                <c:pt idx="7466">
                  <c:v>39748.083333333336</c:v>
                </c:pt>
                <c:pt idx="7467">
                  <c:v>39748.124999999993</c:v>
                </c:pt>
                <c:pt idx="7468">
                  <c:v>39748.166666666584</c:v>
                </c:pt>
                <c:pt idx="7469">
                  <c:v>39748.208333333336</c:v>
                </c:pt>
                <c:pt idx="7470">
                  <c:v>39748.25</c:v>
                </c:pt>
                <c:pt idx="7471">
                  <c:v>39748.291666666402</c:v>
                </c:pt>
                <c:pt idx="7472">
                  <c:v>39748.333333333336</c:v>
                </c:pt>
                <c:pt idx="7473">
                  <c:v>39748.375</c:v>
                </c:pt>
                <c:pt idx="7474">
                  <c:v>39748.416666666664</c:v>
                </c:pt>
                <c:pt idx="7475">
                  <c:v>39748.458333333343</c:v>
                </c:pt>
                <c:pt idx="7476">
                  <c:v>39748.5</c:v>
                </c:pt>
                <c:pt idx="7477">
                  <c:v>39748.541666666584</c:v>
                </c:pt>
                <c:pt idx="7478">
                  <c:v>39748.583333333336</c:v>
                </c:pt>
                <c:pt idx="7479">
                  <c:v>39748.624999999993</c:v>
                </c:pt>
                <c:pt idx="7480">
                  <c:v>39748.666666666584</c:v>
                </c:pt>
                <c:pt idx="7481">
                  <c:v>39748.708333333336</c:v>
                </c:pt>
                <c:pt idx="7482">
                  <c:v>39748.75</c:v>
                </c:pt>
                <c:pt idx="7483">
                  <c:v>39748.791666666402</c:v>
                </c:pt>
                <c:pt idx="7484">
                  <c:v>39748.833333333336</c:v>
                </c:pt>
                <c:pt idx="7485">
                  <c:v>39748.875</c:v>
                </c:pt>
                <c:pt idx="7486">
                  <c:v>39748.916666666664</c:v>
                </c:pt>
                <c:pt idx="7487">
                  <c:v>39748.958333333343</c:v>
                </c:pt>
                <c:pt idx="7488">
                  <c:v>39749</c:v>
                </c:pt>
                <c:pt idx="7489">
                  <c:v>39749.041666666584</c:v>
                </c:pt>
                <c:pt idx="7490">
                  <c:v>39749.083333333336</c:v>
                </c:pt>
                <c:pt idx="7491">
                  <c:v>39749.124999999993</c:v>
                </c:pt>
                <c:pt idx="7492">
                  <c:v>39749.166666666584</c:v>
                </c:pt>
                <c:pt idx="7493">
                  <c:v>39749.208333333336</c:v>
                </c:pt>
                <c:pt idx="7494">
                  <c:v>39749.25</c:v>
                </c:pt>
                <c:pt idx="7495">
                  <c:v>39749.291666666402</c:v>
                </c:pt>
                <c:pt idx="7496">
                  <c:v>39749.333333333336</c:v>
                </c:pt>
                <c:pt idx="7497">
                  <c:v>39749.375</c:v>
                </c:pt>
                <c:pt idx="7498">
                  <c:v>39749.416666666664</c:v>
                </c:pt>
                <c:pt idx="7499">
                  <c:v>39749.458333333343</c:v>
                </c:pt>
                <c:pt idx="7500">
                  <c:v>39749.5</c:v>
                </c:pt>
                <c:pt idx="7501">
                  <c:v>39749.541666666584</c:v>
                </c:pt>
                <c:pt idx="7502">
                  <c:v>39749.583333333336</c:v>
                </c:pt>
                <c:pt idx="7503">
                  <c:v>39749.624999999993</c:v>
                </c:pt>
                <c:pt idx="7504">
                  <c:v>39749.666666666584</c:v>
                </c:pt>
                <c:pt idx="7505">
                  <c:v>39749.708333333336</c:v>
                </c:pt>
                <c:pt idx="7506">
                  <c:v>39749.75</c:v>
                </c:pt>
                <c:pt idx="7507">
                  <c:v>39749.791666666402</c:v>
                </c:pt>
                <c:pt idx="7508">
                  <c:v>39749.833333333336</c:v>
                </c:pt>
                <c:pt idx="7509">
                  <c:v>39749.875</c:v>
                </c:pt>
                <c:pt idx="7510">
                  <c:v>39749.916666666664</c:v>
                </c:pt>
                <c:pt idx="7511">
                  <c:v>39749.958333333343</c:v>
                </c:pt>
                <c:pt idx="7512">
                  <c:v>39750</c:v>
                </c:pt>
                <c:pt idx="7513">
                  <c:v>39750.041666666584</c:v>
                </c:pt>
                <c:pt idx="7514">
                  <c:v>39750.083333333336</c:v>
                </c:pt>
                <c:pt idx="7515">
                  <c:v>39750.124999999993</c:v>
                </c:pt>
                <c:pt idx="7516">
                  <c:v>39750.166666666584</c:v>
                </c:pt>
                <c:pt idx="7517">
                  <c:v>39750.208333333336</c:v>
                </c:pt>
                <c:pt idx="7518">
                  <c:v>39750.25</c:v>
                </c:pt>
                <c:pt idx="7519">
                  <c:v>39750.291666666402</c:v>
                </c:pt>
                <c:pt idx="7520">
                  <c:v>39750.333333333336</c:v>
                </c:pt>
                <c:pt idx="7521">
                  <c:v>39750.375</c:v>
                </c:pt>
                <c:pt idx="7522">
                  <c:v>39750.416666666664</c:v>
                </c:pt>
                <c:pt idx="7523">
                  <c:v>39750.458333333343</c:v>
                </c:pt>
                <c:pt idx="7524">
                  <c:v>39750.5</c:v>
                </c:pt>
                <c:pt idx="7525">
                  <c:v>39750.541666666584</c:v>
                </c:pt>
                <c:pt idx="7526">
                  <c:v>39750.583333333336</c:v>
                </c:pt>
                <c:pt idx="7527">
                  <c:v>39750.624999999993</c:v>
                </c:pt>
                <c:pt idx="7528">
                  <c:v>39750.666666666584</c:v>
                </c:pt>
                <c:pt idx="7529">
                  <c:v>39750.708333333336</c:v>
                </c:pt>
                <c:pt idx="7530">
                  <c:v>39750.75</c:v>
                </c:pt>
                <c:pt idx="7531">
                  <c:v>39750.791666666402</c:v>
                </c:pt>
                <c:pt idx="7532">
                  <c:v>39750.833333333336</c:v>
                </c:pt>
                <c:pt idx="7533">
                  <c:v>39750.875</c:v>
                </c:pt>
                <c:pt idx="7534">
                  <c:v>39750.916666666664</c:v>
                </c:pt>
                <c:pt idx="7535">
                  <c:v>39750.958333333343</c:v>
                </c:pt>
                <c:pt idx="7536">
                  <c:v>39751</c:v>
                </c:pt>
                <c:pt idx="7537">
                  <c:v>39751.041666666584</c:v>
                </c:pt>
                <c:pt idx="7538">
                  <c:v>39751.083333333336</c:v>
                </c:pt>
                <c:pt idx="7539">
                  <c:v>39751.124999999993</c:v>
                </c:pt>
                <c:pt idx="7540">
                  <c:v>39751.166666666584</c:v>
                </c:pt>
                <c:pt idx="7541">
                  <c:v>39751.208333333336</c:v>
                </c:pt>
                <c:pt idx="7542">
                  <c:v>39751.25</c:v>
                </c:pt>
                <c:pt idx="7543">
                  <c:v>39751.291666666402</c:v>
                </c:pt>
                <c:pt idx="7544">
                  <c:v>39751.333333333336</c:v>
                </c:pt>
                <c:pt idx="7545">
                  <c:v>39751.375</c:v>
                </c:pt>
                <c:pt idx="7546">
                  <c:v>39751.416666666664</c:v>
                </c:pt>
                <c:pt idx="7547">
                  <c:v>39751.458333333343</c:v>
                </c:pt>
                <c:pt idx="7548">
                  <c:v>39751.5</c:v>
                </c:pt>
                <c:pt idx="7549">
                  <c:v>39751.541666666584</c:v>
                </c:pt>
                <c:pt idx="7550">
                  <c:v>39751.583333333336</c:v>
                </c:pt>
                <c:pt idx="7551">
                  <c:v>39751.624999999993</c:v>
                </c:pt>
                <c:pt idx="7552">
                  <c:v>39751.666666666584</c:v>
                </c:pt>
                <c:pt idx="7553">
                  <c:v>39751.708333333336</c:v>
                </c:pt>
                <c:pt idx="7554">
                  <c:v>39751.75</c:v>
                </c:pt>
                <c:pt idx="7555">
                  <c:v>39751.791666666402</c:v>
                </c:pt>
                <c:pt idx="7556">
                  <c:v>39751.833333333336</c:v>
                </c:pt>
                <c:pt idx="7557">
                  <c:v>39751.875</c:v>
                </c:pt>
                <c:pt idx="7558">
                  <c:v>39751.916666666664</c:v>
                </c:pt>
                <c:pt idx="7559">
                  <c:v>39751.958333333343</c:v>
                </c:pt>
                <c:pt idx="7560">
                  <c:v>39752</c:v>
                </c:pt>
                <c:pt idx="7561">
                  <c:v>39752.041666666584</c:v>
                </c:pt>
                <c:pt idx="7562">
                  <c:v>39752.083333333336</c:v>
                </c:pt>
                <c:pt idx="7563">
                  <c:v>39752.124999999993</c:v>
                </c:pt>
                <c:pt idx="7564">
                  <c:v>39752.166666666584</c:v>
                </c:pt>
                <c:pt idx="7565">
                  <c:v>39752.208333333336</c:v>
                </c:pt>
                <c:pt idx="7566">
                  <c:v>39752.25</c:v>
                </c:pt>
                <c:pt idx="7567">
                  <c:v>39752.291666666402</c:v>
                </c:pt>
                <c:pt idx="7568">
                  <c:v>39752.333333333336</c:v>
                </c:pt>
                <c:pt idx="7569">
                  <c:v>39752.375</c:v>
                </c:pt>
                <c:pt idx="7570">
                  <c:v>39752.416666666664</c:v>
                </c:pt>
                <c:pt idx="7571">
                  <c:v>39752.458333333343</c:v>
                </c:pt>
                <c:pt idx="7572">
                  <c:v>39752.5</c:v>
                </c:pt>
                <c:pt idx="7573">
                  <c:v>39752.541666666584</c:v>
                </c:pt>
                <c:pt idx="7574">
                  <c:v>39752.583333333336</c:v>
                </c:pt>
                <c:pt idx="7575">
                  <c:v>39752.624999999993</c:v>
                </c:pt>
                <c:pt idx="7576">
                  <c:v>39752.666666666584</c:v>
                </c:pt>
                <c:pt idx="7577">
                  <c:v>39752.708333333336</c:v>
                </c:pt>
                <c:pt idx="7578">
                  <c:v>39752.75</c:v>
                </c:pt>
                <c:pt idx="7579">
                  <c:v>39752.791666666402</c:v>
                </c:pt>
                <c:pt idx="7580">
                  <c:v>39752.833333333336</c:v>
                </c:pt>
                <c:pt idx="7581">
                  <c:v>39752.875</c:v>
                </c:pt>
                <c:pt idx="7582">
                  <c:v>39752.916666666664</c:v>
                </c:pt>
                <c:pt idx="7583">
                  <c:v>39752.958333333343</c:v>
                </c:pt>
                <c:pt idx="7584">
                  <c:v>39753</c:v>
                </c:pt>
                <c:pt idx="7585">
                  <c:v>39753.041666666584</c:v>
                </c:pt>
                <c:pt idx="7586">
                  <c:v>39753.083333333336</c:v>
                </c:pt>
                <c:pt idx="7587">
                  <c:v>39753.124999999993</c:v>
                </c:pt>
                <c:pt idx="7588">
                  <c:v>39753.166666666584</c:v>
                </c:pt>
                <c:pt idx="7589">
                  <c:v>39753.208333333336</c:v>
                </c:pt>
                <c:pt idx="7590">
                  <c:v>39753.25</c:v>
                </c:pt>
                <c:pt idx="7591">
                  <c:v>39753.291666666402</c:v>
                </c:pt>
                <c:pt idx="7592">
                  <c:v>39753.333333333336</c:v>
                </c:pt>
                <c:pt idx="7593">
                  <c:v>39753.375</c:v>
                </c:pt>
                <c:pt idx="7594">
                  <c:v>39753.416666666664</c:v>
                </c:pt>
                <c:pt idx="7595">
                  <c:v>39753.458333333343</c:v>
                </c:pt>
                <c:pt idx="7596">
                  <c:v>39753.5</c:v>
                </c:pt>
                <c:pt idx="7597">
                  <c:v>39753.541666666584</c:v>
                </c:pt>
                <c:pt idx="7598">
                  <c:v>39753.583333333336</c:v>
                </c:pt>
                <c:pt idx="7599">
                  <c:v>39753.624999999993</c:v>
                </c:pt>
                <c:pt idx="7600">
                  <c:v>39753.666666666584</c:v>
                </c:pt>
                <c:pt idx="7601">
                  <c:v>39753.708333333336</c:v>
                </c:pt>
                <c:pt idx="7602">
                  <c:v>39753.75</c:v>
                </c:pt>
                <c:pt idx="7603">
                  <c:v>39753.791666666402</c:v>
                </c:pt>
                <c:pt idx="7604">
                  <c:v>39753.833333333336</c:v>
                </c:pt>
                <c:pt idx="7605">
                  <c:v>39753.875</c:v>
                </c:pt>
                <c:pt idx="7606">
                  <c:v>39753.916666666664</c:v>
                </c:pt>
                <c:pt idx="7607">
                  <c:v>39753.958333333343</c:v>
                </c:pt>
                <c:pt idx="7608">
                  <c:v>39754</c:v>
                </c:pt>
                <c:pt idx="7609">
                  <c:v>39754.041666666584</c:v>
                </c:pt>
                <c:pt idx="7610">
                  <c:v>39754.083333333336</c:v>
                </c:pt>
                <c:pt idx="7611">
                  <c:v>39754.124999999993</c:v>
                </c:pt>
                <c:pt idx="7612">
                  <c:v>39754.166666666584</c:v>
                </c:pt>
                <c:pt idx="7613">
                  <c:v>39754.208333333336</c:v>
                </c:pt>
                <c:pt idx="7614">
                  <c:v>39754.25</c:v>
                </c:pt>
                <c:pt idx="7615">
                  <c:v>39754.291666666402</c:v>
                </c:pt>
                <c:pt idx="7616">
                  <c:v>39754.333333333336</c:v>
                </c:pt>
                <c:pt idx="7617">
                  <c:v>39754.375</c:v>
                </c:pt>
                <c:pt idx="7618">
                  <c:v>39754.416666666664</c:v>
                </c:pt>
                <c:pt idx="7619">
                  <c:v>39754.458333333343</c:v>
                </c:pt>
                <c:pt idx="7620">
                  <c:v>39754.5</c:v>
                </c:pt>
                <c:pt idx="7621">
                  <c:v>39754.541666666584</c:v>
                </c:pt>
                <c:pt idx="7622">
                  <c:v>39754.583333333336</c:v>
                </c:pt>
                <c:pt idx="7623">
                  <c:v>39754.624999999993</c:v>
                </c:pt>
                <c:pt idx="7624">
                  <c:v>39754.666666666584</c:v>
                </c:pt>
                <c:pt idx="7625">
                  <c:v>39754.708333333336</c:v>
                </c:pt>
                <c:pt idx="7626">
                  <c:v>39754.75</c:v>
                </c:pt>
                <c:pt idx="7627">
                  <c:v>39754.791666666402</c:v>
                </c:pt>
                <c:pt idx="7628">
                  <c:v>39754.833333333336</c:v>
                </c:pt>
                <c:pt idx="7629">
                  <c:v>39754.875</c:v>
                </c:pt>
                <c:pt idx="7630">
                  <c:v>39754.916666666664</c:v>
                </c:pt>
                <c:pt idx="7631">
                  <c:v>39754.958333333343</c:v>
                </c:pt>
                <c:pt idx="7632">
                  <c:v>39755</c:v>
                </c:pt>
                <c:pt idx="7633">
                  <c:v>39755.041666666584</c:v>
                </c:pt>
                <c:pt idx="7634">
                  <c:v>39755.083333333336</c:v>
                </c:pt>
                <c:pt idx="7635">
                  <c:v>39755.124999999993</c:v>
                </c:pt>
                <c:pt idx="7636">
                  <c:v>39755.166666666584</c:v>
                </c:pt>
                <c:pt idx="7637">
                  <c:v>39755.208333333336</c:v>
                </c:pt>
                <c:pt idx="7638">
                  <c:v>39755.25</c:v>
                </c:pt>
                <c:pt idx="7639">
                  <c:v>39755.291666666402</c:v>
                </c:pt>
                <c:pt idx="7640">
                  <c:v>39755.333333333336</c:v>
                </c:pt>
                <c:pt idx="7641">
                  <c:v>39755.375</c:v>
                </c:pt>
                <c:pt idx="7642">
                  <c:v>39755.416666666664</c:v>
                </c:pt>
                <c:pt idx="7643">
                  <c:v>39755.458333333343</c:v>
                </c:pt>
                <c:pt idx="7644">
                  <c:v>39755.5</c:v>
                </c:pt>
                <c:pt idx="7645">
                  <c:v>39755.541666666584</c:v>
                </c:pt>
                <c:pt idx="7646">
                  <c:v>39755.583333333336</c:v>
                </c:pt>
                <c:pt idx="7647">
                  <c:v>39755.624999999993</c:v>
                </c:pt>
                <c:pt idx="7648">
                  <c:v>39755.666666666584</c:v>
                </c:pt>
                <c:pt idx="7649">
                  <c:v>39755.708333333336</c:v>
                </c:pt>
                <c:pt idx="7650">
                  <c:v>39755.75</c:v>
                </c:pt>
                <c:pt idx="7651">
                  <c:v>39755.791666666402</c:v>
                </c:pt>
                <c:pt idx="7652">
                  <c:v>39755.833333333336</c:v>
                </c:pt>
                <c:pt idx="7653">
                  <c:v>39755.875</c:v>
                </c:pt>
                <c:pt idx="7654">
                  <c:v>39755.916666666664</c:v>
                </c:pt>
                <c:pt idx="7655">
                  <c:v>39755.958333333343</c:v>
                </c:pt>
                <c:pt idx="7656">
                  <c:v>39756</c:v>
                </c:pt>
                <c:pt idx="7657">
                  <c:v>39756.041666666584</c:v>
                </c:pt>
                <c:pt idx="7658">
                  <c:v>39756.083333333336</c:v>
                </c:pt>
                <c:pt idx="7659">
                  <c:v>39756.124999999993</c:v>
                </c:pt>
                <c:pt idx="7660">
                  <c:v>39756.166666666584</c:v>
                </c:pt>
                <c:pt idx="7661">
                  <c:v>39756.208333333336</c:v>
                </c:pt>
                <c:pt idx="7662">
                  <c:v>39756.25</c:v>
                </c:pt>
                <c:pt idx="7663">
                  <c:v>39756.291666666402</c:v>
                </c:pt>
                <c:pt idx="7664">
                  <c:v>39756.333333333336</c:v>
                </c:pt>
                <c:pt idx="7665">
                  <c:v>39756.375</c:v>
                </c:pt>
                <c:pt idx="7666">
                  <c:v>39756.416666666664</c:v>
                </c:pt>
                <c:pt idx="7667">
                  <c:v>39756.458333333343</c:v>
                </c:pt>
                <c:pt idx="7668">
                  <c:v>39756.5</c:v>
                </c:pt>
                <c:pt idx="7669">
                  <c:v>39756.541666666584</c:v>
                </c:pt>
                <c:pt idx="7670">
                  <c:v>39756.583333333336</c:v>
                </c:pt>
                <c:pt idx="7671">
                  <c:v>39756.624999999993</c:v>
                </c:pt>
                <c:pt idx="7672">
                  <c:v>39756.666666666584</c:v>
                </c:pt>
                <c:pt idx="7673">
                  <c:v>39756.708333333336</c:v>
                </c:pt>
                <c:pt idx="7674">
                  <c:v>39756.75</c:v>
                </c:pt>
                <c:pt idx="7675">
                  <c:v>39756.791666666402</c:v>
                </c:pt>
                <c:pt idx="7676">
                  <c:v>39756.833333333336</c:v>
                </c:pt>
                <c:pt idx="7677">
                  <c:v>39756.875</c:v>
                </c:pt>
                <c:pt idx="7678">
                  <c:v>39756.916666666664</c:v>
                </c:pt>
                <c:pt idx="7679">
                  <c:v>39756.958333333343</c:v>
                </c:pt>
                <c:pt idx="7680">
                  <c:v>39757</c:v>
                </c:pt>
                <c:pt idx="7681">
                  <c:v>39757.041666666584</c:v>
                </c:pt>
                <c:pt idx="7682">
                  <c:v>39757.083333333336</c:v>
                </c:pt>
                <c:pt idx="7683">
                  <c:v>39757.124999999993</c:v>
                </c:pt>
                <c:pt idx="7684">
                  <c:v>39757.166666666584</c:v>
                </c:pt>
                <c:pt idx="7685">
                  <c:v>39757.208333333336</c:v>
                </c:pt>
                <c:pt idx="7686">
                  <c:v>39757.25</c:v>
                </c:pt>
                <c:pt idx="7687">
                  <c:v>39757.291666666402</c:v>
                </c:pt>
                <c:pt idx="7688">
                  <c:v>39757.333333333336</c:v>
                </c:pt>
                <c:pt idx="7689">
                  <c:v>39757.375</c:v>
                </c:pt>
                <c:pt idx="7690">
                  <c:v>39757.416666666664</c:v>
                </c:pt>
                <c:pt idx="7691">
                  <c:v>39757.458333333343</c:v>
                </c:pt>
                <c:pt idx="7692">
                  <c:v>39757.5</c:v>
                </c:pt>
                <c:pt idx="7693">
                  <c:v>39757.541666666584</c:v>
                </c:pt>
                <c:pt idx="7694">
                  <c:v>39757.583333333336</c:v>
                </c:pt>
                <c:pt idx="7695">
                  <c:v>39757.624999999993</c:v>
                </c:pt>
                <c:pt idx="7696">
                  <c:v>39757.666666666584</c:v>
                </c:pt>
                <c:pt idx="7697">
                  <c:v>39757.708333333336</c:v>
                </c:pt>
                <c:pt idx="7698">
                  <c:v>39757.75</c:v>
                </c:pt>
                <c:pt idx="7699">
                  <c:v>39757.791666666402</c:v>
                </c:pt>
                <c:pt idx="7700">
                  <c:v>39757.833333333336</c:v>
                </c:pt>
                <c:pt idx="7701">
                  <c:v>39757.875</c:v>
                </c:pt>
                <c:pt idx="7702">
                  <c:v>39757.916666666664</c:v>
                </c:pt>
                <c:pt idx="7703">
                  <c:v>39757.958333333343</c:v>
                </c:pt>
                <c:pt idx="7704">
                  <c:v>39758</c:v>
                </c:pt>
                <c:pt idx="7705">
                  <c:v>39758.041666666584</c:v>
                </c:pt>
                <c:pt idx="7706">
                  <c:v>39758.083333333336</c:v>
                </c:pt>
                <c:pt idx="7707">
                  <c:v>39758.124999999993</c:v>
                </c:pt>
                <c:pt idx="7708">
                  <c:v>39758.166666666584</c:v>
                </c:pt>
                <c:pt idx="7709">
                  <c:v>39758.208333333336</c:v>
                </c:pt>
                <c:pt idx="7710">
                  <c:v>39758.25</c:v>
                </c:pt>
                <c:pt idx="7711">
                  <c:v>39758.291666666402</c:v>
                </c:pt>
                <c:pt idx="7712">
                  <c:v>39758.333333333336</c:v>
                </c:pt>
                <c:pt idx="7713">
                  <c:v>39758.375</c:v>
                </c:pt>
                <c:pt idx="7714">
                  <c:v>39758.416666666664</c:v>
                </c:pt>
                <c:pt idx="7715">
                  <c:v>39758.458333333343</c:v>
                </c:pt>
                <c:pt idx="7716">
                  <c:v>39758.5</c:v>
                </c:pt>
                <c:pt idx="7717">
                  <c:v>39758.541666666584</c:v>
                </c:pt>
                <c:pt idx="7718">
                  <c:v>39758.583333333336</c:v>
                </c:pt>
                <c:pt idx="7719">
                  <c:v>39758.624999999993</c:v>
                </c:pt>
                <c:pt idx="7720">
                  <c:v>39758.666666666584</c:v>
                </c:pt>
                <c:pt idx="7721">
                  <c:v>39758.708333333336</c:v>
                </c:pt>
                <c:pt idx="7722">
                  <c:v>39758.75</c:v>
                </c:pt>
                <c:pt idx="7723">
                  <c:v>39758.791666666402</c:v>
                </c:pt>
                <c:pt idx="7724">
                  <c:v>39758.833333333336</c:v>
                </c:pt>
                <c:pt idx="7725">
                  <c:v>39758.875</c:v>
                </c:pt>
                <c:pt idx="7726">
                  <c:v>39758.916666666664</c:v>
                </c:pt>
                <c:pt idx="7727">
                  <c:v>39758.958333333343</c:v>
                </c:pt>
                <c:pt idx="7728">
                  <c:v>39759</c:v>
                </c:pt>
                <c:pt idx="7729">
                  <c:v>39759.041666666584</c:v>
                </c:pt>
                <c:pt idx="7730">
                  <c:v>39759.083333333336</c:v>
                </c:pt>
                <c:pt idx="7731">
                  <c:v>39759.124999999993</c:v>
                </c:pt>
                <c:pt idx="7732">
                  <c:v>39759.166666666584</c:v>
                </c:pt>
                <c:pt idx="7733">
                  <c:v>39759.208333333336</c:v>
                </c:pt>
                <c:pt idx="7734">
                  <c:v>39759.25</c:v>
                </c:pt>
                <c:pt idx="7735">
                  <c:v>39759.291666666402</c:v>
                </c:pt>
                <c:pt idx="7736">
                  <c:v>39759.333333333336</c:v>
                </c:pt>
                <c:pt idx="7737">
                  <c:v>39759.375</c:v>
                </c:pt>
                <c:pt idx="7738">
                  <c:v>39759.416666666664</c:v>
                </c:pt>
                <c:pt idx="7739">
                  <c:v>39759.458333333343</c:v>
                </c:pt>
                <c:pt idx="7740">
                  <c:v>39759.5</c:v>
                </c:pt>
                <c:pt idx="7741">
                  <c:v>39759.541666666584</c:v>
                </c:pt>
                <c:pt idx="7742">
                  <c:v>39759.583333333336</c:v>
                </c:pt>
                <c:pt idx="7743">
                  <c:v>39759.624999999993</c:v>
                </c:pt>
                <c:pt idx="7744">
                  <c:v>39759.666666666584</c:v>
                </c:pt>
                <c:pt idx="7745">
                  <c:v>39759.708333333336</c:v>
                </c:pt>
                <c:pt idx="7746">
                  <c:v>39759.75</c:v>
                </c:pt>
                <c:pt idx="7747">
                  <c:v>39759.791666666402</c:v>
                </c:pt>
                <c:pt idx="7748">
                  <c:v>39759.833333333336</c:v>
                </c:pt>
                <c:pt idx="7749">
                  <c:v>39759.875</c:v>
                </c:pt>
                <c:pt idx="7750">
                  <c:v>39759.916666666664</c:v>
                </c:pt>
                <c:pt idx="7751">
                  <c:v>39759.958333333343</c:v>
                </c:pt>
                <c:pt idx="7752">
                  <c:v>39760</c:v>
                </c:pt>
                <c:pt idx="7753">
                  <c:v>39760.041666666584</c:v>
                </c:pt>
                <c:pt idx="7754">
                  <c:v>39760.083333333336</c:v>
                </c:pt>
                <c:pt idx="7755">
                  <c:v>39760.124999999993</c:v>
                </c:pt>
                <c:pt idx="7756">
                  <c:v>39760.166666666584</c:v>
                </c:pt>
                <c:pt idx="7757">
                  <c:v>39760.208333333336</c:v>
                </c:pt>
                <c:pt idx="7758">
                  <c:v>39760.25</c:v>
                </c:pt>
                <c:pt idx="7759">
                  <c:v>39760.291666666402</c:v>
                </c:pt>
                <c:pt idx="7760">
                  <c:v>39760.333333333336</c:v>
                </c:pt>
                <c:pt idx="7761">
                  <c:v>39760.375</c:v>
                </c:pt>
                <c:pt idx="7762">
                  <c:v>39760.416666666664</c:v>
                </c:pt>
                <c:pt idx="7763">
                  <c:v>39760.458333333343</c:v>
                </c:pt>
                <c:pt idx="7764">
                  <c:v>39760.5</c:v>
                </c:pt>
                <c:pt idx="7765">
                  <c:v>39760.541666666584</c:v>
                </c:pt>
                <c:pt idx="7766">
                  <c:v>39760.583333333336</c:v>
                </c:pt>
                <c:pt idx="7767">
                  <c:v>39760.624999999993</c:v>
                </c:pt>
                <c:pt idx="7768">
                  <c:v>39760.666666666584</c:v>
                </c:pt>
                <c:pt idx="7769">
                  <c:v>39760.708333333336</c:v>
                </c:pt>
                <c:pt idx="7770">
                  <c:v>39760.75</c:v>
                </c:pt>
                <c:pt idx="7771">
                  <c:v>39760.791666666402</c:v>
                </c:pt>
                <c:pt idx="7772">
                  <c:v>39760.833333333336</c:v>
                </c:pt>
                <c:pt idx="7773">
                  <c:v>39760.875</c:v>
                </c:pt>
                <c:pt idx="7774">
                  <c:v>39760.916666666664</c:v>
                </c:pt>
                <c:pt idx="7775">
                  <c:v>39760.958333333343</c:v>
                </c:pt>
                <c:pt idx="7776">
                  <c:v>39761</c:v>
                </c:pt>
                <c:pt idx="7777">
                  <c:v>39761.041666666584</c:v>
                </c:pt>
                <c:pt idx="7778">
                  <c:v>39761.083333333336</c:v>
                </c:pt>
                <c:pt idx="7779">
                  <c:v>39761.124999999993</c:v>
                </c:pt>
                <c:pt idx="7780">
                  <c:v>39761.166666666584</c:v>
                </c:pt>
                <c:pt idx="7781">
                  <c:v>39761.208333333336</c:v>
                </c:pt>
                <c:pt idx="7782">
                  <c:v>39761.25</c:v>
                </c:pt>
                <c:pt idx="7783">
                  <c:v>39761.291666666402</c:v>
                </c:pt>
                <c:pt idx="7784">
                  <c:v>39761.333333333336</c:v>
                </c:pt>
                <c:pt idx="7785">
                  <c:v>39761.375</c:v>
                </c:pt>
                <c:pt idx="7786">
                  <c:v>39761.416666666664</c:v>
                </c:pt>
                <c:pt idx="7787">
                  <c:v>39761.458333333343</c:v>
                </c:pt>
                <c:pt idx="7788">
                  <c:v>39761.5</c:v>
                </c:pt>
                <c:pt idx="7789">
                  <c:v>39761.541666666584</c:v>
                </c:pt>
                <c:pt idx="7790">
                  <c:v>39761.583333333336</c:v>
                </c:pt>
                <c:pt idx="7791">
                  <c:v>39761.624999999993</c:v>
                </c:pt>
                <c:pt idx="7792">
                  <c:v>39761.666666666584</c:v>
                </c:pt>
                <c:pt idx="7793">
                  <c:v>39761.708333333336</c:v>
                </c:pt>
                <c:pt idx="7794">
                  <c:v>39761.75</c:v>
                </c:pt>
                <c:pt idx="7795">
                  <c:v>39761.791666666402</c:v>
                </c:pt>
                <c:pt idx="7796">
                  <c:v>39761.833333333336</c:v>
                </c:pt>
                <c:pt idx="7797">
                  <c:v>39761.875</c:v>
                </c:pt>
                <c:pt idx="7798">
                  <c:v>39761.916666666664</c:v>
                </c:pt>
                <c:pt idx="7799">
                  <c:v>39761.958333333343</c:v>
                </c:pt>
                <c:pt idx="7800">
                  <c:v>39762</c:v>
                </c:pt>
                <c:pt idx="7801">
                  <c:v>39762.041666666584</c:v>
                </c:pt>
                <c:pt idx="7802">
                  <c:v>39762.083333333336</c:v>
                </c:pt>
                <c:pt idx="7803">
                  <c:v>39762.124999999993</c:v>
                </c:pt>
                <c:pt idx="7804">
                  <c:v>39762.166666666584</c:v>
                </c:pt>
                <c:pt idx="7805">
                  <c:v>39762.208333333336</c:v>
                </c:pt>
                <c:pt idx="7806">
                  <c:v>39762.25</c:v>
                </c:pt>
                <c:pt idx="7807">
                  <c:v>39762.291666666402</c:v>
                </c:pt>
                <c:pt idx="7808">
                  <c:v>39762.333333333336</c:v>
                </c:pt>
                <c:pt idx="7809">
                  <c:v>39762.375</c:v>
                </c:pt>
                <c:pt idx="7810">
                  <c:v>39762.416666666664</c:v>
                </c:pt>
                <c:pt idx="7811">
                  <c:v>39762.458333333343</c:v>
                </c:pt>
                <c:pt idx="7812">
                  <c:v>39762.5</c:v>
                </c:pt>
                <c:pt idx="7813">
                  <c:v>39762.541666666584</c:v>
                </c:pt>
                <c:pt idx="7814">
                  <c:v>39762.583333333336</c:v>
                </c:pt>
                <c:pt idx="7815">
                  <c:v>39762.624999999993</c:v>
                </c:pt>
                <c:pt idx="7816">
                  <c:v>39762.666666666584</c:v>
                </c:pt>
                <c:pt idx="7817">
                  <c:v>39762.708333333336</c:v>
                </c:pt>
                <c:pt idx="7818">
                  <c:v>39762.75</c:v>
                </c:pt>
                <c:pt idx="7819">
                  <c:v>39762.791666666402</c:v>
                </c:pt>
                <c:pt idx="7820">
                  <c:v>39762.833333333336</c:v>
                </c:pt>
                <c:pt idx="7821">
                  <c:v>39762.875</c:v>
                </c:pt>
                <c:pt idx="7822">
                  <c:v>39762.916666666664</c:v>
                </c:pt>
                <c:pt idx="7823">
                  <c:v>39762.958333333343</c:v>
                </c:pt>
                <c:pt idx="7824">
                  <c:v>39763</c:v>
                </c:pt>
                <c:pt idx="7825">
                  <c:v>39763.041666666584</c:v>
                </c:pt>
                <c:pt idx="7826">
                  <c:v>39763.083333333336</c:v>
                </c:pt>
                <c:pt idx="7827">
                  <c:v>39763.124999999993</c:v>
                </c:pt>
                <c:pt idx="7828">
                  <c:v>39763.166666666584</c:v>
                </c:pt>
                <c:pt idx="7829">
                  <c:v>39763.208333333336</c:v>
                </c:pt>
                <c:pt idx="7830">
                  <c:v>39763.25</c:v>
                </c:pt>
                <c:pt idx="7831">
                  <c:v>39763.291666666402</c:v>
                </c:pt>
                <c:pt idx="7832">
                  <c:v>39763.333333333336</c:v>
                </c:pt>
                <c:pt idx="7833">
                  <c:v>39763.375</c:v>
                </c:pt>
                <c:pt idx="7834">
                  <c:v>39763.416666666664</c:v>
                </c:pt>
                <c:pt idx="7835">
                  <c:v>39763.458333333343</c:v>
                </c:pt>
                <c:pt idx="7836">
                  <c:v>39763.5</c:v>
                </c:pt>
                <c:pt idx="7837">
                  <c:v>39763.541666666584</c:v>
                </c:pt>
                <c:pt idx="7838">
                  <c:v>39763.583333333336</c:v>
                </c:pt>
                <c:pt idx="7839">
                  <c:v>39763.624999999993</c:v>
                </c:pt>
                <c:pt idx="7840">
                  <c:v>39763.666666666584</c:v>
                </c:pt>
                <c:pt idx="7841">
                  <c:v>39763.708333333336</c:v>
                </c:pt>
                <c:pt idx="7842">
                  <c:v>39763.75</c:v>
                </c:pt>
                <c:pt idx="7843">
                  <c:v>39763.791666666402</c:v>
                </c:pt>
                <c:pt idx="7844">
                  <c:v>39763.833333333336</c:v>
                </c:pt>
                <c:pt idx="7845">
                  <c:v>39763.875</c:v>
                </c:pt>
                <c:pt idx="7846">
                  <c:v>39763.916666666664</c:v>
                </c:pt>
                <c:pt idx="7847">
                  <c:v>39763.958333333343</c:v>
                </c:pt>
                <c:pt idx="7848">
                  <c:v>39764</c:v>
                </c:pt>
                <c:pt idx="7849">
                  <c:v>39764.041666666584</c:v>
                </c:pt>
                <c:pt idx="7850">
                  <c:v>39764.083333333336</c:v>
                </c:pt>
                <c:pt idx="7851">
                  <c:v>39764.124999999993</c:v>
                </c:pt>
                <c:pt idx="7852">
                  <c:v>39764.166666666584</c:v>
                </c:pt>
                <c:pt idx="7853">
                  <c:v>39764.208333333336</c:v>
                </c:pt>
                <c:pt idx="7854">
                  <c:v>39764.25</c:v>
                </c:pt>
                <c:pt idx="7855">
                  <c:v>39764.291666666402</c:v>
                </c:pt>
                <c:pt idx="7856">
                  <c:v>39764.333333333336</c:v>
                </c:pt>
                <c:pt idx="7857">
                  <c:v>39764.375</c:v>
                </c:pt>
                <c:pt idx="7858">
                  <c:v>39764.416666666664</c:v>
                </c:pt>
                <c:pt idx="7859">
                  <c:v>39764.458333333343</c:v>
                </c:pt>
                <c:pt idx="7860">
                  <c:v>39764.5</c:v>
                </c:pt>
                <c:pt idx="7861">
                  <c:v>39764.541666666584</c:v>
                </c:pt>
                <c:pt idx="7862">
                  <c:v>39764.583333333336</c:v>
                </c:pt>
                <c:pt idx="7863">
                  <c:v>39764.624999999993</c:v>
                </c:pt>
                <c:pt idx="7864">
                  <c:v>39764.666666666584</c:v>
                </c:pt>
                <c:pt idx="7865">
                  <c:v>39764.708333333336</c:v>
                </c:pt>
                <c:pt idx="7866">
                  <c:v>39764.75</c:v>
                </c:pt>
                <c:pt idx="7867">
                  <c:v>39764.791666666402</c:v>
                </c:pt>
                <c:pt idx="7868">
                  <c:v>39764.833333333336</c:v>
                </c:pt>
                <c:pt idx="7869">
                  <c:v>39764.875</c:v>
                </c:pt>
                <c:pt idx="7870">
                  <c:v>39764.916666666664</c:v>
                </c:pt>
                <c:pt idx="7871">
                  <c:v>39764.958333333343</c:v>
                </c:pt>
                <c:pt idx="7872">
                  <c:v>39765</c:v>
                </c:pt>
                <c:pt idx="7873">
                  <c:v>39765.041666666584</c:v>
                </c:pt>
                <c:pt idx="7874">
                  <c:v>39765.083333333336</c:v>
                </c:pt>
                <c:pt idx="7875">
                  <c:v>39765.124999999993</c:v>
                </c:pt>
                <c:pt idx="7876">
                  <c:v>39765.166666666584</c:v>
                </c:pt>
                <c:pt idx="7877">
                  <c:v>39765.208333333336</c:v>
                </c:pt>
                <c:pt idx="7878">
                  <c:v>39765.25</c:v>
                </c:pt>
                <c:pt idx="7879">
                  <c:v>39765.291666666402</c:v>
                </c:pt>
                <c:pt idx="7880">
                  <c:v>39765.333333333336</c:v>
                </c:pt>
                <c:pt idx="7881">
                  <c:v>39765.375</c:v>
                </c:pt>
                <c:pt idx="7882">
                  <c:v>39765.416666666664</c:v>
                </c:pt>
                <c:pt idx="7883">
                  <c:v>39765.458333333343</c:v>
                </c:pt>
                <c:pt idx="7884">
                  <c:v>39765.5</c:v>
                </c:pt>
                <c:pt idx="7885">
                  <c:v>39765.541666666584</c:v>
                </c:pt>
                <c:pt idx="7886">
                  <c:v>39765.583333333336</c:v>
                </c:pt>
                <c:pt idx="7887">
                  <c:v>39765.624999999993</c:v>
                </c:pt>
                <c:pt idx="7888">
                  <c:v>39765.666666666584</c:v>
                </c:pt>
                <c:pt idx="7889">
                  <c:v>39765.708333333336</c:v>
                </c:pt>
                <c:pt idx="7890">
                  <c:v>39765.75</c:v>
                </c:pt>
                <c:pt idx="7891">
                  <c:v>39765.791666666402</c:v>
                </c:pt>
                <c:pt idx="7892">
                  <c:v>39765.833333333336</c:v>
                </c:pt>
                <c:pt idx="7893">
                  <c:v>39765.875</c:v>
                </c:pt>
                <c:pt idx="7894">
                  <c:v>39765.916666666664</c:v>
                </c:pt>
                <c:pt idx="7895">
                  <c:v>39765.958333333343</c:v>
                </c:pt>
                <c:pt idx="7896">
                  <c:v>39766</c:v>
                </c:pt>
                <c:pt idx="7897">
                  <c:v>39766.041666666584</c:v>
                </c:pt>
                <c:pt idx="7898">
                  <c:v>39766.083333333336</c:v>
                </c:pt>
                <c:pt idx="7899">
                  <c:v>39766.124999999993</c:v>
                </c:pt>
                <c:pt idx="7900">
                  <c:v>39766.166666666584</c:v>
                </c:pt>
                <c:pt idx="7901">
                  <c:v>39766.208333333336</c:v>
                </c:pt>
                <c:pt idx="7902">
                  <c:v>39766.25</c:v>
                </c:pt>
                <c:pt idx="7903">
                  <c:v>39766.291666666402</c:v>
                </c:pt>
                <c:pt idx="7904">
                  <c:v>39766.333333333336</c:v>
                </c:pt>
                <c:pt idx="7905">
                  <c:v>39766.375</c:v>
                </c:pt>
                <c:pt idx="7906">
                  <c:v>39766.416666666664</c:v>
                </c:pt>
                <c:pt idx="7907">
                  <c:v>39766.458333333343</c:v>
                </c:pt>
                <c:pt idx="7908">
                  <c:v>39766.5</c:v>
                </c:pt>
                <c:pt idx="7909">
                  <c:v>39766.541666666584</c:v>
                </c:pt>
                <c:pt idx="7910">
                  <c:v>39766.583333333336</c:v>
                </c:pt>
                <c:pt idx="7911">
                  <c:v>39766.624999999993</c:v>
                </c:pt>
                <c:pt idx="7912">
                  <c:v>39766.666666666584</c:v>
                </c:pt>
                <c:pt idx="7913">
                  <c:v>39766.708333333336</c:v>
                </c:pt>
                <c:pt idx="7914">
                  <c:v>39766.75</c:v>
                </c:pt>
                <c:pt idx="7915">
                  <c:v>39766.791666666402</c:v>
                </c:pt>
                <c:pt idx="7916">
                  <c:v>39766.833333333336</c:v>
                </c:pt>
                <c:pt idx="7917">
                  <c:v>39766.875</c:v>
                </c:pt>
                <c:pt idx="7918">
                  <c:v>39766.916666666664</c:v>
                </c:pt>
                <c:pt idx="7919">
                  <c:v>39766.958333333343</c:v>
                </c:pt>
                <c:pt idx="7920">
                  <c:v>39767</c:v>
                </c:pt>
                <c:pt idx="7921">
                  <c:v>39767.041666666584</c:v>
                </c:pt>
                <c:pt idx="7922">
                  <c:v>39767.083333333336</c:v>
                </c:pt>
                <c:pt idx="7923">
                  <c:v>39767.124999999993</c:v>
                </c:pt>
                <c:pt idx="7924">
                  <c:v>39767.166666666584</c:v>
                </c:pt>
                <c:pt idx="7925">
                  <c:v>39767.208333333336</c:v>
                </c:pt>
                <c:pt idx="7926">
                  <c:v>39767.25</c:v>
                </c:pt>
                <c:pt idx="7927">
                  <c:v>39767.291666666402</c:v>
                </c:pt>
                <c:pt idx="7928">
                  <c:v>39767.333333333336</c:v>
                </c:pt>
                <c:pt idx="7929">
                  <c:v>39767.375</c:v>
                </c:pt>
                <c:pt idx="7930">
                  <c:v>39767.416666666664</c:v>
                </c:pt>
                <c:pt idx="7931">
                  <c:v>39767.458333333343</c:v>
                </c:pt>
                <c:pt idx="7932">
                  <c:v>39767.5</c:v>
                </c:pt>
                <c:pt idx="7933">
                  <c:v>39767.541666666584</c:v>
                </c:pt>
                <c:pt idx="7934">
                  <c:v>39767.583333333336</c:v>
                </c:pt>
                <c:pt idx="7935">
                  <c:v>39767.624999999993</c:v>
                </c:pt>
                <c:pt idx="7936">
                  <c:v>39767.666666666584</c:v>
                </c:pt>
                <c:pt idx="7937">
                  <c:v>39767.708333333336</c:v>
                </c:pt>
                <c:pt idx="7938">
                  <c:v>39767.75</c:v>
                </c:pt>
                <c:pt idx="7939">
                  <c:v>39767.791666666402</c:v>
                </c:pt>
                <c:pt idx="7940">
                  <c:v>39767.833333333336</c:v>
                </c:pt>
                <c:pt idx="7941">
                  <c:v>39767.875</c:v>
                </c:pt>
                <c:pt idx="7942">
                  <c:v>39767.916666666664</c:v>
                </c:pt>
                <c:pt idx="7943">
                  <c:v>39767.958333333343</c:v>
                </c:pt>
                <c:pt idx="7944">
                  <c:v>39768</c:v>
                </c:pt>
                <c:pt idx="7945">
                  <c:v>39768.041666666584</c:v>
                </c:pt>
                <c:pt idx="7946">
                  <c:v>39768.083333333336</c:v>
                </c:pt>
                <c:pt idx="7947">
                  <c:v>39768.124999999993</c:v>
                </c:pt>
                <c:pt idx="7948">
                  <c:v>39768.166666666584</c:v>
                </c:pt>
                <c:pt idx="7949">
                  <c:v>39768.208333333336</c:v>
                </c:pt>
                <c:pt idx="7950">
                  <c:v>39768.25</c:v>
                </c:pt>
                <c:pt idx="7951">
                  <c:v>39768.291666666402</c:v>
                </c:pt>
                <c:pt idx="7952">
                  <c:v>39768.333333333336</c:v>
                </c:pt>
                <c:pt idx="7953">
                  <c:v>39768.375</c:v>
                </c:pt>
                <c:pt idx="7954">
                  <c:v>39768.416666666664</c:v>
                </c:pt>
                <c:pt idx="7955">
                  <c:v>39768.458333333343</c:v>
                </c:pt>
                <c:pt idx="7956">
                  <c:v>39768.5</c:v>
                </c:pt>
                <c:pt idx="7957">
                  <c:v>39768.541666666584</c:v>
                </c:pt>
                <c:pt idx="7958">
                  <c:v>39768.583333333336</c:v>
                </c:pt>
                <c:pt idx="7959">
                  <c:v>39768.624999999993</c:v>
                </c:pt>
                <c:pt idx="7960">
                  <c:v>39768.666666666584</c:v>
                </c:pt>
                <c:pt idx="7961">
                  <c:v>39768.708333333336</c:v>
                </c:pt>
                <c:pt idx="7962">
                  <c:v>39768.75</c:v>
                </c:pt>
                <c:pt idx="7963">
                  <c:v>39768.791666666402</c:v>
                </c:pt>
                <c:pt idx="7964">
                  <c:v>39768.833333333336</c:v>
                </c:pt>
                <c:pt idx="7965">
                  <c:v>39768.875</c:v>
                </c:pt>
                <c:pt idx="7966">
                  <c:v>39768.916666666664</c:v>
                </c:pt>
                <c:pt idx="7967">
                  <c:v>39768.958333333343</c:v>
                </c:pt>
                <c:pt idx="7968">
                  <c:v>39769</c:v>
                </c:pt>
                <c:pt idx="7969">
                  <c:v>39769.041666666584</c:v>
                </c:pt>
                <c:pt idx="7970">
                  <c:v>39769.083333333336</c:v>
                </c:pt>
                <c:pt idx="7971">
                  <c:v>39769.124999999993</c:v>
                </c:pt>
                <c:pt idx="7972">
                  <c:v>39769.166666666584</c:v>
                </c:pt>
                <c:pt idx="7973">
                  <c:v>39769.208333333336</c:v>
                </c:pt>
                <c:pt idx="7974">
                  <c:v>39769.25</c:v>
                </c:pt>
                <c:pt idx="7975">
                  <c:v>39769.291666666402</c:v>
                </c:pt>
                <c:pt idx="7976">
                  <c:v>39769.333333333336</c:v>
                </c:pt>
                <c:pt idx="7977">
                  <c:v>39769.375</c:v>
                </c:pt>
                <c:pt idx="7978">
                  <c:v>39769.416666666664</c:v>
                </c:pt>
                <c:pt idx="7979">
                  <c:v>39769.458333333343</c:v>
                </c:pt>
                <c:pt idx="7980">
                  <c:v>39769.5</c:v>
                </c:pt>
                <c:pt idx="7981">
                  <c:v>39769.541666666584</c:v>
                </c:pt>
                <c:pt idx="7982">
                  <c:v>39769.583333333336</c:v>
                </c:pt>
                <c:pt idx="7983">
                  <c:v>39769.624999999993</c:v>
                </c:pt>
                <c:pt idx="7984">
                  <c:v>39769.666666666584</c:v>
                </c:pt>
                <c:pt idx="7985">
                  <c:v>39769.708333333336</c:v>
                </c:pt>
                <c:pt idx="7986">
                  <c:v>39769.75</c:v>
                </c:pt>
                <c:pt idx="7987">
                  <c:v>39769.791666666402</c:v>
                </c:pt>
                <c:pt idx="7988">
                  <c:v>39769.833333333336</c:v>
                </c:pt>
                <c:pt idx="7989">
                  <c:v>39769.875</c:v>
                </c:pt>
                <c:pt idx="7990">
                  <c:v>39769.916666666664</c:v>
                </c:pt>
                <c:pt idx="7991">
                  <c:v>39769.958333333343</c:v>
                </c:pt>
                <c:pt idx="7992">
                  <c:v>39770</c:v>
                </c:pt>
                <c:pt idx="7993">
                  <c:v>39770.041666666584</c:v>
                </c:pt>
                <c:pt idx="7994">
                  <c:v>39770.083333333336</c:v>
                </c:pt>
                <c:pt idx="7995">
                  <c:v>39770.124999999993</c:v>
                </c:pt>
                <c:pt idx="7996">
                  <c:v>39770.166666666584</c:v>
                </c:pt>
                <c:pt idx="7997">
                  <c:v>39770.208333333336</c:v>
                </c:pt>
                <c:pt idx="7998">
                  <c:v>39770.25</c:v>
                </c:pt>
                <c:pt idx="7999">
                  <c:v>39770.291666666402</c:v>
                </c:pt>
                <c:pt idx="8000">
                  <c:v>39770.333333333336</c:v>
                </c:pt>
                <c:pt idx="8001">
                  <c:v>39770.375</c:v>
                </c:pt>
                <c:pt idx="8002">
                  <c:v>39770.416666666664</c:v>
                </c:pt>
                <c:pt idx="8003">
                  <c:v>39770.458333333343</c:v>
                </c:pt>
                <c:pt idx="8004">
                  <c:v>39770.5</c:v>
                </c:pt>
                <c:pt idx="8005">
                  <c:v>39770.541666666584</c:v>
                </c:pt>
                <c:pt idx="8006">
                  <c:v>39770.583333333336</c:v>
                </c:pt>
                <c:pt idx="8007">
                  <c:v>39770.624999999993</c:v>
                </c:pt>
                <c:pt idx="8008">
                  <c:v>39770.666666666584</c:v>
                </c:pt>
                <c:pt idx="8009">
                  <c:v>39770.708333333336</c:v>
                </c:pt>
                <c:pt idx="8010">
                  <c:v>39770.75</c:v>
                </c:pt>
                <c:pt idx="8011">
                  <c:v>39770.791666666402</c:v>
                </c:pt>
                <c:pt idx="8012">
                  <c:v>39770.833333333336</c:v>
                </c:pt>
                <c:pt idx="8013">
                  <c:v>39770.875</c:v>
                </c:pt>
                <c:pt idx="8014">
                  <c:v>39770.916666666664</c:v>
                </c:pt>
                <c:pt idx="8015">
                  <c:v>39770.958333333343</c:v>
                </c:pt>
                <c:pt idx="8016">
                  <c:v>39771</c:v>
                </c:pt>
                <c:pt idx="8017">
                  <c:v>39771.041666666584</c:v>
                </c:pt>
                <c:pt idx="8018">
                  <c:v>39771.083333333336</c:v>
                </c:pt>
                <c:pt idx="8019">
                  <c:v>39771.124999999993</c:v>
                </c:pt>
                <c:pt idx="8020">
                  <c:v>39771.166666666584</c:v>
                </c:pt>
                <c:pt idx="8021">
                  <c:v>39771.208333333336</c:v>
                </c:pt>
                <c:pt idx="8022">
                  <c:v>39771.25</c:v>
                </c:pt>
                <c:pt idx="8023">
                  <c:v>39771.291666666402</c:v>
                </c:pt>
                <c:pt idx="8024">
                  <c:v>39771.333333333336</c:v>
                </c:pt>
                <c:pt idx="8025">
                  <c:v>39771.375</c:v>
                </c:pt>
                <c:pt idx="8026">
                  <c:v>39771.416666666664</c:v>
                </c:pt>
                <c:pt idx="8027">
                  <c:v>39771.458333333343</c:v>
                </c:pt>
                <c:pt idx="8028">
                  <c:v>39771.5</c:v>
                </c:pt>
                <c:pt idx="8029">
                  <c:v>39771.541666666584</c:v>
                </c:pt>
                <c:pt idx="8030">
                  <c:v>39771.583333333336</c:v>
                </c:pt>
                <c:pt idx="8031">
                  <c:v>39771.624999999993</c:v>
                </c:pt>
                <c:pt idx="8032">
                  <c:v>39771.666666666584</c:v>
                </c:pt>
                <c:pt idx="8033">
                  <c:v>39771.708333333336</c:v>
                </c:pt>
                <c:pt idx="8034">
                  <c:v>39771.75</c:v>
                </c:pt>
                <c:pt idx="8035">
                  <c:v>39771.791666666402</c:v>
                </c:pt>
                <c:pt idx="8036">
                  <c:v>39771.833333333336</c:v>
                </c:pt>
                <c:pt idx="8037">
                  <c:v>39771.875</c:v>
                </c:pt>
                <c:pt idx="8038">
                  <c:v>39771.916666666664</c:v>
                </c:pt>
                <c:pt idx="8039">
                  <c:v>39771.958333333343</c:v>
                </c:pt>
                <c:pt idx="8040">
                  <c:v>39772</c:v>
                </c:pt>
                <c:pt idx="8041">
                  <c:v>39772.041666666584</c:v>
                </c:pt>
                <c:pt idx="8042">
                  <c:v>39772.083333333336</c:v>
                </c:pt>
                <c:pt idx="8043">
                  <c:v>39772.124999999993</c:v>
                </c:pt>
                <c:pt idx="8044">
                  <c:v>39772.166666666584</c:v>
                </c:pt>
                <c:pt idx="8045">
                  <c:v>39772.208333333336</c:v>
                </c:pt>
                <c:pt idx="8046">
                  <c:v>39772.25</c:v>
                </c:pt>
                <c:pt idx="8047">
                  <c:v>39772.291666666402</c:v>
                </c:pt>
                <c:pt idx="8048">
                  <c:v>39772.333333333336</c:v>
                </c:pt>
                <c:pt idx="8049">
                  <c:v>39772.375</c:v>
                </c:pt>
                <c:pt idx="8050">
                  <c:v>39772.416666666664</c:v>
                </c:pt>
                <c:pt idx="8051">
                  <c:v>39772.458333333343</c:v>
                </c:pt>
                <c:pt idx="8052">
                  <c:v>39772.5</c:v>
                </c:pt>
                <c:pt idx="8053">
                  <c:v>39772.541666666584</c:v>
                </c:pt>
                <c:pt idx="8054">
                  <c:v>39772.583333333336</c:v>
                </c:pt>
                <c:pt idx="8055">
                  <c:v>39772.624999999993</c:v>
                </c:pt>
                <c:pt idx="8056">
                  <c:v>39772.666666666584</c:v>
                </c:pt>
                <c:pt idx="8057">
                  <c:v>39772.708333333336</c:v>
                </c:pt>
                <c:pt idx="8058">
                  <c:v>39772.75</c:v>
                </c:pt>
                <c:pt idx="8059">
                  <c:v>39772.791666666402</c:v>
                </c:pt>
                <c:pt idx="8060">
                  <c:v>39772.833333333336</c:v>
                </c:pt>
                <c:pt idx="8061">
                  <c:v>39772.875</c:v>
                </c:pt>
                <c:pt idx="8062">
                  <c:v>39772.916666666664</c:v>
                </c:pt>
                <c:pt idx="8063">
                  <c:v>39772.958333333343</c:v>
                </c:pt>
                <c:pt idx="8064">
                  <c:v>39773</c:v>
                </c:pt>
                <c:pt idx="8065">
                  <c:v>39773.041666666584</c:v>
                </c:pt>
                <c:pt idx="8066">
                  <c:v>39773.083333333336</c:v>
                </c:pt>
                <c:pt idx="8067">
                  <c:v>39773.124999999993</c:v>
                </c:pt>
                <c:pt idx="8068">
                  <c:v>39773.166666666584</c:v>
                </c:pt>
                <c:pt idx="8069">
                  <c:v>39773.208333333336</c:v>
                </c:pt>
                <c:pt idx="8070">
                  <c:v>39773.25</c:v>
                </c:pt>
                <c:pt idx="8071">
                  <c:v>39773.291666666402</c:v>
                </c:pt>
                <c:pt idx="8072">
                  <c:v>39773.333333333336</c:v>
                </c:pt>
                <c:pt idx="8073">
                  <c:v>39773.375</c:v>
                </c:pt>
                <c:pt idx="8074">
                  <c:v>39773.416666666664</c:v>
                </c:pt>
                <c:pt idx="8075">
                  <c:v>39773.458333333343</c:v>
                </c:pt>
                <c:pt idx="8076">
                  <c:v>39773.5</c:v>
                </c:pt>
                <c:pt idx="8077">
                  <c:v>39773.541666618585</c:v>
                </c:pt>
                <c:pt idx="8078">
                  <c:v>39773.5833332853</c:v>
                </c:pt>
                <c:pt idx="8079">
                  <c:v>39773.624999951884</c:v>
                </c:pt>
                <c:pt idx="8080">
                  <c:v>39773.666666618476</c:v>
                </c:pt>
                <c:pt idx="8081">
                  <c:v>39773.708333285198</c:v>
                </c:pt>
                <c:pt idx="8082">
                  <c:v>39773.749999951775</c:v>
                </c:pt>
                <c:pt idx="8083">
                  <c:v>39773.791666618134</c:v>
                </c:pt>
                <c:pt idx="8084">
                  <c:v>39773.833333285103</c:v>
                </c:pt>
                <c:pt idx="8085">
                  <c:v>39773.874999951702</c:v>
                </c:pt>
                <c:pt idx="8086">
                  <c:v>39773.916666618301</c:v>
                </c:pt>
                <c:pt idx="8087">
                  <c:v>39773.958333285103</c:v>
                </c:pt>
                <c:pt idx="8088">
                  <c:v>39773.999999951586</c:v>
                </c:pt>
                <c:pt idx="8089">
                  <c:v>39774.041666618185</c:v>
                </c:pt>
                <c:pt idx="8090">
                  <c:v>39774.083333284798</c:v>
                </c:pt>
                <c:pt idx="8091">
                  <c:v>39774.124999951484</c:v>
                </c:pt>
                <c:pt idx="8092">
                  <c:v>39774.166666618075</c:v>
                </c:pt>
                <c:pt idx="8093">
                  <c:v>39774.208333284703</c:v>
                </c:pt>
                <c:pt idx="8094">
                  <c:v>39774.249999951186</c:v>
                </c:pt>
                <c:pt idx="8095">
                  <c:v>39774.291666617675</c:v>
                </c:pt>
                <c:pt idx="8096">
                  <c:v>39774.333333284601</c:v>
                </c:pt>
                <c:pt idx="8097">
                  <c:v>39774.3749999512</c:v>
                </c:pt>
                <c:pt idx="8098">
                  <c:v>39774.416666617784</c:v>
                </c:pt>
                <c:pt idx="8099">
                  <c:v>39774.458333284703</c:v>
                </c:pt>
                <c:pt idx="8100">
                  <c:v>39774.499999951084</c:v>
                </c:pt>
                <c:pt idx="8101">
                  <c:v>39774.541666617501</c:v>
                </c:pt>
                <c:pt idx="8102">
                  <c:v>39774.583333284398</c:v>
                </c:pt>
                <c:pt idx="8103">
                  <c:v>39774.624999950996</c:v>
                </c:pt>
                <c:pt idx="8104">
                  <c:v>39774.666666617442</c:v>
                </c:pt>
                <c:pt idx="8105">
                  <c:v>39774.708333284201</c:v>
                </c:pt>
                <c:pt idx="8106">
                  <c:v>39774.749999950902</c:v>
                </c:pt>
                <c:pt idx="8107">
                  <c:v>39774.791666617151</c:v>
                </c:pt>
                <c:pt idx="8108">
                  <c:v>39774.833333284099</c:v>
                </c:pt>
                <c:pt idx="8109">
                  <c:v>39774.874999950953</c:v>
                </c:pt>
                <c:pt idx="8110">
                  <c:v>39774.916666617384</c:v>
                </c:pt>
                <c:pt idx="8111">
                  <c:v>39774.95833328423</c:v>
                </c:pt>
                <c:pt idx="8112">
                  <c:v>39774.999999950604</c:v>
                </c:pt>
                <c:pt idx="8113">
                  <c:v>39775.0416666171</c:v>
                </c:pt>
                <c:pt idx="8114">
                  <c:v>39775.083333283903</c:v>
                </c:pt>
                <c:pt idx="8115">
                  <c:v>39775.124999950502</c:v>
                </c:pt>
                <c:pt idx="8116">
                  <c:v>39775.166666617035</c:v>
                </c:pt>
                <c:pt idx="8117">
                  <c:v>39775.208333283801</c:v>
                </c:pt>
                <c:pt idx="8118">
                  <c:v>39775.2499999504</c:v>
                </c:pt>
                <c:pt idx="8119">
                  <c:v>39775.291666616744</c:v>
                </c:pt>
                <c:pt idx="8120">
                  <c:v>39775.333333283685</c:v>
                </c:pt>
                <c:pt idx="8121">
                  <c:v>39775.374999950298</c:v>
                </c:pt>
                <c:pt idx="8122">
                  <c:v>39775.416666616897</c:v>
                </c:pt>
                <c:pt idx="8123">
                  <c:v>39775.458333283612</c:v>
                </c:pt>
                <c:pt idx="8124">
                  <c:v>39775.499999950196</c:v>
                </c:pt>
                <c:pt idx="8125">
                  <c:v>39775.541666616649</c:v>
                </c:pt>
                <c:pt idx="8126">
                  <c:v>39775.583333283401</c:v>
                </c:pt>
                <c:pt idx="8127">
                  <c:v>39775.624999950101</c:v>
                </c:pt>
                <c:pt idx="8128">
                  <c:v>39775.666666616584</c:v>
                </c:pt>
                <c:pt idx="8129">
                  <c:v>39775.708333283284</c:v>
                </c:pt>
                <c:pt idx="8130">
                  <c:v>39775.749999949898</c:v>
                </c:pt>
                <c:pt idx="8131">
                  <c:v>39775.791666616344</c:v>
                </c:pt>
                <c:pt idx="8132">
                  <c:v>39775.833333283197</c:v>
                </c:pt>
                <c:pt idx="8133">
                  <c:v>39775.874999950014</c:v>
                </c:pt>
                <c:pt idx="8134">
                  <c:v>39775.916666616497</c:v>
                </c:pt>
                <c:pt idx="8135">
                  <c:v>39775.958333283212</c:v>
                </c:pt>
                <c:pt idx="8136">
                  <c:v>39775.999999949701</c:v>
                </c:pt>
                <c:pt idx="8137">
                  <c:v>39776.041666616184</c:v>
                </c:pt>
                <c:pt idx="8138">
                  <c:v>39776.083333283001</c:v>
                </c:pt>
                <c:pt idx="8139">
                  <c:v>39776.124999949599</c:v>
                </c:pt>
                <c:pt idx="8140">
                  <c:v>39776.166666616184</c:v>
                </c:pt>
                <c:pt idx="8141">
                  <c:v>39776.208333282797</c:v>
                </c:pt>
                <c:pt idx="8142">
                  <c:v>39776.249999949498</c:v>
                </c:pt>
                <c:pt idx="8143">
                  <c:v>39776.29166661582</c:v>
                </c:pt>
                <c:pt idx="8144">
                  <c:v>39776.333333282702</c:v>
                </c:pt>
                <c:pt idx="8145">
                  <c:v>39776.374999949607</c:v>
                </c:pt>
                <c:pt idx="8146">
                  <c:v>39776.416666616002</c:v>
                </c:pt>
                <c:pt idx="8147">
                  <c:v>39776.458333282753</c:v>
                </c:pt>
                <c:pt idx="8148">
                  <c:v>39776.499999949199</c:v>
                </c:pt>
                <c:pt idx="8149">
                  <c:v>39776.541666615674</c:v>
                </c:pt>
                <c:pt idx="8150">
                  <c:v>39776.583333282499</c:v>
                </c:pt>
                <c:pt idx="8151">
                  <c:v>39776.624999949097</c:v>
                </c:pt>
                <c:pt idx="8152">
                  <c:v>39776.666666615558</c:v>
                </c:pt>
                <c:pt idx="8153">
                  <c:v>39776.708333282397</c:v>
                </c:pt>
                <c:pt idx="8154">
                  <c:v>39776.749999949003</c:v>
                </c:pt>
                <c:pt idx="8155">
                  <c:v>39776.791666615245</c:v>
                </c:pt>
                <c:pt idx="8156">
                  <c:v>39776.833333282302</c:v>
                </c:pt>
                <c:pt idx="8157">
                  <c:v>39776.874999949141</c:v>
                </c:pt>
                <c:pt idx="8158">
                  <c:v>39776.9166666155</c:v>
                </c:pt>
                <c:pt idx="8159">
                  <c:v>39776.958333282288</c:v>
                </c:pt>
                <c:pt idx="8160">
                  <c:v>39776.999999948799</c:v>
                </c:pt>
                <c:pt idx="8161">
                  <c:v>39777.041666615158</c:v>
                </c:pt>
                <c:pt idx="8162">
                  <c:v>39777.083333281997</c:v>
                </c:pt>
                <c:pt idx="8163">
                  <c:v>39777.124999948697</c:v>
                </c:pt>
                <c:pt idx="8164">
                  <c:v>39777.1666666151</c:v>
                </c:pt>
                <c:pt idx="8165">
                  <c:v>39777.208333281902</c:v>
                </c:pt>
                <c:pt idx="8166">
                  <c:v>39777.249999948603</c:v>
                </c:pt>
                <c:pt idx="8167">
                  <c:v>39777.291666614889</c:v>
                </c:pt>
                <c:pt idx="8168">
                  <c:v>39777.3333332818</c:v>
                </c:pt>
                <c:pt idx="8169">
                  <c:v>39777.374999948654</c:v>
                </c:pt>
                <c:pt idx="8170">
                  <c:v>39777.4166666151</c:v>
                </c:pt>
                <c:pt idx="8171">
                  <c:v>39777.458333281698</c:v>
                </c:pt>
                <c:pt idx="8172">
                  <c:v>39777.499999948297</c:v>
                </c:pt>
                <c:pt idx="8173">
                  <c:v>39777.541666614874</c:v>
                </c:pt>
                <c:pt idx="8174">
                  <c:v>39777.583333281502</c:v>
                </c:pt>
                <c:pt idx="8175">
                  <c:v>39777.624999948202</c:v>
                </c:pt>
                <c:pt idx="8176">
                  <c:v>39777.666666614576</c:v>
                </c:pt>
                <c:pt idx="8177">
                  <c:v>39777.708333281284</c:v>
                </c:pt>
                <c:pt idx="8178">
                  <c:v>39777.749999947897</c:v>
                </c:pt>
                <c:pt idx="8179">
                  <c:v>39777.791666614197</c:v>
                </c:pt>
                <c:pt idx="8180">
                  <c:v>39777.833333281102</c:v>
                </c:pt>
                <c:pt idx="8181">
                  <c:v>39777.874999947853</c:v>
                </c:pt>
                <c:pt idx="8182">
                  <c:v>39777.916666614285</c:v>
                </c:pt>
                <c:pt idx="8183">
                  <c:v>39777.958333281043</c:v>
                </c:pt>
                <c:pt idx="8184">
                  <c:v>39777.999999947497</c:v>
                </c:pt>
                <c:pt idx="8185">
                  <c:v>39778.041666614074</c:v>
                </c:pt>
                <c:pt idx="8186">
                  <c:v>39778.083333280701</c:v>
                </c:pt>
                <c:pt idx="8187">
                  <c:v>39778.1249999473</c:v>
                </c:pt>
                <c:pt idx="8188">
                  <c:v>39778.166666613659</c:v>
                </c:pt>
                <c:pt idx="8189">
                  <c:v>39778.208333280498</c:v>
                </c:pt>
                <c:pt idx="8190">
                  <c:v>39778.249999947097</c:v>
                </c:pt>
                <c:pt idx="8191">
                  <c:v>39778.291666613317</c:v>
                </c:pt>
                <c:pt idx="8192">
                  <c:v>39778.333333280301</c:v>
                </c:pt>
                <c:pt idx="8193">
                  <c:v>39778.374999947118</c:v>
                </c:pt>
                <c:pt idx="8194">
                  <c:v>39778.416666613484</c:v>
                </c:pt>
                <c:pt idx="8195">
                  <c:v>39778.458333280243</c:v>
                </c:pt>
                <c:pt idx="8196">
                  <c:v>39778.499999946711</c:v>
                </c:pt>
                <c:pt idx="8197">
                  <c:v>39778.541666613077</c:v>
                </c:pt>
                <c:pt idx="8198">
                  <c:v>39778.583333280003</c:v>
                </c:pt>
                <c:pt idx="8199">
                  <c:v>39778.624999946602</c:v>
                </c:pt>
                <c:pt idx="8200">
                  <c:v>39778.666666612975</c:v>
                </c:pt>
                <c:pt idx="8201">
                  <c:v>39778.708333279697</c:v>
                </c:pt>
                <c:pt idx="8202">
                  <c:v>39778.749999946303</c:v>
                </c:pt>
                <c:pt idx="8203">
                  <c:v>39778.791666612575</c:v>
                </c:pt>
                <c:pt idx="8204">
                  <c:v>39778.833333279603</c:v>
                </c:pt>
                <c:pt idx="8205">
                  <c:v>39778.874999946303</c:v>
                </c:pt>
                <c:pt idx="8206">
                  <c:v>39778.916666612684</c:v>
                </c:pt>
                <c:pt idx="8207">
                  <c:v>39778.958333279552</c:v>
                </c:pt>
                <c:pt idx="8208">
                  <c:v>39778.999999945903</c:v>
                </c:pt>
                <c:pt idx="8209">
                  <c:v>39779.041666612349</c:v>
                </c:pt>
                <c:pt idx="8210">
                  <c:v>39779.083333279013</c:v>
                </c:pt>
                <c:pt idx="8211">
                  <c:v>39779.124999945598</c:v>
                </c:pt>
                <c:pt idx="8212">
                  <c:v>39779.166666612175</c:v>
                </c:pt>
                <c:pt idx="8213">
                  <c:v>39779.208333278999</c:v>
                </c:pt>
                <c:pt idx="8214">
                  <c:v>39779.249999945401</c:v>
                </c:pt>
                <c:pt idx="8215">
                  <c:v>39779.291666611614</c:v>
                </c:pt>
                <c:pt idx="8216">
                  <c:v>39779.333333278613</c:v>
                </c:pt>
                <c:pt idx="8217">
                  <c:v>39779.374999945212</c:v>
                </c:pt>
                <c:pt idx="8218">
                  <c:v>39779.416666611804</c:v>
                </c:pt>
                <c:pt idx="8219">
                  <c:v>39779.458333278701</c:v>
                </c:pt>
                <c:pt idx="8220">
                  <c:v>39779.499999945001</c:v>
                </c:pt>
                <c:pt idx="8221">
                  <c:v>39779.541666611367</c:v>
                </c:pt>
                <c:pt idx="8222">
                  <c:v>39779.583333278213</c:v>
                </c:pt>
                <c:pt idx="8223">
                  <c:v>39779.624999944797</c:v>
                </c:pt>
                <c:pt idx="8224">
                  <c:v>39779.666666611134</c:v>
                </c:pt>
                <c:pt idx="8225">
                  <c:v>39779.708333278191</c:v>
                </c:pt>
                <c:pt idx="8226">
                  <c:v>39779.749999944601</c:v>
                </c:pt>
                <c:pt idx="8227">
                  <c:v>39779.791666610865</c:v>
                </c:pt>
                <c:pt idx="8228">
                  <c:v>39779.833333277798</c:v>
                </c:pt>
                <c:pt idx="8229">
                  <c:v>39779.87499994463</c:v>
                </c:pt>
                <c:pt idx="8230">
                  <c:v>39779.916666610996</c:v>
                </c:pt>
                <c:pt idx="8231">
                  <c:v>39779.958333277791</c:v>
                </c:pt>
                <c:pt idx="8232">
                  <c:v>39779.999999944201</c:v>
                </c:pt>
                <c:pt idx="8233">
                  <c:v>39780.041666610574</c:v>
                </c:pt>
                <c:pt idx="8234">
                  <c:v>39780.083333277398</c:v>
                </c:pt>
                <c:pt idx="8235">
                  <c:v>39780.124999943997</c:v>
                </c:pt>
                <c:pt idx="8236">
                  <c:v>39780.166666610574</c:v>
                </c:pt>
                <c:pt idx="8237">
                  <c:v>39780.208333277202</c:v>
                </c:pt>
                <c:pt idx="8238">
                  <c:v>39780.249999943801</c:v>
                </c:pt>
                <c:pt idx="8239">
                  <c:v>39780.29166661005</c:v>
                </c:pt>
                <c:pt idx="8240">
                  <c:v>39780.333333277013</c:v>
                </c:pt>
                <c:pt idx="8241">
                  <c:v>39780.374999943611</c:v>
                </c:pt>
                <c:pt idx="8242">
                  <c:v>39780.416666610196</c:v>
                </c:pt>
                <c:pt idx="8243">
                  <c:v>39780.4583332771</c:v>
                </c:pt>
                <c:pt idx="8244">
                  <c:v>39780.4999999434</c:v>
                </c:pt>
                <c:pt idx="8245">
                  <c:v>39780.541666609985</c:v>
                </c:pt>
                <c:pt idx="8246">
                  <c:v>39780.583333276612</c:v>
                </c:pt>
                <c:pt idx="8247">
                  <c:v>39780.624999943197</c:v>
                </c:pt>
                <c:pt idx="8248">
                  <c:v>39780.666666609774</c:v>
                </c:pt>
                <c:pt idx="8249">
                  <c:v>39780.708333276569</c:v>
                </c:pt>
                <c:pt idx="8250">
                  <c:v>39780.749999943</c:v>
                </c:pt>
                <c:pt idx="8251">
                  <c:v>39780.791666609344</c:v>
                </c:pt>
                <c:pt idx="8252">
                  <c:v>39780.833333276212</c:v>
                </c:pt>
                <c:pt idx="8253">
                  <c:v>39780.874999943015</c:v>
                </c:pt>
                <c:pt idx="8254">
                  <c:v>39780.916666609402</c:v>
                </c:pt>
                <c:pt idx="8255">
                  <c:v>39780.958333276285</c:v>
                </c:pt>
                <c:pt idx="8256">
                  <c:v>39780.9999999426</c:v>
                </c:pt>
                <c:pt idx="8257">
                  <c:v>39781.041666609184</c:v>
                </c:pt>
                <c:pt idx="8258">
                  <c:v>39781.083333275797</c:v>
                </c:pt>
                <c:pt idx="8259">
                  <c:v>39781.124999942411</c:v>
                </c:pt>
                <c:pt idx="8260">
                  <c:v>39781.166666608995</c:v>
                </c:pt>
                <c:pt idx="8261">
                  <c:v>39781.208333275601</c:v>
                </c:pt>
                <c:pt idx="8262">
                  <c:v>39781.2499999422</c:v>
                </c:pt>
                <c:pt idx="8263">
                  <c:v>39781.291666608566</c:v>
                </c:pt>
                <c:pt idx="8264">
                  <c:v>39781.333333275397</c:v>
                </c:pt>
                <c:pt idx="8265">
                  <c:v>39781.374999942214</c:v>
                </c:pt>
                <c:pt idx="8266">
                  <c:v>39781.416666608602</c:v>
                </c:pt>
                <c:pt idx="8267">
                  <c:v>39781.458333275368</c:v>
                </c:pt>
                <c:pt idx="8268">
                  <c:v>39781.4999999418</c:v>
                </c:pt>
                <c:pt idx="8269">
                  <c:v>39781.541666608384</c:v>
                </c:pt>
                <c:pt idx="8270">
                  <c:v>39781.583333275012</c:v>
                </c:pt>
                <c:pt idx="8271">
                  <c:v>39781.624999941596</c:v>
                </c:pt>
                <c:pt idx="8272">
                  <c:v>39781.666666608195</c:v>
                </c:pt>
                <c:pt idx="8273">
                  <c:v>39781.708333274953</c:v>
                </c:pt>
                <c:pt idx="8274">
                  <c:v>39781.749999941385</c:v>
                </c:pt>
                <c:pt idx="8275">
                  <c:v>39781.791666607744</c:v>
                </c:pt>
                <c:pt idx="8276">
                  <c:v>39781.833333274612</c:v>
                </c:pt>
                <c:pt idx="8277">
                  <c:v>39781.874999941203</c:v>
                </c:pt>
                <c:pt idx="8278">
                  <c:v>39781.916666607802</c:v>
                </c:pt>
                <c:pt idx="8279">
                  <c:v>39781.95833327467</c:v>
                </c:pt>
                <c:pt idx="8280">
                  <c:v>39781.999999940999</c:v>
                </c:pt>
                <c:pt idx="8281">
                  <c:v>39782.041666607576</c:v>
                </c:pt>
                <c:pt idx="8282">
                  <c:v>39782.083333274211</c:v>
                </c:pt>
                <c:pt idx="8283">
                  <c:v>39782.124999940803</c:v>
                </c:pt>
                <c:pt idx="8284">
                  <c:v>39782.166666607227</c:v>
                </c:pt>
                <c:pt idx="8285">
                  <c:v>39782.208333274153</c:v>
                </c:pt>
                <c:pt idx="8286">
                  <c:v>39782.249999940599</c:v>
                </c:pt>
                <c:pt idx="8287">
                  <c:v>39782.291666606958</c:v>
                </c:pt>
                <c:pt idx="8288">
                  <c:v>39782.333333273797</c:v>
                </c:pt>
                <c:pt idx="8289">
                  <c:v>39782.374999940606</c:v>
                </c:pt>
                <c:pt idx="8290">
                  <c:v>39782.416666607001</c:v>
                </c:pt>
                <c:pt idx="8291">
                  <c:v>39782.458333273687</c:v>
                </c:pt>
                <c:pt idx="8292">
                  <c:v>39782.499999940097</c:v>
                </c:pt>
                <c:pt idx="8293">
                  <c:v>39782.541666606674</c:v>
                </c:pt>
                <c:pt idx="8294">
                  <c:v>39782.583333273302</c:v>
                </c:pt>
                <c:pt idx="8295">
                  <c:v>39782.624999939901</c:v>
                </c:pt>
                <c:pt idx="8296">
                  <c:v>39782.666666606485</c:v>
                </c:pt>
                <c:pt idx="8297">
                  <c:v>39782.708333273098</c:v>
                </c:pt>
                <c:pt idx="8298">
                  <c:v>39782.749999939675</c:v>
                </c:pt>
                <c:pt idx="8299">
                  <c:v>39782.791666606099</c:v>
                </c:pt>
                <c:pt idx="8300">
                  <c:v>39782.833333273011</c:v>
                </c:pt>
                <c:pt idx="8301">
                  <c:v>39782.874999939602</c:v>
                </c:pt>
                <c:pt idx="8302">
                  <c:v>39782.916666606099</c:v>
                </c:pt>
                <c:pt idx="8303">
                  <c:v>39782.958333272967</c:v>
                </c:pt>
                <c:pt idx="8304">
                  <c:v>39782.999999939275</c:v>
                </c:pt>
                <c:pt idx="8305">
                  <c:v>39783.041666605874</c:v>
                </c:pt>
                <c:pt idx="8306">
                  <c:v>39783.083333272603</c:v>
                </c:pt>
                <c:pt idx="8307">
                  <c:v>39783.1249999391</c:v>
                </c:pt>
                <c:pt idx="8308">
                  <c:v>39783.166666605575</c:v>
                </c:pt>
                <c:pt idx="8309">
                  <c:v>39783.208333272298</c:v>
                </c:pt>
                <c:pt idx="8310">
                  <c:v>39783.249999938897</c:v>
                </c:pt>
                <c:pt idx="8311">
                  <c:v>39783.291666605182</c:v>
                </c:pt>
                <c:pt idx="8312">
                  <c:v>39783.333333272203</c:v>
                </c:pt>
                <c:pt idx="8313">
                  <c:v>39783.374999938853</c:v>
                </c:pt>
                <c:pt idx="8314">
                  <c:v>39783.416666605284</c:v>
                </c:pt>
                <c:pt idx="8315">
                  <c:v>39783.458333272152</c:v>
                </c:pt>
                <c:pt idx="8316">
                  <c:v>39783.499999938511</c:v>
                </c:pt>
                <c:pt idx="8317">
                  <c:v>39783.541666604986</c:v>
                </c:pt>
                <c:pt idx="8318">
                  <c:v>39783.583333271701</c:v>
                </c:pt>
                <c:pt idx="8319">
                  <c:v>39783.6249999383</c:v>
                </c:pt>
                <c:pt idx="8320">
                  <c:v>39783.666666604884</c:v>
                </c:pt>
                <c:pt idx="8321">
                  <c:v>39783.708333271497</c:v>
                </c:pt>
                <c:pt idx="8322">
                  <c:v>39783.749999938103</c:v>
                </c:pt>
                <c:pt idx="8323">
                  <c:v>39783.791666604477</c:v>
                </c:pt>
                <c:pt idx="8324">
                  <c:v>39783.833333271301</c:v>
                </c:pt>
                <c:pt idx="8325">
                  <c:v>39783.874999937943</c:v>
                </c:pt>
                <c:pt idx="8326">
                  <c:v>39783.916666604498</c:v>
                </c:pt>
                <c:pt idx="8327">
                  <c:v>39783.958333271243</c:v>
                </c:pt>
                <c:pt idx="8328">
                  <c:v>39783.999999937674</c:v>
                </c:pt>
                <c:pt idx="8329">
                  <c:v>39784.041666604186</c:v>
                </c:pt>
                <c:pt idx="8330">
                  <c:v>39784.083333271003</c:v>
                </c:pt>
                <c:pt idx="8331">
                  <c:v>39784.1249999375</c:v>
                </c:pt>
                <c:pt idx="8332">
                  <c:v>39784.166666604084</c:v>
                </c:pt>
                <c:pt idx="8333">
                  <c:v>39784.208333270697</c:v>
                </c:pt>
                <c:pt idx="8334">
                  <c:v>39784.249999937274</c:v>
                </c:pt>
                <c:pt idx="8335">
                  <c:v>39784.291666603574</c:v>
                </c:pt>
                <c:pt idx="8336">
                  <c:v>39784.333333270602</c:v>
                </c:pt>
                <c:pt idx="8337">
                  <c:v>39784.374999937099</c:v>
                </c:pt>
                <c:pt idx="8338">
                  <c:v>39784.416666603684</c:v>
                </c:pt>
                <c:pt idx="8339">
                  <c:v>39784.458333270544</c:v>
                </c:pt>
                <c:pt idx="8340">
                  <c:v>39784.499999936903</c:v>
                </c:pt>
                <c:pt idx="8341">
                  <c:v>39784.541666603327</c:v>
                </c:pt>
                <c:pt idx="8342">
                  <c:v>39784.583333270202</c:v>
                </c:pt>
                <c:pt idx="8343">
                  <c:v>39784.624999936685</c:v>
                </c:pt>
                <c:pt idx="8344">
                  <c:v>39784.666666603174</c:v>
                </c:pt>
                <c:pt idx="8345">
                  <c:v>39784.708333269897</c:v>
                </c:pt>
                <c:pt idx="8346">
                  <c:v>39784.749999936503</c:v>
                </c:pt>
                <c:pt idx="8347">
                  <c:v>39784.791666602847</c:v>
                </c:pt>
                <c:pt idx="8348">
                  <c:v>39784.8333332697</c:v>
                </c:pt>
                <c:pt idx="8349">
                  <c:v>39784.874999936299</c:v>
                </c:pt>
                <c:pt idx="8350">
                  <c:v>39784.916666602898</c:v>
                </c:pt>
                <c:pt idx="8351">
                  <c:v>39784.958333269613</c:v>
                </c:pt>
                <c:pt idx="8352">
                  <c:v>39784.999999936103</c:v>
                </c:pt>
                <c:pt idx="8353">
                  <c:v>39785.041666602585</c:v>
                </c:pt>
                <c:pt idx="8354">
                  <c:v>39785.0833332693</c:v>
                </c:pt>
                <c:pt idx="8355">
                  <c:v>39785.124999935884</c:v>
                </c:pt>
                <c:pt idx="8356">
                  <c:v>39785.166666602476</c:v>
                </c:pt>
                <c:pt idx="8357">
                  <c:v>39785.208333269111</c:v>
                </c:pt>
                <c:pt idx="8358">
                  <c:v>39785.249999935586</c:v>
                </c:pt>
                <c:pt idx="8359">
                  <c:v>39785.291666602046</c:v>
                </c:pt>
                <c:pt idx="8360">
                  <c:v>39785.333333269002</c:v>
                </c:pt>
                <c:pt idx="8361">
                  <c:v>39785.374999935499</c:v>
                </c:pt>
                <c:pt idx="8362">
                  <c:v>39785.416666602097</c:v>
                </c:pt>
                <c:pt idx="8363">
                  <c:v>39785.458333268929</c:v>
                </c:pt>
                <c:pt idx="8364">
                  <c:v>39785.499999935186</c:v>
                </c:pt>
                <c:pt idx="8365">
                  <c:v>39785.541666601726</c:v>
                </c:pt>
                <c:pt idx="8366">
                  <c:v>39785.583333268543</c:v>
                </c:pt>
                <c:pt idx="8367">
                  <c:v>39785.624999935084</c:v>
                </c:pt>
                <c:pt idx="8368">
                  <c:v>39785.666666601574</c:v>
                </c:pt>
                <c:pt idx="8369">
                  <c:v>39785.708333268303</c:v>
                </c:pt>
                <c:pt idx="8370">
                  <c:v>39785.749999934902</c:v>
                </c:pt>
                <c:pt idx="8371">
                  <c:v>39785.791666601042</c:v>
                </c:pt>
                <c:pt idx="8372">
                  <c:v>39785.833333267998</c:v>
                </c:pt>
                <c:pt idx="8373">
                  <c:v>39785.874999934611</c:v>
                </c:pt>
                <c:pt idx="8374">
                  <c:v>39785.916666601195</c:v>
                </c:pt>
                <c:pt idx="8375">
                  <c:v>39785.958333267969</c:v>
                </c:pt>
                <c:pt idx="8376">
                  <c:v>39785.9999999344</c:v>
                </c:pt>
                <c:pt idx="8377">
                  <c:v>39786.041666600984</c:v>
                </c:pt>
                <c:pt idx="8378">
                  <c:v>39786.083333267597</c:v>
                </c:pt>
                <c:pt idx="8379">
                  <c:v>39786.124999934204</c:v>
                </c:pt>
                <c:pt idx="8380">
                  <c:v>39786.166666600649</c:v>
                </c:pt>
                <c:pt idx="8381">
                  <c:v>39786.208333267401</c:v>
                </c:pt>
                <c:pt idx="8382">
                  <c:v>39786.249999934</c:v>
                </c:pt>
                <c:pt idx="8383">
                  <c:v>39786.291666600344</c:v>
                </c:pt>
                <c:pt idx="8384">
                  <c:v>39786.333333267197</c:v>
                </c:pt>
                <c:pt idx="8385">
                  <c:v>39786.374999933803</c:v>
                </c:pt>
                <c:pt idx="8386">
                  <c:v>39786.416666600402</c:v>
                </c:pt>
                <c:pt idx="8387">
                  <c:v>39786.458333267168</c:v>
                </c:pt>
                <c:pt idx="8388">
                  <c:v>39786.499999933585</c:v>
                </c:pt>
                <c:pt idx="8389">
                  <c:v>39786.541666600184</c:v>
                </c:pt>
                <c:pt idx="8390">
                  <c:v>39786.583333266797</c:v>
                </c:pt>
                <c:pt idx="8391">
                  <c:v>39786.624999933374</c:v>
                </c:pt>
                <c:pt idx="8392">
                  <c:v>39786.666666599995</c:v>
                </c:pt>
                <c:pt idx="8393">
                  <c:v>39786.708333266601</c:v>
                </c:pt>
                <c:pt idx="8394">
                  <c:v>39786.749999933185</c:v>
                </c:pt>
                <c:pt idx="8395">
                  <c:v>39786.791666599565</c:v>
                </c:pt>
                <c:pt idx="8396">
                  <c:v>39786.833333266397</c:v>
                </c:pt>
                <c:pt idx="8397">
                  <c:v>39786.874999933003</c:v>
                </c:pt>
                <c:pt idx="8398">
                  <c:v>39786.916666599602</c:v>
                </c:pt>
                <c:pt idx="8399">
                  <c:v>39786.958333266353</c:v>
                </c:pt>
                <c:pt idx="8400">
                  <c:v>39786.999999932785</c:v>
                </c:pt>
                <c:pt idx="8401">
                  <c:v>39787.041666599376</c:v>
                </c:pt>
                <c:pt idx="8402">
                  <c:v>39787.083333265997</c:v>
                </c:pt>
                <c:pt idx="8403">
                  <c:v>39787.124999932596</c:v>
                </c:pt>
                <c:pt idx="8404">
                  <c:v>39787.166666599194</c:v>
                </c:pt>
                <c:pt idx="8405">
                  <c:v>39787.2083332658</c:v>
                </c:pt>
                <c:pt idx="8406">
                  <c:v>39787.249999932385</c:v>
                </c:pt>
                <c:pt idx="8407">
                  <c:v>39787.291666598976</c:v>
                </c:pt>
                <c:pt idx="8408">
                  <c:v>39787.333333265597</c:v>
                </c:pt>
                <c:pt idx="8409">
                  <c:v>39787.374999932203</c:v>
                </c:pt>
                <c:pt idx="8410">
                  <c:v>39787.416666598969</c:v>
                </c:pt>
                <c:pt idx="8411">
                  <c:v>39787.458333265553</c:v>
                </c:pt>
                <c:pt idx="8412">
                  <c:v>39787.499999931984</c:v>
                </c:pt>
                <c:pt idx="8413">
                  <c:v>39787.541666598598</c:v>
                </c:pt>
                <c:pt idx="8414">
                  <c:v>39787.583333265196</c:v>
                </c:pt>
                <c:pt idx="8415">
                  <c:v>39787.62499993165</c:v>
                </c:pt>
                <c:pt idx="8416">
                  <c:v>39787.666666598401</c:v>
                </c:pt>
                <c:pt idx="8417">
                  <c:v>39787.708333265</c:v>
                </c:pt>
                <c:pt idx="8418">
                  <c:v>39787.749999931584</c:v>
                </c:pt>
                <c:pt idx="8419">
                  <c:v>39787.791666598176</c:v>
                </c:pt>
                <c:pt idx="8420">
                  <c:v>39787.833333264811</c:v>
                </c:pt>
                <c:pt idx="8421">
                  <c:v>39787.874999931402</c:v>
                </c:pt>
                <c:pt idx="8422">
                  <c:v>39787.916666598168</c:v>
                </c:pt>
                <c:pt idx="8423">
                  <c:v>39787.958333264643</c:v>
                </c:pt>
                <c:pt idx="8424">
                  <c:v>39787.999999931184</c:v>
                </c:pt>
                <c:pt idx="8425">
                  <c:v>39788.041666597775</c:v>
                </c:pt>
                <c:pt idx="8426">
                  <c:v>39788.083333264403</c:v>
                </c:pt>
                <c:pt idx="8427">
                  <c:v>39788.124999930995</c:v>
                </c:pt>
                <c:pt idx="8428">
                  <c:v>39788.166666597594</c:v>
                </c:pt>
                <c:pt idx="8429">
                  <c:v>39788.2083332642</c:v>
                </c:pt>
                <c:pt idx="8430">
                  <c:v>39788.249999930784</c:v>
                </c:pt>
                <c:pt idx="8431">
                  <c:v>39788.29166659715</c:v>
                </c:pt>
                <c:pt idx="8432">
                  <c:v>39788.333333264003</c:v>
                </c:pt>
                <c:pt idx="8433">
                  <c:v>39788.374999930602</c:v>
                </c:pt>
                <c:pt idx="8434">
                  <c:v>39788.416666597201</c:v>
                </c:pt>
                <c:pt idx="8435">
                  <c:v>39788.458333263799</c:v>
                </c:pt>
                <c:pt idx="8436">
                  <c:v>39788.499999930384</c:v>
                </c:pt>
                <c:pt idx="8437">
                  <c:v>39788.541666596997</c:v>
                </c:pt>
                <c:pt idx="8438">
                  <c:v>39788.583333263596</c:v>
                </c:pt>
                <c:pt idx="8439">
                  <c:v>39788.624999930194</c:v>
                </c:pt>
                <c:pt idx="8440">
                  <c:v>39788.6666665968</c:v>
                </c:pt>
                <c:pt idx="8441">
                  <c:v>39788.708333263385</c:v>
                </c:pt>
                <c:pt idx="8442">
                  <c:v>39788.749999929998</c:v>
                </c:pt>
                <c:pt idx="8443">
                  <c:v>39788.791666596575</c:v>
                </c:pt>
                <c:pt idx="8444">
                  <c:v>39788.833333263196</c:v>
                </c:pt>
                <c:pt idx="8445">
                  <c:v>39788.874999929969</c:v>
                </c:pt>
                <c:pt idx="8446">
                  <c:v>39788.916666596553</c:v>
                </c:pt>
                <c:pt idx="8447">
                  <c:v>39788.958333263043</c:v>
                </c:pt>
                <c:pt idx="8448">
                  <c:v>39788.999999929598</c:v>
                </c:pt>
                <c:pt idx="8449">
                  <c:v>39789.041666596197</c:v>
                </c:pt>
                <c:pt idx="8450">
                  <c:v>39789.083333262803</c:v>
                </c:pt>
                <c:pt idx="8451">
                  <c:v>39789.124999929401</c:v>
                </c:pt>
                <c:pt idx="8452">
                  <c:v>39789.166666595884</c:v>
                </c:pt>
                <c:pt idx="8453">
                  <c:v>39789.208333262497</c:v>
                </c:pt>
                <c:pt idx="8454">
                  <c:v>39789.249999929103</c:v>
                </c:pt>
                <c:pt idx="8455">
                  <c:v>39789.291666595476</c:v>
                </c:pt>
                <c:pt idx="8456">
                  <c:v>39789.333333262301</c:v>
                </c:pt>
                <c:pt idx="8457">
                  <c:v>39789.374999929103</c:v>
                </c:pt>
                <c:pt idx="8458">
                  <c:v>39789.416666595498</c:v>
                </c:pt>
                <c:pt idx="8459">
                  <c:v>39789.458333262213</c:v>
                </c:pt>
                <c:pt idx="8460">
                  <c:v>39789.499999928703</c:v>
                </c:pt>
                <c:pt idx="8461">
                  <c:v>39789.541666595185</c:v>
                </c:pt>
                <c:pt idx="8462">
                  <c:v>39789.5833332619</c:v>
                </c:pt>
                <c:pt idx="8463">
                  <c:v>39789.624999928499</c:v>
                </c:pt>
                <c:pt idx="8464">
                  <c:v>39789.666666595076</c:v>
                </c:pt>
                <c:pt idx="8465">
                  <c:v>39789.708333261675</c:v>
                </c:pt>
                <c:pt idx="8466">
                  <c:v>39789.749999928303</c:v>
                </c:pt>
                <c:pt idx="8467">
                  <c:v>39789.791666594727</c:v>
                </c:pt>
                <c:pt idx="8468">
                  <c:v>39789.8333332615</c:v>
                </c:pt>
                <c:pt idx="8469">
                  <c:v>39789.874999928303</c:v>
                </c:pt>
                <c:pt idx="8470">
                  <c:v>39789.916666594698</c:v>
                </c:pt>
                <c:pt idx="8471">
                  <c:v>39789.958333261297</c:v>
                </c:pt>
                <c:pt idx="8472">
                  <c:v>39789.999999927903</c:v>
                </c:pt>
                <c:pt idx="8473">
                  <c:v>39790.041666594501</c:v>
                </c:pt>
                <c:pt idx="8474">
                  <c:v>39790.0833332611</c:v>
                </c:pt>
                <c:pt idx="8475">
                  <c:v>39790.124999927684</c:v>
                </c:pt>
                <c:pt idx="8476">
                  <c:v>39790.166666594276</c:v>
                </c:pt>
                <c:pt idx="8477">
                  <c:v>39790.208333260911</c:v>
                </c:pt>
                <c:pt idx="8478">
                  <c:v>39790.249999927502</c:v>
                </c:pt>
                <c:pt idx="8479">
                  <c:v>39790.291666593926</c:v>
                </c:pt>
                <c:pt idx="8480">
                  <c:v>39790.3333332607</c:v>
                </c:pt>
                <c:pt idx="8481">
                  <c:v>39790.374999927299</c:v>
                </c:pt>
                <c:pt idx="8482">
                  <c:v>39790.416666593897</c:v>
                </c:pt>
                <c:pt idx="8483">
                  <c:v>39790.458333260613</c:v>
                </c:pt>
                <c:pt idx="8484">
                  <c:v>39790.499999927102</c:v>
                </c:pt>
                <c:pt idx="8485">
                  <c:v>39790.541666593585</c:v>
                </c:pt>
                <c:pt idx="8486">
                  <c:v>39790.5833332603</c:v>
                </c:pt>
                <c:pt idx="8487">
                  <c:v>39790.624999926898</c:v>
                </c:pt>
                <c:pt idx="8488">
                  <c:v>39790.666666593475</c:v>
                </c:pt>
                <c:pt idx="8489">
                  <c:v>39790.708333260103</c:v>
                </c:pt>
                <c:pt idx="8490">
                  <c:v>39790.749999926702</c:v>
                </c:pt>
                <c:pt idx="8491">
                  <c:v>39790.791666593024</c:v>
                </c:pt>
                <c:pt idx="8492">
                  <c:v>39790.833333259943</c:v>
                </c:pt>
                <c:pt idx="8493">
                  <c:v>39790.874999926687</c:v>
                </c:pt>
                <c:pt idx="8494">
                  <c:v>39790.916666593097</c:v>
                </c:pt>
                <c:pt idx="8495">
                  <c:v>39790.958333259914</c:v>
                </c:pt>
                <c:pt idx="8496">
                  <c:v>39790.999999926302</c:v>
                </c:pt>
                <c:pt idx="8497">
                  <c:v>39791.041666592901</c:v>
                </c:pt>
                <c:pt idx="8498">
                  <c:v>39791.083333259499</c:v>
                </c:pt>
                <c:pt idx="8499">
                  <c:v>39791.124999926098</c:v>
                </c:pt>
                <c:pt idx="8500">
                  <c:v>39791.166666592675</c:v>
                </c:pt>
                <c:pt idx="8501">
                  <c:v>39791.208333259303</c:v>
                </c:pt>
                <c:pt idx="8502">
                  <c:v>39791.249999925902</c:v>
                </c:pt>
                <c:pt idx="8503">
                  <c:v>39791.291666592297</c:v>
                </c:pt>
                <c:pt idx="8504">
                  <c:v>39791.333333259099</c:v>
                </c:pt>
                <c:pt idx="8505">
                  <c:v>39791.374999925698</c:v>
                </c:pt>
                <c:pt idx="8506">
                  <c:v>39791.416666592297</c:v>
                </c:pt>
                <c:pt idx="8507">
                  <c:v>39791.458333259165</c:v>
                </c:pt>
                <c:pt idx="8508">
                  <c:v>39791.499999925501</c:v>
                </c:pt>
                <c:pt idx="8509">
                  <c:v>39791.5416665921</c:v>
                </c:pt>
                <c:pt idx="8510">
                  <c:v>39791.583333258699</c:v>
                </c:pt>
                <c:pt idx="8511">
                  <c:v>39791.624999925276</c:v>
                </c:pt>
                <c:pt idx="8512">
                  <c:v>39791.666666591875</c:v>
                </c:pt>
                <c:pt idx="8513">
                  <c:v>39791.708333258612</c:v>
                </c:pt>
                <c:pt idx="8514">
                  <c:v>39791.749999925101</c:v>
                </c:pt>
                <c:pt idx="8515">
                  <c:v>39791.791666591424</c:v>
                </c:pt>
                <c:pt idx="8516">
                  <c:v>39791.833333258299</c:v>
                </c:pt>
                <c:pt idx="8517">
                  <c:v>39791.874999925043</c:v>
                </c:pt>
                <c:pt idx="8518">
                  <c:v>39791.916666591511</c:v>
                </c:pt>
                <c:pt idx="8519">
                  <c:v>39791.958333258364</c:v>
                </c:pt>
                <c:pt idx="8520">
                  <c:v>39791.999999924701</c:v>
                </c:pt>
                <c:pt idx="8521">
                  <c:v>39792.041666591176</c:v>
                </c:pt>
                <c:pt idx="8522">
                  <c:v>39792.083333257899</c:v>
                </c:pt>
                <c:pt idx="8523">
                  <c:v>39792.124999924497</c:v>
                </c:pt>
                <c:pt idx="8524">
                  <c:v>39792.166666591074</c:v>
                </c:pt>
                <c:pt idx="8525">
                  <c:v>39792.208333257702</c:v>
                </c:pt>
                <c:pt idx="8526">
                  <c:v>39792.249999924301</c:v>
                </c:pt>
                <c:pt idx="8527">
                  <c:v>39792.291666590667</c:v>
                </c:pt>
                <c:pt idx="8528">
                  <c:v>39792.333333257498</c:v>
                </c:pt>
                <c:pt idx="8529">
                  <c:v>39792.374999924243</c:v>
                </c:pt>
                <c:pt idx="8530">
                  <c:v>39792.416666590703</c:v>
                </c:pt>
                <c:pt idx="8531">
                  <c:v>39792.458333257491</c:v>
                </c:pt>
                <c:pt idx="8532">
                  <c:v>39792.499999923784</c:v>
                </c:pt>
                <c:pt idx="8533">
                  <c:v>39792.541666590376</c:v>
                </c:pt>
                <c:pt idx="8534">
                  <c:v>39792.583333257011</c:v>
                </c:pt>
                <c:pt idx="8535">
                  <c:v>39792.624999923595</c:v>
                </c:pt>
                <c:pt idx="8536">
                  <c:v>39792.666666590194</c:v>
                </c:pt>
                <c:pt idx="8537">
                  <c:v>39792.708333256953</c:v>
                </c:pt>
                <c:pt idx="8538">
                  <c:v>39792.749999923384</c:v>
                </c:pt>
                <c:pt idx="8539">
                  <c:v>39792.791666589721</c:v>
                </c:pt>
                <c:pt idx="8540">
                  <c:v>39792.833333256611</c:v>
                </c:pt>
                <c:pt idx="8541">
                  <c:v>39792.874999923202</c:v>
                </c:pt>
                <c:pt idx="8542">
                  <c:v>39792.916666589801</c:v>
                </c:pt>
                <c:pt idx="8543">
                  <c:v>39792.958333256654</c:v>
                </c:pt>
                <c:pt idx="8544">
                  <c:v>39792.999999922999</c:v>
                </c:pt>
                <c:pt idx="8545">
                  <c:v>39793.041666589575</c:v>
                </c:pt>
                <c:pt idx="8546">
                  <c:v>39793.083333256203</c:v>
                </c:pt>
                <c:pt idx="8547">
                  <c:v>39793.124999922802</c:v>
                </c:pt>
                <c:pt idx="8548">
                  <c:v>39793.166666589226</c:v>
                </c:pt>
                <c:pt idx="8549">
                  <c:v>39793.208333256043</c:v>
                </c:pt>
                <c:pt idx="8550">
                  <c:v>39793.249999922598</c:v>
                </c:pt>
                <c:pt idx="8551">
                  <c:v>39793.29166658895</c:v>
                </c:pt>
                <c:pt idx="8552">
                  <c:v>39793.333333255803</c:v>
                </c:pt>
                <c:pt idx="8553">
                  <c:v>39793.374999922591</c:v>
                </c:pt>
                <c:pt idx="8554">
                  <c:v>39793.416666589001</c:v>
                </c:pt>
                <c:pt idx="8555">
                  <c:v>39793.458333255643</c:v>
                </c:pt>
                <c:pt idx="8556">
                  <c:v>39793.499999922198</c:v>
                </c:pt>
                <c:pt idx="8557">
                  <c:v>39793.541666588775</c:v>
                </c:pt>
                <c:pt idx="8558">
                  <c:v>39793.583333255403</c:v>
                </c:pt>
                <c:pt idx="8559">
                  <c:v>39793.624999922002</c:v>
                </c:pt>
                <c:pt idx="8560">
                  <c:v>39793.666666588586</c:v>
                </c:pt>
                <c:pt idx="8561">
                  <c:v>39793.708333255199</c:v>
                </c:pt>
                <c:pt idx="8562">
                  <c:v>39793.749999921776</c:v>
                </c:pt>
                <c:pt idx="8563">
                  <c:v>39793.791666588149</c:v>
                </c:pt>
                <c:pt idx="8564">
                  <c:v>39793.833333255003</c:v>
                </c:pt>
                <c:pt idx="8565">
                  <c:v>39793.874999921602</c:v>
                </c:pt>
                <c:pt idx="8566">
                  <c:v>39793.9166665882</c:v>
                </c:pt>
                <c:pt idx="8567">
                  <c:v>39793.958333255054</c:v>
                </c:pt>
                <c:pt idx="8568">
                  <c:v>39793.999999921376</c:v>
                </c:pt>
                <c:pt idx="8569">
                  <c:v>39794.041666587975</c:v>
                </c:pt>
                <c:pt idx="8570">
                  <c:v>39794.083333254603</c:v>
                </c:pt>
                <c:pt idx="8571">
                  <c:v>39794.124999921194</c:v>
                </c:pt>
                <c:pt idx="8572">
                  <c:v>39794.166666587596</c:v>
                </c:pt>
                <c:pt idx="8573">
                  <c:v>39794.208333254399</c:v>
                </c:pt>
                <c:pt idx="8574">
                  <c:v>39794.249999920998</c:v>
                </c:pt>
                <c:pt idx="8575">
                  <c:v>39794.291666587305</c:v>
                </c:pt>
                <c:pt idx="8576">
                  <c:v>39794.333333254202</c:v>
                </c:pt>
                <c:pt idx="8577">
                  <c:v>39794.374999920969</c:v>
                </c:pt>
                <c:pt idx="8578">
                  <c:v>39794.4166665874</c:v>
                </c:pt>
                <c:pt idx="8579">
                  <c:v>39794.458333254246</c:v>
                </c:pt>
                <c:pt idx="8580">
                  <c:v>39794.499999920597</c:v>
                </c:pt>
                <c:pt idx="8581">
                  <c:v>39794.541666587174</c:v>
                </c:pt>
                <c:pt idx="8582">
                  <c:v>39794.583333253802</c:v>
                </c:pt>
                <c:pt idx="8583">
                  <c:v>39794.624999920401</c:v>
                </c:pt>
                <c:pt idx="8584">
                  <c:v>39794.666666586985</c:v>
                </c:pt>
                <c:pt idx="8585">
                  <c:v>39794.708333253599</c:v>
                </c:pt>
                <c:pt idx="8586">
                  <c:v>39794.749999920197</c:v>
                </c:pt>
                <c:pt idx="8587">
                  <c:v>39794.791666586534</c:v>
                </c:pt>
                <c:pt idx="8588">
                  <c:v>39794.833333253402</c:v>
                </c:pt>
                <c:pt idx="8589">
                  <c:v>39794.874999920168</c:v>
                </c:pt>
                <c:pt idx="8590">
                  <c:v>39794.9166665866</c:v>
                </c:pt>
                <c:pt idx="8591">
                  <c:v>39794.958333253213</c:v>
                </c:pt>
                <c:pt idx="8592">
                  <c:v>39794.999999919775</c:v>
                </c:pt>
                <c:pt idx="8593">
                  <c:v>39795.041666586374</c:v>
                </c:pt>
                <c:pt idx="8594">
                  <c:v>39795.083333253002</c:v>
                </c:pt>
                <c:pt idx="8595">
                  <c:v>39795.124999919586</c:v>
                </c:pt>
                <c:pt idx="8596">
                  <c:v>39795.166666586185</c:v>
                </c:pt>
                <c:pt idx="8597">
                  <c:v>39795.208333252798</c:v>
                </c:pt>
                <c:pt idx="8598">
                  <c:v>39795.249999919375</c:v>
                </c:pt>
                <c:pt idx="8599">
                  <c:v>39795.291666585697</c:v>
                </c:pt>
                <c:pt idx="8600">
                  <c:v>39795.333333252602</c:v>
                </c:pt>
                <c:pt idx="8601">
                  <c:v>39795.3749999192</c:v>
                </c:pt>
                <c:pt idx="8602">
                  <c:v>39795.416666585785</c:v>
                </c:pt>
                <c:pt idx="8603">
                  <c:v>39795.458333252645</c:v>
                </c:pt>
                <c:pt idx="8604">
                  <c:v>39795.499999918997</c:v>
                </c:pt>
                <c:pt idx="8605">
                  <c:v>39795.541666585574</c:v>
                </c:pt>
                <c:pt idx="8606">
                  <c:v>39795.583333252202</c:v>
                </c:pt>
                <c:pt idx="8607">
                  <c:v>39795.6249999188</c:v>
                </c:pt>
                <c:pt idx="8608">
                  <c:v>39795.666666585174</c:v>
                </c:pt>
                <c:pt idx="8609">
                  <c:v>39795.708333251998</c:v>
                </c:pt>
                <c:pt idx="8610">
                  <c:v>39795.749999918597</c:v>
                </c:pt>
                <c:pt idx="8611">
                  <c:v>39795.791666584904</c:v>
                </c:pt>
                <c:pt idx="8612">
                  <c:v>39795.833333251801</c:v>
                </c:pt>
                <c:pt idx="8613">
                  <c:v>39795.874999918298</c:v>
                </c:pt>
                <c:pt idx="8614">
                  <c:v>39795.916666584897</c:v>
                </c:pt>
                <c:pt idx="8615">
                  <c:v>39795.958333251612</c:v>
                </c:pt>
                <c:pt idx="8616">
                  <c:v>39795.999999918102</c:v>
                </c:pt>
                <c:pt idx="8617">
                  <c:v>39796.041666584584</c:v>
                </c:pt>
                <c:pt idx="8618">
                  <c:v>39796.083333251285</c:v>
                </c:pt>
                <c:pt idx="8619">
                  <c:v>39796.124999917884</c:v>
                </c:pt>
                <c:pt idx="8620">
                  <c:v>39796.166666584475</c:v>
                </c:pt>
                <c:pt idx="8621">
                  <c:v>39796.208333251103</c:v>
                </c:pt>
                <c:pt idx="8622">
                  <c:v>39796.249999917585</c:v>
                </c:pt>
                <c:pt idx="8623">
                  <c:v>39796.291666584024</c:v>
                </c:pt>
                <c:pt idx="8624">
                  <c:v>39796.333333250899</c:v>
                </c:pt>
                <c:pt idx="8625">
                  <c:v>39796.374999917498</c:v>
                </c:pt>
                <c:pt idx="8626">
                  <c:v>39796.416666584097</c:v>
                </c:pt>
                <c:pt idx="8627">
                  <c:v>39796.458333250906</c:v>
                </c:pt>
                <c:pt idx="8628">
                  <c:v>39796.499999917185</c:v>
                </c:pt>
                <c:pt idx="8629">
                  <c:v>39796.541666583696</c:v>
                </c:pt>
                <c:pt idx="8630">
                  <c:v>39796.583333250499</c:v>
                </c:pt>
                <c:pt idx="8631">
                  <c:v>39796.624999917076</c:v>
                </c:pt>
                <c:pt idx="8632">
                  <c:v>39796.6666665835</c:v>
                </c:pt>
                <c:pt idx="8633">
                  <c:v>39796.708333250303</c:v>
                </c:pt>
                <c:pt idx="8634">
                  <c:v>39796.749999916901</c:v>
                </c:pt>
                <c:pt idx="8635">
                  <c:v>39796.791666583144</c:v>
                </c:pt>
                <c:pt idx="8636">
                  <c:v>39796.833333250099</c:v>
                </c:pt>
                <c:pt idx="8637">
                  <c:v>39796.874999916698</c:v>
                </c:pt>
                <c:pt idx="8638">
                  <c:v>39796.916666583304</c:v>
                </c:pt>
                <c:pt idx="8639">
                  <c:v>39796.958333250164</c:v>
                </c:pt>
                <c:pt idx="8640">
                  <c:v>39796.999999916501</c:v>
                </c:pt>
                <c:pt idx="8641">
                  <c:v>39797.041666582976</c:v>
                </c:pt>
                <c:pt idx="8642">
                  <c:v>39797.083333249699</c:v>
                </c:pt>
                <c:pt idx="8643">
                  <c:v>39797.124999916276</c:v>
                </c:pt>
                <c:pt idx="8644">
                  <c:v>39797.166666582874</c:v>
                </c:pt>
                <c:pt idx="8645">
                  <c:v>39797.208333249611</c:v>
                </c:pt>
                <c:pt idx="8646">
                  <c:v>39797.249999916101</c:v>
                </c:pt>
                <c:pt idx="8647">
                  <c:v>39797.291666582423</c:v>
                </c:pt>
                <c:pt idx="8648">
                  <c:v>39797.333333249298</c:v>
                </c:pt>
                <c:pt idx="8649">
                  <c:v>39797.374999915897</c:v>
                </c:pt>
                <c:pt idx="8650">
                  <c:v>39797.416666582503</c:v>
                </c:pt>
                <c:pt idx="8651">
                  <c:v>39797.458333249349</c:v>
                </c:pt>
                <c:pt idx="8652">
                  <c:v>39797.499999915584</c:v>
                </c:pt>
                <c:pt idx="8653">
                  <c:v>39797.541666582176</c:v>
                </c:pt>
                <c:pt idx="8654">
                  <c:v>39797.583333249087</c:v>
                </c:pt>
                <c:pt idx="8655">
                  <c:v>39797.624999915475</c:v>
                </c:pt>
                <c:pt idx="8656">
                  <c:v>39797.666666582074</c:v>
                </c:pt>
                <c:pt idx="8657">
                  <c:v>39797.708333248891</c:v>
                </c:pt>
                <c:pt idx="8658">
                  <c:v>39797.749999915184</c:v>
                </c:pt>
                <c:pt idx="8659">
                  <c:v>39797.791666581521</c:v>
                </c:pt>
                <c:pt idx="8660">
                  <c:v>39797.833333248687</c:v>
                </c:pt>
                <c:pt idx="8661">
                  <c:v>39797.874999915097</c:v>
                </c:pt>
                <c:pt idx="8662">
                  <c:v>39797.916666581674</c:v>
                </c:pt>
                <c:pt idx="8663">
                  <c:v>39797.958333248636</c:v>
                </c:pt>
                <c:pt idx="8664">
                  <c:v>39797.9999999149</c:v>
                </c:pt>
                <c:pt idx="8665">
                  <c:v>39798.041666581266</c:v>
                </c:pt>
                <c:pt idx="8666">
                  <c:v>39798.083333248243</c:v>
                </c:pt>
                <c:pt idx="8667">
                  <c:v>39798.124999914675</c:v>
                </c:pt>
                <c:pt idx="8668">
                  <c:v>39798.166666581099</c:v>
                </c:pt>
                <c:pt idx="8669">
                  <c:v>39798.208333248069</c:v>
                </c:pt>
                <c:pt idx="8670">
                  <c:v>39798.2499999145</c:v>
                </c:pt>
                <c:pt idx="8671">
                  <c:v>39798.291666580786</c:v>
                </c:pt>
                <c:pt idx="8672">
                  <c:v>39798.333333247698</c:v>
                </c:pt>
                <c:pt idx="8673">
                  <c:v>39798.374999914296</c:v>
                </c:pt>
                <c:pt idx="8674">
                  <c:v>39798.416666580903</c:v>
                </c:pt>
                <c:pt idx="8675">
                  <c:v>39798.458333247749</c:v>
                </c:pt>
                <c:pt idx="8676">
                  <c:v>39798.4999999141</c:v>
                </c:pt>
                <c:pt idx="8677">
                  <c:v>39798.541666580575</c:v>
                </c:pt>
                <c:pt idx="8678">
                  <c:v>39798.583333247298</c:v>
                </c:pt>
                <c:pt idx="8679">
                  <c:v>39798.624999913904</c:v>
                </c:pt>
                <c:pt idx="8680">
                  <c:v>39798.66666658035</c:v>
                </c:pt>
                <c:pt idx="8681">
                  <c:v>39798.708333247203</c:v>
                </c:pt>
                <c:pt idx="8682">
                  <c:v>39798.749999913576</c:v>
                </c:pt>
                <c:pt idx="8683">
                  <c:v>39798.791666579986</c:v>
                </c:pt>
                <c:pt idx="8684">
                  <c:v>39798.833333247043</c:v>
                </c:pt>
                <c:pt idx="8685">
                  <c:v>39798.874999913503</c:v>
                </c:pt>
                <c:pt idx="8686">
                  <c:v>39798.916666580102</c:v>
                </c:pt>
                <c:pt idx="8687">
                  <c:v>39798.958333247028</c:v>
                </c:pt>
                <c:pt idx="8688">
                  <c:v>39798.999999913176</c:v>
                </c:pt>
                <c:pt idx="8689">
                  <c:v>39799.041666579884</c:v>
                </c:pt>
                <c:pt idx="8690">
                  <c:v>39799.083333246643</c:v>
                </c:pt>
                <c:pt idx="8691">
                  <c:v>39799.124999913074</c:v>
                </c:pt>
                <c:pt idx="8692">
                  <c:v>39799.166666579586</c:v>
                </c:pt>
                <c:pt idx="8693">
                  <c:v>39799.208333246213</c:v>
                </c:pt>
                <c:pt idx="8694">
                  <c:v>39799.249999912776</c:v>
                </c:pt>
                <c:pt idx="8695">
                  <c:v>39799.291666579149</c:v>
                </c:pt>
                <c:pt idx="8696">
                  <c:v>39799.333333246199</c:v>
                </c:pt>
                <c:pt idx="8697">
                  <c:v>39799.374999912601</c:v>
                </c:pt>
                <c:pt idx="8698">
                  <c:v>39799.4166665792</c:v>
                </c:pt>
                <c:pt idx="8699">
                  <c:v>39799.458333246075</c:v>
                </c:pt>
                <c:pt idx="8700">
                  <c:v>39799.499999912376</c:v>
                </c:pt>
                <c:pt idx="8701">
                  <c:v>39799.541666579004</c:v>
                </c:pt>
                <c:pt idx="8702">
                  <c:v>39799.583333245602</c:v>
                </c:pt>
                <c:pt idx="8703">
                  <c:v>39799.624999912194</c:v>
                </c:pt>
                <c:pt idx="8704">
                  <c:v>39799.6666665788</c:v>
                </c:pt>
                <c:pt idx="8705">
                  <c:v>39799.708333245399</c:v>
                </c:pt>
                <c:pt idx="8706">
                  <c:v>39799.749999911975</c:v>
                </c:pt>
                <c:pt idx="8707">
                  <c:v>39799.791666578574</c:v>
                </c:pt>
                <c:pt idx="8708">
                  <c:v>39799.833333245202</c:v>
                </c:pt>
                <c:pt idx="8709">
                  <c:v>39799.874999911801</c:v>
                </c:pt>
                <c:pt idx="8710">
                  <c:v>39799.916666578443</c:v>
                </c:pt>
                <c:pt idx="8711">
                  <c:v>39799.958333245246</c:v>
                </c:pt>
                <c:pt idx="8712">
                  <c:v>39799.999999911575</c:v>
                </c:pt>
                <c:pt idx="8713">
                  <c:v>39800.041666578196</c:v>
                </c:pt>
                <c:pt idx="8714">
                  <c:v>39800.083333244991</c:v>
                </c:pt>
                <c:pt idx="8715">
                  <c:v>39800.124999911197</c:v>
                </c:pt>
                <c:pt idx="8716">
                  <c:v>39800.166666577985</c:v>
                </c:pt>
                <c:pt idx="8717">
                  <c:v>39800.208333244613</c:v>
                </c:pt>
                <c:pt idx="8718">
                  <c:v>39800.249999911175</c:v>
                </c:pt>
                <c:pt idx="8719">
                  <c:v>39800.291666577534</c:v>
                </c:pt>
                <c:pt idx="8720">
                  <c:v>39800.333333244591</c:v>
                </c:pt>
                <c:pt idx="8721">
                  <c:v>39800.374999911</c:v>
                </c:pt>
                <c:pt idx="8722">
                  <c:v>39800.416666577599</c:v>
                </c:pt>
                <c:pt idx="8723">
                  <c:v>39800.458333244474</c:v>
                </c:pt>
                <c:pt idx="8724">
                  <c:v>39800.499999910775</c:v>
                </c:pt>
                <c:pt idx="8725">
                  <c:v>39800.541666577374</c:v>
                </c:pt>
                <c:pt idx="8726">
                  <c:v>39800.583333244169</c:v>
                </c:pt>
                <c:pt idx="8727">
                  <c:v>39800.624999910586</c:v>
                </c:pt>
                <c:pt idx="8728">
                  <c:v>39800.666666577185</c:v>
                </c:pt>
                <c:pt idx="8729">
                  <c:v>39800.708333243798</c:v>
                </c:pt>
                <c:pt idx="8730">
                  <c:v>39800.749999910375</c:v>
                </c:pt>
                <c:pt idx="8731">
                  <c:v>39800.791666576974</c:v>
                </c:pt>
                <c:pt idx="8732">
                  <c:v>39800.833333243601</c:v>
                </c:pt>
                <c:pt idx="8733">
                  <c:v>39800.8749999102</c:v>
                </c:pt>
                <c:pt idx="8734">
                  <c:v>39800.916666576799</c:v>
                </c:pt>
                <c:pt idx="8735">
                  <c:v>39800.95833324363</c:v>
                </c:pt>
                <c:pt idx="8736">
                  <c:v>39800.999999909996</c:v>
                </c:pt>
                <c:pt idx="8737">
                  <c:v>39801.041666576595</c:v>
                </c:pt>
                <c:pt idx="8738">
                  <c:v>39801.083333243201</c:v>
                </c:pt>
                <c:pt idx="8739">
                  <c:v>39801.1249999098</c:v>
                </c:pt>
                <c:pt idx="8740">
                  <c:v>39801.166666576384</c:v>
                </c:pt>
                <c:pt idx="8741">
                  <c:v>39801.208333243012</c:v>
                </c:pt>
                <c:pt idx="8742">
                  <c:v>39801.249999909604</c:v>
                </c:pt>
                <c:pt idx="8743">
                  <c:v>39801.291666576035</c:v>
                </c:pt>
                <c:pt idx="8744">
                  <c:v>39801.333333242968</c:v>
                </c:pt>
                <c:pt idx="8745">
                  <c:v>39801.374999909443</c:v>
                </c:pt>
                <c:pt idx="8746">
                  <c:v>39801.416666575999</c:v>
                </c:pt>
                <c:pt idx="8747">
                  <c:v>39801.458333242852</c:v>
                </c:pt>
                <c:pt idx="8748">
                  <c:v>39801.499999909196</c:v>
                </c:pt>
                <c:pt idx="8749">
                  <c:v>39801.541666575649</c:v>
                </c:pt>
                <c:pt idx="8750">
                  <c:v>39801.583333242568</c:v>
                </c:pt>
                <c:pt idx="8751">
                  <c:v>39801.624999909</c:v>
                </c:pt>
                <c:pt idx="8752">
                  <c:v>39801.666666575584</c:v>
                </c:pt>
                <c:pt idx="8753">
                  <c:v>39801.708333242212</c:v>
                </c:pt>
                <c:pt idx="8754">
                  <c:v>39801.749999908803</c:v>
                </c:pt>
                <c:pt idx="8755">
                  <c:v>39801.791666575118</c:v>
                </c:pt>
                <c:pt idx="8756">
                  <c:v>39801.833333242153</c:v>
                </c:pt>
                <c:pt idx="8757">
                  <c:v>39801.874999908643</c:v>
                </c:pt>
                <c:pt idx="8758">
                  <c:v>39801.916666575198</c:v>
                </c:pt>
                <c:pt idx="8759">
                  <c:v>39801.958333242044</c:v>
                </c:pt>
                <c:pt idx="8760">
                  <c:v>39801.999999908403</c:v>
                </c:pt>
                <c:pt idx="8761">
                  <c:v>39802.041666574994</c:v>
                </c:pt>
                <c:pt idx="8762">
                  <c:v>39802.0833332416</c:v>
                </c:pt>
                <c:pt idx="8763">
                  <c:v>39802.124999908199</c:v>
                </c:pt>
                <c:pt idx="8764">
                  <c:v>39802.166666574776</c:v>
                </c:pt>
                <c:pt idx="8765">
                  <c:v>39802.208333241397</c:v>
                </c:pt>
                <c:pt idx="8766">
                  <c:v>39802.249999908003</c:v>
                </c:pt>
                <c:pt idx="8767">
                  <c:v>39802.29166657442</c:v>
                </c:pt>
                <c:pt idx="8768">
                  <c:v>39802.3333332412</c:v>
                </c:pt>
                <c:pt idx="8769">
                  <c:v>39802.374999907799</c:v>
                </c:pt>
                <c:pt idx="8770">
                  <c:v>39802.416666574398</c:v>
                </c:pt>
                <c:pt idx="8771">
                  <c:v>39802.458333241215</c:v>
                </c:pt>
                <c:pt idx="8772">
                  <c:v>39802.499999907595</c:v>
                </c:pt>
                <c:pt idx="8773">
                  <c:v>39802.541666574194</c:v>
                </c:pt>
                <c:pt idx="8774">
                  <c:v>39802.583333240698</c:v>
                </c:pt>
                <c:pt idx="8775">
                  <c:v>39802.624999907275</c:v>
                </c:pt>
                <c:pt idx="8776">
                  <c:v>39802.666666573874</c:v>
                </c:pt>
                <c:pt idx="8777">
                  <c:v>39802.708333240611</c:v>
                </c:pt>
                <c:pt idx="8778">
                  <c:v>39802.749999907101</c:v>
                </c:pt>
                <c:pt idx="8779">
                  <c:v>39802.791666573394</c:v>
                </c:pt>
                <c:pt idx="8780">
                  <c:v>39802.833333240298</c:v>
                </c:pt>
                <c:pt idx="8781">
                  <c:v>39802.874999907013</c:v>
                </c:pt>
                <c:pt idx="8782">
                  <c:v>39802.916666573503</c:v>
                </c:pt>
                <c:pt idx="8783">
                  <c:v>39802.958333240349</c:v>
                </c:pt>
                <c:pt idx="8784">
                  <c:v>39802.9999999067</c:v>
                </c:pt>
                <c:pt idx="8785">
                  <c:v>39803.041666573175</c:v>
                </c:pt>
                <c:pt idx="8786">
                  <c:v>39803.083333239898</c:v>
                </c:pt>
                <c:pt idx="8787">
                  <c:v>39803.124999906497</c:v>
                </c:pt>
                <c:pt idx="8788">
                  <c:v>39803.166666573074</c:v>
                </c:pt>
                <c:pt idx="8789">
                  <c:v>39803.208333239701</c:v>
                </c:pt>
                <c:pt idx="8790">
                  <c:v>39803.2499999063</c:v>
                </c:pt>
                <c:pt idx="8791">
                  <c:v>39803.291666572644</c:v>
                </c:pt>
                <c:pt idx="8792">
                  <c:v>39803.333333239498</c:v>
                </c:pt>
                <c:pt idx="8793">
                  <c:v>39803.374999906213</c:v>
                </c:pt>
                <c:pt idx="8794">
                  <c:v>39803.416666572703</c:v>
                </c:pt>
                <c:pt idx="8795">
                  <c:v>39803.458333239469</c:v>
                </c:pt>
                <c:pt idx="8796">
                  <c:v>39803.4999999059</c:v>
                </c:pt>
                <c:pt idx="8797">
                  <c:v>39803.541666572484</c:v>
                </c:pt>
                <c:pt idx="8798">
                  <c:v>39803.583333239098</c:v>
                </c:pt>
                <c:pt idx="8799">
                  <c:v>39803.624999905704</c:v>
                </c:pt>
                <c:pt idx="8800">
                  <c:v>39803.666666572186</c:v>
                </c:pt>
                <c:pt idx="8801">
                  <c:v>39803.708333239003</c:v>
                </c:pt>
                <c:pt idx="8802">
                  <c:v>39803.7499999055</c:v>
                </c:pt>
                <c:pt idx="8803">
                  <c:v>39803.791666571844</c:v>
                </c:pt>
                <c:pt idx="8804">
                  <c:v>39803.833333238697</c:v>
                </c:pt>
                <c:pt idx="8805">
                  <c:v>39803.874999905303</c:v>
                </c:pt>
                <c:pt idx="8806">
                  <c:v>39803.916666571902</c:v>
                </c:pt>
                <c:pt idx="8807">
                  <c:v>39803.958333238741</c:v>
                </c:pt>
                <c:pt idx="8808">
                  <c:v>39803.9999999051</c:v>
                </c:pt>
                <c:pt idx="8809">
                  <c:v>39804.041666571575</c:v>
                </c:pt>
                <c:pt idx="8810">
                  <c:v>39804.083333238297</c:v>
                </c:pt>
                <c:pt idx="8811">
                  <c:v>39804.124999904903</c:v>
                </c:pt>
                <c:pt idx="8812">
                  <c:v>39804.166666571349</c:v>
                </c:pt>
                <c:pt idx="8813">
                  <c:v>39804.208333238203</c:v>
                </c:pt>
                <c:pt idx="8814">
                  <c:v>39804.2499999047</c:v>
                </c:pt>
                <c:pt idx="8815">
                  <c:v>39804.291666570985</c:v>
                </c:pt>
                <c:pt idx="8816">
                  <c:v>39804.333333237897</c:v>
                </c:pt>
                <c:pt idx="8817">
                  <c:v>39804.374999904612</c:v>
                </c:pt>
                <c:pt idx="8818">
                  <c:v>39804.416666571102</c:v>
                </c:pt>
                <c:pt idx="8819">
                  <c:v>39804.458333237853</c:v>
                </c:pt>
                <c:pt idx="8820">
                  <c:v>39804.499999904285</c:v>
                </c:pt>
                <c:pt idx="8821">
                  <c:v>39804.541666570884</c:v>
                </c:pt>
                <c:pt idx="8822">
                  <c:v>39804.583333237497</c:v>
                </c:pt>
                <c:pt idx="8823">
                  <c:v>39804.624999904103</c:v>
                </c:pt>
                <c:pt idx="8824">
                  <c:v>39804.666666570585</c:v>
                </c:pt>
                <c:pt idx="8825">
                  <c:v>39804.7083332373</c:v>
                </c:pt>
                <c:pt idx="8826">
                  <c:v>39804.749999903885</c:v>
                </c:pt>
                <c:pt idx="8827">
                  <c:v>39804.791666570221</c:v>
                </c:pt>
                <c:pt idx="8828">
                  <c:v>39804.833333237097</c:v>
                </c:pt>
                <c:pt idx="8829">
                  <c:v>39804.874999903703</c:v>
                </c:pt>
                <c:pt idx="8830">
                  <c:v>39804.916666570301</c:v>
                </c:pt>
                <c:pt idx="8831">
                  <c:v>39804.958333237118</c:v>
                </c:pt>
                <c:pt idx="8832">
                  <c:v>39804.999999903484</c:v>
                </c:pt>
                <c:pt idx="8833">
                  <c:v>39805.041666570076</c:v>
                </c:pt>
                <c:pt idx="8834">
                  <c:v>39805.083333236696</c:v>
                </c:pt>
                <c:pt idx="8835">
                  <c:v>39805.124999903186</c:v>
                </c:pt>
                <c:pt idx="8836">
                  <c:v>39805.166666569727</c:v>
                </c:pt>
                <c:pt idx="8837">
                  <c:v>39805.208333236602</c:v>
                </c:pt>
                <c:pt idx="8838">
                  <c:v>39805.249999903084</c:v>
                </c:pt>
                <c:pt idx="8839">
                  <c:v>39805.29166656937</c:v>
                </c:pt>
                <c:pt idx="8840">
                  <c:v>39805.333333236311</c:v>
                </c:pt>
                <c:pt idx="8841">
                  <c:v>39805.374999903011</c:v>
                </c:pt>
                <c:pt idx="8842">
                  <c:v>39805.416666569501</c:v>
                </c:pt>
                <c:pt idx="8843">
                  <c:v>39805.458333236318</c:v>
                </c:pt>
                <c:pt idx="8844">
                  <c:v>39805.499999902684</c:v>
                </c:pt>
                <c:pt idx="8845">
                  <c:v>39805.541666569174</c:v>
                </c:pt>
                <c:pt idx="8846">
                  <c:v>39805.583333235903</c:v>
                </c:pt>
                <c:pt idx="8847">
                  <c:v>39805.624999902502</c:v>
                </c:pt>
                <c:pt idx="8848">
                  <c:v>39805.666666568985</c:v>
                </c:pt>
                <c:pt idx="8849">
                  <c:v>39805.7083332357</c:v>
                </c:pt>
                <c:pt idx="8850">
                  <c:v>39805.749999902284</c:v>
                </c:pt>
                <c:pt idx="8851">
                  <c:v>39805.791666568606</c:v>
                </c:pt>
                <c:pt idx="8852">
                  <c:v>39805.833333235503</c:v>
                </c:pt>
                <c:pt idx="8853">
                  <c:v>39805.874999902211</c:v>
                </c:pt>
                <c:pt idx="8854">
                  <c:v>39805.916666568599</c:v>
                </c:pt>
                <c:pt idx="8855">
                  <c:v>39805.958333235212</c:v>
                </c:pt>
                <c:pt idx="8856">
                  <c:v>39805.999999901775</c:v>
                </c:pt>
                <c:pt idx="8857">
                  <c:v>39806.04166656825</c:v>
                </c:pt>
                <c:pt idx="8858">
                  <c:v>39806.083333235001</c:v>
                </c:pt>
                <c:pt idx="8859">
                  <c:v>39806.124999901585</c:v>
                </c:pt>
                <c:pt idx="8860">
                  <c:v>39806.166666568184</c:v>
                </c:pt>
                <c:pt idx="8861">
                  <c:v>39806.208333234797</c:v>
                </c:pt>
                <c:pt idx="8862">
                  <c:v>39806.249999901374</c:v>
                </c:pt>
                <c:pt idx="8863">
                  <c:v>39806.291666567668</c:v>
                </c:pt>
                <c:pt idx="8864">
                  <c:v>39806.333333234601</c:v>
                </c:pt>
                <c:pt idx="8865">
                  <c:v>39806.3749999012</c:v>
                </c:pt>
                <c:pt idx="8866">
                  <c:v>39806.416666567784</c:v>
                </c:pt>
              </c:numCache>
            </c:numRef>
          </c:cat>
          <c:val>
            <c:numRef>
              <c:f>流量!$E$2:$E$8868</c:f>
              <c:numCache>
                <c:formatCode>0.000_);[Red]\(0.000\)</c:formatCode>
                <c:ptCount val="8867"/>
                <c:pt idx="0">
                  <c:v>3.5005846651595222E-2</c:v>
                </c:pt>
                <c:pt idx="1">
                  <c:v>3.5134501916313045E-2</c:v>
                </c:pt>
                <c:pt idx="2">
                  <c:v>3.5070174283954217E-2</c:v>
                </c:pt>
                <c:pt idx="3">
                  <c:v>3.5070174283954217E-2</c:v>
                </c:pt>
                <c:pt idx="4">
                  <c:v>3.55247552102975E-2</c:v>
                </c:pt>
                <c:pt idx="5">
                  <c:v>3.5198829548672018E-2</c:v>
                </c:pt>
                <c:pt idx="6">
                  <c:v>3.5198829548672018E-2</c:v>
                </c:pt>
                <c:pt idx="7">
                  <c:v>3.4941519019236089E-2</c:v>
                </c:pt>
                <c:pt idx="8">
                  <c:v>3.4941519019236089E-2</c:v>
                </c:pt>
                <c:pt idx="9">
                  <c:v>3.442689796036421E-2</c:v>
                </c:pt>
                <c:pt idx="10">
                  <c:v>3.4684208489800382E-2</c:v>
                </c:pt>
                <c:pt idx="11">
                  <c:v>3.4491225592723385E-2</c:v>
                </c:pt>
                <c:pt idx="12">
                  <c:v>3.4619880857441172E-2</c:v>
                </c:pt>
                <c:pt idx="13">
                  <c:v>3.5070174283954217E-2</c:v>
                </c:pt>
                <c:pt idx="14">
                  <c:v>3.5264872180963448E-2</c:v>
                </c:pt>
                <c:pt idx="15">
                  <c:v>3.5589940342622604E-2</c:v>
                </c:pt>
                <c:pt idx="16">
                  <c:v>3.5785495739597883E-2</c:v>
                </c:pt>
                <c:pt idx="17">
                  <c:v>3.5915866004248079E-2</c:v>
                </c:pt>
                <c:pt idx="18">
                  <c:v>3.5394384945647277E-2</c:v>
                </c:pt>
                <c:pt idx="19">
                  <c:v>3.5264014680997116E-2</c:v>
                </c:pt>
                <c:pt idx="20">
                  <c:v>3.55247552102975E-2</c:v>
                </c:pt>
                <c:pt idx="21">
                  <c:v>3.5198829548672018E-2</c:v>
                </c:pt>
                <c:pt idx="22">
                  <c:v>3.5198829548672018E-2</c:v>
                </c:pt>
                <c:pt idx="23">
                  <c:v>3.5135359416279391E-2</c:v>
                </c:pt>
                <c:pt idx="24">
                  <c:v>3.5005846651595222E-2</c:v>
                </c:pt>
                <c:pt idx="25">
                  <c:v>3.4684208489800368E-2</c:v>
                </c:pt>
                <c:pt idx="26">
                  <c:v>3.4877191386877254E-2</c:v>
                </c:pt>
                <c:pt idx="27">
                  <c:v>3.4620734551440775E-2</c:v>
                </c:pt>
                <c:pt idx="28">
                  <c:v>3.4813717448517925E-2</c:v>
                </c:pt>
                <c:pt idx="29">
                  <c:v>3.4555553225082178E-2</c:v>
                </c:pt>
                <c:pt idx="30">
                  <c:v>3.4684208489800382E-2</c:v>
                </c:pt>
                <c:pt idx="31">
                  <c:v>3.4555553225082178E-2</c:v>
                </c:pt>
                <c:pt idx="32">
                  <c:v>3.4555553225082178E-2</c:v>
                </c:pt>
                <c:pt idx="33">
                  <c:v>3.442689796036421E-2</c:v>
                </c:pt>
                <c:pt idx="34">
                  <c:v>3.442689796036421E-2</c:v>
                </c:pt>
                <c:pt idx="35">
                  <c:v>3.4491225592723398E-2</c:v>
                </c:pt>
                <c:pt idx="36">
                  <c:v>3.4619880857441172E-2</c:v>
                </c:pt>
                <c:pt idx="37">
                  <c:v>3.5005846651595222E-2</c:v>
                </c:pt>
                <c:pt idx="38">
                  <c:v>3.5459570077972416E-2</c:v>
                </c:pt>
                <c:pt idx="39">
                  <c:v>3.6509422516235276E-2</c:v>
                </c:pt>
                <c:pt idx="40">
                  <c:v>3.6378190961452408E-2</c:v>
                </c:pt>
                <c:pt idx="41">
                  <c:v>3.6773608206066455E-2</c:v>
                </c:pt>
                <c:pt idx="42">
                  <c:v>3.6707561783608546E-2</c:v>
                </c:pt>
                <c:pt idx="43">
                  <c:v>3.7241988616374851E-2</c:v>
                </c:pt>
                <c:pt idx="44">
                  <c:v>3.852896068108351E-2</c:v>
                </c:pt>
                <c:pt idx="45">
                  <c:v>3.9283273514217988E-2</c:v>
                </c:pt>
                <c:pt idx="46">
                  <c:v>4.0401020410896903E-2</c:v>
                </c:pt>
                <c:pt idx="47">
                  <c:v>4.1463347920751403E-2</c:v>
                </c:pt>
                <c:pt idx="48">
                  <c:v>4.3574452841085763E-2</c:v>
                </c:pt>
                <c:pt idx="49">
                  <c:v>4.9480922336574022E-2</c:v>
                </c:pt>
                <c:pt idx="50">
                  <c:v>6.0735010039837597E-2</c:v>
                </c:pt>
                <c:pt idx="51">
                  <c:v>7.9490067487122923E-2</c:v>
                </c:pt>
                <c:pt idx="52">
                  <c:v>0.1006406169982401</c:v>
                </c:pt>
                <c:pt idx="53">
                  <c:v>0.12129570053664375</c:v>
                </c:pt>
                <c:pt idx="54">
                  <c:v>0.13421241501325509</c:v>
                </c:pt>
                <c:pt idx="55">
                  <c:v>0.12614202726101817</c:v>
                </c:pt>
                <c:pt idx="56">
                  <c:v>0.11397027084555662</c:v>
                </c:pt>
                <c:pt idx="57">
                  <c:v>0.10376734819914445</c:v>
                </c:pt>
                <c:pt idx="58">
                  <c:v>9.7430373552548993E-2</c:v>
                </c:pt>
                <c:pt idx="59">
                  <c:v>9.3422272398439782E-2</c:v>
                </c:pt>
                <c:pt idx="60">
                  <c:v>9.1914651453381929E-2</c:v>
                </c:pt>
                <c:pt idx="61">
                  <c:v>9.2261839511710811E-2</c:v>
                </c:pt>
                <c:pt idx="62">
                  <c:v>9.4587926884781237E-2</c:v>
                </c:pt>
                <c:pt idx="63">
                  <c:v>9.7188414367868903E-2</c:v>
                </c:pt>
                <c:pt idx="64">
                  <c:v>9.9710044863507513E-2</c:v>
                </c:pt>
                <c:pt idx="65">
                  <c:v>0.10141229440013652</c:v>
                </c:pt>
                <c:pt idx="66">
                  <c:v>0.10263804045069976</c:v>
                </c:pt>
                <c:pt idx="67">
                  <c:v>0.10276008339113121</c:v>
                </c:pt>
                <c:pt idx="68">
                  <c:v>0.1027600833911312</c:v>
                </c:pt>
                <c:pt idx="69">
                  <c:v>0.10141123107088749</c:v>
                </c:pt>
                <c:pt idx="70">
                  <c:v>0.10031390163878191</c:v>
                </c:pt>
                <c:pt idx="71">
                  <c:v>9.9104070883407266E-2</c:v>
                </c:pt>
                <c:pt idx="72">
                  <c:v>9.8023679074888528E-2</c:v>
                </c:pt>
                <c:pt idx="73">
                  <c:v>9.5880817399516038E-2</c:v>
                </c:pt>
                <c:pt idx="74">
                  <c:v>9.5173890284155627E-2</c:v>
                </c:pt>
                <c:pt idx="75">
                  <c:v>9.4118737161269367E-2</c:v>
                </c:pt>
                <c:pt idx="76">
                  <c:v>9.2841533793531814E-2</c:v>
                </c:pt>
                <c:pt idx="77">
                  <c:v>9.1109751625112159E-2</c:v>
                </c:pt>
                <c:pt idx="78">
                  <c:v>9.0536310502395564E-2</c:v>
                </c:pt>
                <c:pt idx="79">
                  <c:v>8.9174576341283812E-2</c:v>
                </c:pt>
                <c:pt idx="80">
                  <c:v>8.8384197819287025E-2</c:v>
                </c:pt>
                <c:pt idx="81">
                  <c:v>8.8384197819287025E-2</c:v>
                </c:pt>
                <c:pt idx="82">
                  <c:v>8.7826280591230668E-2</c:v>
                </c:pt>
                <c:pt idx="83">
                  <c:v>8.6372583268668632E-2</c:v>
                </c:pt>
                <c:pt idx="84">
                  <c:v>8.5597664249847757E-2</c:v>
                </c:pt>
                <c:pt idx="85">
                  <c:v>8.5487108428283498E-2</c:v>
                </c:pt>
                <c:pt idx="86">
                  <c:v>8.4718339593419442E-2</c:v>
                </c:pt>
                <c:pt idx="87">
                  <c:v>8.4060133068682652E-2</c:v>
                </c:pt>
                <c:pt idx="88">
                  <c:v>8.3625075274091673E-2</c:v>
                </c:pt>
                <c:pt idx="89">
                  <c:v>8.2757000007627063E-2</c:v>
                </c:pt>
                <c:pt idx="90">
                  <c:v>8.1786530201896343E-2</c:v>
                </c:pt>
                <c:pt idx="91">
                  <c:v>8.1249077868037686E-2</c:v>
                </c:pt>
                <c:pt idx="92">
                  <c:v>8.1036127481262724E-2</c:v>
                </c:pt>
                <c:pt idx="93">
                  <c:v>8.0290801127548397E-2</c:v>
                </c:pt>
                <c:pt idx="94">
                  <c:v>7.9655997979439522E-2</c:v>
                </c:pt>
                <c:pt idx="95">
                  <c:v>7.8918761091720593E-2</c:v>
                </c:pt>
                <c:pt idx="96">
                  <c:v>7.8289008121224135E-2</c:v>
                </c:pt>
                <c:pt idx="97">
                  <c:v>7.7870181531394508E-2</c:v>
                </c:pt>
                <c:pt idx="98">
                  <c:v>7.7452363665399551E-2</c:v>
                </c:pt>
                <c:pt idx="99">
                  <c:v>7.7245465603639318E-2</c:v>
                </c:pt>
                <c:pt idx="100">
                  <c:v>7.6624771418358634E-2</c:v>
                </c:pt>
                <c:pt idx="101">
                  <c:v>7.6417873356598484E-2</c:v>
                </c:pt>
                <c:pt idx="102">
                  <c:v>7.5597296077645995E-2</c:v>
                </c:pt>
                <c:pt idx="103">
                  <c:v>7.5288953261601968E-2</c:v>
                </c:pt>
                <c:pt idx="104">
                  <c:v>7.467726840140336E-2</c:v>
                </c:pt>
                <c:pt idx="105">
                  <c:v>7.3967131975679126E-2</c:v>
                </c:pt>
                <c:pt idx="106">
                  <c:v>7.3967131975679126E-2</c:v>
                </c:pt>
                <c:pt idx="107">
                  <c:v>7.3865683914861743E-2</c:v>
                </c:pt>
                <c:pt idx="108">
                  <c:v>7.3462878219303834E-2</c:v>
                </c:pt>
                <c:pt idx="109">
                  <c:v>7.3663783309130412E-2</c:v>
                </c:pt>
                <c:pt idx="110">
                  <c:v>7.3261973129477312E-2</c:v>
                </c:pt>
                <c:pt idx="111">
                  <c:v>7.2860162949824434E-2</c:v>
                </c:pt>
                <c:pt idx="112">
                  <c:v>7.2062495734157433E-2</c:v>
                </c:pt>
                <c:pt idx="113">
                  <c:v>7.1564201772017291E-2</c:v>
                </c:pt>
                <c:pt idx="114">
                  <c:v>7.1365281063403924E-2</c:v>
                </c:pt>
                <c:pt idx="115">
                  <c:v>7.0577509074993203E-2</c:v>
                </c:pt>
                <c:pt idx="116">
                  <c:v>7.0479037576441902E-2</c:v>
                </c:pt>
                <c:pt idx="117">
                  <c:v>7.0183623080787891E-2</c:v>
                </c:pt>
                <c:pt idx="118">
                  <c:v>6.9696193144202889E-2</c:v>
                </c:pt>
                <c:pt idx="119">
                  <c:v>6.9208763207617319E-2</c:v>
                </c:pt>
                <c:pt idx="120">
                  <c:v>6.8241760589844255E-2</c:v>
                </c:pt>
                <c:pt idx="121">
                  <c:v>6.7953227891373633E-2</c:v>
                </c:pt>
                <c:pt idx="122">
                  <c:v>6.7282595042157473E-2</c:v>
                </c:pt>
                <c:pt idx="123">
                  <c:v>6.7378120079843812E-2</c:v>
                </c:pt>
                <c:pt idx="124">
                  <c:v>6.7189992875434382E-2</c:v>
                </c:pt>
                <c:pt idx="125">
                  <c:v>6.5958883440627322E-2</c:v>
                </c:pt>
                <c:pt idx="126">
                  <c:v>6.5953047862200506E-2</c:v>
                </c:pt>
                <c:pt idx="127">
                  <c:v>6.5670371038561187E-2</c:v>
                </c:pt>
                <c:pt idx="128">
                  <c:v>6.4549367100658964E-2</c:v>
                </c:pt>
                <c:pt idx="129">
                  <c:v>6.5106961459383994E-2</c:v>
                </c:pt>
                <c:pt idx="130">
                  <c:v>6.4452887002490841E-2</c:v>
                </c:pt>
                <c:pt idx="131">
                  <c:v>6.4082451219223874E-2</c:v>
                </c:pt>
                <c:pt idx="132">
                  <c:v>6.4360278056674033E-2</c:v>
                </c:pt>
                <c:pt idx="133">
                  <c:v>6.3618437850777185E-2</c:v>
                </c:pt>
                <c:pt idx="134">
                  <c:v>6.3433219959143763E-2</c:v>
                </c:pt>
                <c:pt idx="135">
                  <c:v>6.3340611013326831E-2</c:v>
                </c:pt>
                <c:pt idx="136">
                  <c:v>6.3065679878667624E-2</c:v>
                </c:pt>
                <c:pt idx="137">
                  <c:v>6.2699105032455807E-2</c:v>
                </c:pt>
                <c:pt idx="138">
                  <c:v>6.2152128219008833E-2</c:v>
                </c:pt>
                <c:pt idx="139">
                  <c:v>6.1878158902973365E-2</c:v>
                </c:pt>
                <c:pt idx="140">
                  <c:v>6.1515431331255734E-2</c:v>
                </c:pt>
                <c:pt idx="141">
                  <c:v>6.1243385652467355E-2</c:v>
                </c:pt>
                <c:pt idx="142">
                  <c:v>6.0614362755814E-2</c:v>
                </c:pt>
                <c:pt idx="143">
                  <c:v>6.0345192253951997E-2</c:v>
                </c:pt>
                <c:pt idx="144">
                  <c:v>6.0076021752090134E-2</c:v>
                </c:pt>
                <c:pt idx="145">
                  <c:v>6.0076976707274327E-2</c:v>
                </c:pt>
                <c:pt idx="146">
                  <c:v>5.9371575512959157E-2</c:v>
                </c:pt>
                <c:pt idx="147">
                  <c:v>5.9013653728192533E-2</c:v>
                </c:pt>
                <c:pt idx="148">
                  <c:v>5.8573613570303516E-2</c:v>
                </c:pt>
                <c:pt idx="149">
                  <c:v>5.8309210948220475E-2</c:v>
                </c:pt>
                <c:pt idx="150">
                  <c:v>5.8673810489870755E-2</c:v>
                </c:pt>
                <c:pt idx="151">
                  <c:v>5.8047659388316714E-2</c:v>
                </c:pt>
                <c:pt idx="152">
                  <c:v>5.7613307506924304E-2</c:v>
                </c:pt>
                <c:pt idx="153">
                  <c:v>5.7524545891034264E-2</c:v>
                </c:pt>
                <c:pt idx="154">
                  <c:v>5.6914566862541122E-2</c:v>
                </c:pt>
                <c:pt idx="155">
                  <c:v>5.6914566862541122E-2</c:v>
                </c:pt>
                <c:pt idx="156">
                  <c:v>5.6828642449738384E-2</c:v>
                </c:pt>
                <c:pt idx="157">
                  <c:v>5.6828642449738384E-2</c:v>
                </c:pt>
                <c:pt idx="158">
                  <c:v>5.6828642449738384E-2</c:v>
                </c:pt>
                <c:pt idx="159">
                  <c:v>5.6828642449738384E-2</c:v>
                </c:pt>
                <c:pt idx="160">
                  <c:v>5.6484944798527517E-2</c:v>
                </c:pt>
                <c:pt idx="161">
                  <c:v>5.6570869211330262E-2</c:v>
                </c:pt>
                <c:pt idx="162">
                  <c:v>5.6055322734513975E-2</c:v>
                </c:pt>
                <c:pt idx="163">
                  <c:v>5.614124714731672E-2</c:v>
                </c:pt>
                <c:pt idx="164">
                  <c:v>5.5798490591910922E-2</c:v>
                </c:pt>
                <c:pt idx="165">
                  <c:v>5.5288590689922631E-2</c:v>
                </c:pt>
                <c:pt idx="166">
                  <c:v>5.5458557323918724E-2</c:v>
                </c:pt>
                <c:pt idx="167">
                  <c:v>5.5118624055927115E-2</c:v>
                </c:pt>
                <c:pt idx="168">
                  <c:v>5.4948657421930863E-2</c:v>
                </c:pt>
                <c:pt idx="169">
                  <c:v>5.4527491247027125E-2</c:v>
                </c:pt>
                <c:pt idx="170">
                  <c:v>5.4191308389120701E-2</c:v>
                </c:pt>
                <c:pt idx="171">
                  <c:v>5.3939171245691322E-2</c:v>
                </c:pt>
                <c:pt idx="172">
                  <c:v>5.3939171245691322E-2</c:v>
                </c:pt>
                <c:pt idx="173">
                  <c:v>5.3688902297395695E-2</c:v>
                </c:pt>
                <c:pt idx="174">
                  <c:v>5.3855125531214715E-2</c:v>
                </c:pt>
                <c:pt idx="175">
                  <c:v>5.3605790680486196E-2</c:v>
                </c:pt>
                <c:pt idx="176">
                  <c:v>5.2940897745210116E-2</c:v>
                </c:pt>
                <c:pt idx="177">
                  <c:v>5.2857786128300895E-2</c:v>
                </c:pt>
                <c:pt idx="178">
                  <c:v>5.2941828325998627E-2</c:v>
                </c:pt>
                <c:pt idx="179">
                  <c:v>5.2776535672968111E-2</c:v>
                </c:pt>
                <c:pt idx="180">
                  <c:v>5.2611243019937588E-2</c:v>
                </c:pt>
                <c:pt idx="181">
                  <c:v>5.2857786128300895E-2</c:v>
                </c:pt>
                <c:pt idx="182">
                  <c:v>5.2693424056059007E-2</c:v>
                </c:pt>
                <c:pt idx="183">
                  <c:v>5.3024009362119616E-2</c:v>
                </c:pt>
                <c:pt idx="184">
                  <c:v>5.3107120979029143E-2</c:v>
                </c:pt>
                <c:pt idx="185">
                  <c:v>5.6674716168399246E-2</c:v>
                </c:pt>
                <c:pt idx="186">
                  <c:v>6.0440659223366722E-2</c:v>
                </c:pt>
                <c:pt idx="187">
                  <c:v>7.0650465717252628E-2</c:v>
                </c:pt>
                <c:pt idx="188">
                  <c:v>8.9886578119080726E-2</c:v>
                </c:pt>
                <c:pt idx="189">
                  <c:v>0.12002304782046302</c:v>
                </c:pt>
                <c:pt idx="190">
                  <c:v>0.2049925149588713</c:v>
                </c:pt>
                <c:pt idx="191">
                  <c:v>0.32666072925828776</c:v>
                </c:pt>
                <c:pt idx="192">
                  <c:v>0.39130518182032387</c:v>
                </c:pt>
                <c:pt idx="193">
                  <c:v>0.34888719891672837</c:v>
                </c:pt>
                <c:pt idx="194">
                  <c:v>0.31228587367657407</c:v>
                </c:pt>
                <c:pt idx="195">
                  <c:v>0.30413802017830477</c:v>
                </c:pt>
                <c:pt idx="196">
                  <c:v>0.32630473478869876</c:v>
                </c:pt>
                <c:pt idx="197">
                  <c:v>0.41575039427475985</c:v>
                </c:pt>
                <c:pt idx="198">
                  <c:v>0.53654690686518869</c:v>
                </c:pt>
                <c:pt idx="199">
                  <c:v>0.61790648969196649</c:v>
                </c:pt>
                <c:pt idx="200">
                  <c:v>0.57491473091856704</c:v>
                </c:pt>
                <c:pt idx="201">
                  <c:v>0.51785024089791509</c:v>
                </c:pt>
                <c:pt idx="202">
                  <c:v>0.47567797315034555</c:v>
                </c:pt>
                <c:pt idx="203">
                  <c:v>0.44282472878966916</c:v>
                </c:pt>
                <c:pt idx="204">
                  <c:v>0.41856306842919622</c:v>
                </c:pt>
                <c:pt idx="205">
                  <c:v>0.39900728545518038</c:v>
                </c:pt>
                <c:pt idx="206">
                  <c:v>0.3857447163513803</c:v>
                </c:pt>
                <c:pt idx="207">
                  <c:v>0.37248917814469146</c:v>
                </c:pt>
                <c:pt idx="208">
                  <c:v>0.36055639272626888</c:v>
                </c:pt>
                <c:pt idx="209">
                  <c:v>0.35220012257539679</c:v>
                </c:pt>
                <c:pt idx="210">
                  <c:v>0.34245455141966985</c:v>
                </c:pt>
                <c:pt idx="211">
                  <c:v>0.32838145783856376</c:v>
                </c:pt>
                <c:pt idx="212">
                  <c:v>0.31830719394256479</c:v>
                </c:pt>
                <c:pt idx="213">
                  <c:v>0.31152861706691354</c:v>
                </c:pt>
                <c:pt idx="214">
                  <c:v>0.30106090121105672</c:v>
                </c:pt>
                <c:pt idx="215">
                  <c:v>0.29498008304968842</c:v>
                </c:pt>
                <c:pt idx="216">
                  <c:v>0.28599758354719851</c:v>
                </c:pt>
                <c:pt idx="217">
                  <c:v>0.27942248898979827</c:v>
                </c:pt>
                <c:pt idx="218">
                  <c:v>0.27404941613091655</c:v>
                </c:pt>
                <c:pt idx="219">
                  <c:v>0.26568676010011</c:v>
                </c:pt>
                <c:pt idx="220">
                  <c:v>0.25982701904303235</c:v>
                </c:pt>
                <c:pt idx="221">
                  <c:v>0.2576744944178978</c:v>
                </c:pt>
                <c:pt idx="222">
                  <c:v>0.25088055287220362</c:v>
                </c:pt>
                <c:pt idx="223">
                  <c:v>0.25024125230255373</c:v>
                </c:pt>
                <c:pt idx="224">
                  <c:v>0.24232003058842552</c:v>
                </c:pt>
                <c:pt idx="225">
                  <c:v>0.23535896804721571</c:v>
                </c:pt>
                <c:pt idx="226">
                  <c:v>0.22992659680822741</c:v>
                </c:pt>
                <c:pt idx="227">
                  <c:v>0.22416109843998719</c:v>
                </c:pt>
                <c:pt idx="228">
                  <c:v>0.22043385308308433</c:v>
                </c:pt>
                <c:pt idx="229">
                  <c:v>0.21578691169814429</c:v>
                </c:pt>
                <c:pt idx="230">
                  <c:v>0.21233558438527594</c:v>
                </c:pt>
                <c:pt idx="231">
                  <c:v>0.2076053543610859</c:v>
                </c:pt>
                <c:pt idx="232">
                  <c:v>0.20404564751503348</c:v>
                </c:pt>
                <c:pt idx="233">
                  <c:v>0.19796184556140836</c:v>
                </c:pt>
                <c:pt idx="234">
                  <c:v>0.19523168055700568</c:v>
                </c:pt>
                <c:pt idx="235">
                  <c:v>0.19288007396772658</c:v>
                </c:pt>
                <c:pt idx="236">
                  <c:v>0.18930505603876949</c:v>
                </c:pt>
                <c:pt idx="237">
                  <c:v>0.18770434767917502</c:v>
                </c:pt>
                <c:pt idx="238">
                  <c:v>0.18262149757287707</c:v>
                </c:pt>
                <c:pt idx="239">
                  <c:v>0.17915129186449369</c:v>
                </c:pt>
                <c:pt idx="240">
                  <c:v>0.17437068730124805</c:v>
                </c:pt>
                <c:pt idx="241">
                  <c:v>0.17251515345739599</c:v>
                </c:pt>
                <c:pt idx="242">
                  <c:v>0.17150746092312991</c:v>
                </c:pt>
                <c:pt idx="243">
                  <c:v>0.16900539486597499</c:v>
                </c:pt>
                <c:pt idx="244">
                  <c:v>0.16834581232992976</c:v>
                </c:pt>
                <c:pt idx="245">
                  <c:v>0.16357699372664986</c:v>
                </c:pt>
                <c:pt idx="246">
                  <c:v>0.16001088635222599</c:v>
                </c:pt>
                <c:pt idx="247">
                  <c:v>0.15856695584554834</c:v>
                </c:pt>
                <c:pt idx="248">
                  <c:v>0.15860438295276419</c:v>
                </c:pt>
                <c:pt idx="249">
                  <c:v>0.15457872800754852</c:v>
                </c:pt>
                <c:pt idx="250">
                  <c:v>0.15476145511883169</c:v>
                </c:pt>
                <c:pt idx="251">
                  <c:v>0.15460038802617804</c:v>
                </c:pt>
                <c:pt idx="252">
                  <c:v>0.1524125660538079</c:v>
                </c:pt>
                <c:pt idx="253">
                  <c:v>0.15085511468731441</c:v>
                </c:pt>
                <c:pt idx="254">
                  <c:v>0.14824751388967791</c:v>
                </c:pt>
                <c:pt idx="255">
                  <c:v>0.14215789701050488</c:v>
                </c:pt>
                <c:pt idx="256">
                  <c:v>0.14111216148016553</c:v>
                </c:pt>
                <c:pt idx="257">
                  <c:v>0.13918387954554917</c:v>
                </c:pt>
                <c:pt idx="258">
                  <c:v>0.13977641230715171</c:v>
                </c:pt>
                <c:pt idx="259">
                  <c:v>0.13888591385597354</c:v>
                </c:pt>
                <c:pt idx="260">
                  <c:v>0.136537311320161</c:v>
                </c:pt>
                <c:pt idx="261">
                  <c:v>0.13553235300921648</c:v>
                </c:pt>
                <c:pt idx="262">
                  <c:v>0.13219556901295088</c:v>
                </c:pt>
                <c:pt idx="263">
                  <c:v>0.12920842744555111</c:v>
                </c:pt>
                <c:pt idx="264">
                  <c:v>0.12779519096959224</c:v>
                </c:pt>
                <c:pt idx="265">
                  <c:v>0.12611536368610529</c:v>
                </c:pt>
                <c:pt idx="266">
                  <c:v>0.12376059679246747</c:v>
                </c:pt>
                <c:pt idx="267">
                  <c:v>0.1229351064324732</c:v>
                </c:pt>
                <c:pt idx="268">
                  <c:v>0.12102626043572011</c:v>
                </c:pt>
                <c:pt idx="269">
                  <c:v>0.11980347555880839</c:v>
                </c:pt>
                <c:pt idx="270">
                  <c:v>0.12048182051437745</c:v>
                </c:pt>
                <c:pt idx="271">
                  <c:v>0.1192667364941048</c:v>
                </c:pt>
                <c:pt idx="272">
                  <c:v>0.11913172477432024</c:v>
                </c:pt>
                <c:pt idx="273">
                  <c:v>0.12065096774768502</c:v>
                </c:pt>
                <c:pt idx="274">
                  <c:v>0.11793423129582042</c:v>
                </c:pt>
                <c:pt idx="275">
                  <c:v>0.11579595679913079</c:v>
                </c:pt>
                <c:pt idx="276">
                  <c:v>0.11434803181265547</c:v>
                </c:pt>
                <c:pt idx="277">
                  <c:v>0.11316251568344848</c:v>
                </c:pt>
                <c:pt idx="278">
                  <c:v>0.11212067415512629</c:v>
                </c:pt>
                <c:pt idx="279">
                  <c:v>0.11147724572735282</c:v>
                </c:pt>
                <c:pt idx="280">
                  <c:v>0.11095795271555205</c:v>
                </c:pt>
                <c:pt idx="281">
                  <c:v>0.10981904601846203</c:v>
                </c:pt>
                <c:pt idx="282">
                  <c:v>0.10775806160264445</c:v>
                </c:pt>
                <c:pt idx="283">
                  <c:v>0.10674968645429372</c:v>
                </c:pt>
                <c:pt idx="284">
                  <c:v>0.10437006626643262</c:v>
                </c:pt>
                <c:pt idx="285">
                  <c:v>0.10325250846985416</c:v>
                </c:pt>
                <c:pt idx="286">
                  <c:v>0.10226872164165718</c:v>
                </c:pt>
                <c:pt idx="287">
                  <c:v>0.10128812480120652</c:v>
                </c:pt>
                <c:pt idx="288">
                  <c:v>0.10019397905937957</c:v>
                </c:pt>
                <c:pt idx="289">
                  <c:v>9.9465962138847897E-2</c:v>
                </c:pt>
                <c:pt idx="290">
                  <c:v>9.8863162387885034E-2</c:v>
                </c:pt>
                <c:pt idx="291">
                  <c:v>9.8503382017310723E-2</c:v>
                </c:pt>
                <c:pt idx="292">
                  <c:v>9.7189465057026247E-2</c:v>
                </c:pt>
                <c:pt idx="293">
                  <c:v>9.6591947271505663E-2</c:v>
                </c:pt>
                <c:pt idx="294">
                  <c:v>9.5764046902780578E-2</c:v>
                </c:pt>
                <c:pt idx="295">
                  <c:v>9.5173890284155627E-2</c:v>
                </c:pt>
                <c:pt idx="296">
                  <c:v>9.4938247912368837E-2</c:v>
                </c:pt>
                <c:pt idx="297">
                  <c:v>9.4469058188857494E-2</c:v>
                </c:pt>
                <c:pt idx="298">
                  <c:v>9.4001963485407361E-2</c:v>
                </c:pt>
                <c:pt idx="299">
                  <c:v>9.3886234132630544E-2</c:v>
                </c:pt>
                <c:pt idx="300">
                  <c:v>9.30709070477653E-2</c:v>
                </c:pt>
                <c:pt idx="301">
                  <c:v>9.2144027902468714E-2</c:v>
                </c:pt>
                <c:pt idx="302">
                  <c:v>9.1453816298742552E-2</c:v>
                </c:pt>
                <c:pt idx="303">
                  <c:v>9.1109751625112159E-2</c:v>
                </c:pt>
                <c:pt idx="304">
                  <c:v>9.0650998726939477E-2</c:v>
                </c:pt>
                <c:pt idx="305">
                  <c:v>9.019535960490177E-2</c:v>
                </c:pt>
                <c:pt idx="306">
                  <c:v>8.9287191926016626E-2</c:v>
                </c:pt>
                <c:pt idx="307">
                  <c:v>8.7933735480353117E-2</c:v>
                </c:pt>
                <c:pt idx="308">
                  <c:v>8.7375815033160692E-2</c:v>
                </c:pt>
                <c:pt idx="309">
                  <c:v>8.6928447180111848E-2</c:v>
                </c:pt>
                <c:pt idx="310">
                  <c:v>8.5929331714538759E-2</c:v>
                </c:pt>
                <c:pt idx="311">
                  <c:v>8.5488133460356289E-2</c:v>
                </c:pt>
                <c:pt idx="312">
                  <c:v>8.5155440963592843E-2</c:v>
                </c:pt>
                <c:pt idx="313">
                  <c:v>8.4826848595120088E-2</c:v>
                </c:pt>
                <c:pt idx="314">
                  <c:v>8.4498256226646071E-2</c:v>
                </c:pt>
                <c:pt idx="315">
                  <c:v>8.3843115065281817E-2</c:v>
                </c:pt>
                <c:pt idx="316">
                  <c:v>8.3407035482900002E-2</c:v>
                </c:pt>
                <c:pt idx="317">
                  <c:v>8.2865509009327196E-2</c:v>
                </c:pt>
                <c:pt idx="318">
                  <c:v>8.2216492068983224E-2</c:v>
                </c:pt>
                <c:pt idx="319">
                  <c:v>8.221751060391097E-2</c:v>
                </c:pt>
                <c:pt idx="320">
                  <c:v>8.1357583608193465E-2</c:v>
                </c:pt>
                <c:pt idx="321">
                  <c:v>8.1250093141421745E-2</c:v>
                </c:pt>
                <c:pt idx="322">
                  <c:v>8.0823177094487025E-2</c:v>
                </c:pt>
                <c:pt idx="323">
                  <c:v>8.1036127481262724E-2</c:v>
                </c:pt>
                <c:pt idx="324">
                  <c:v>8.1142602674650038E-2</c:v>
                </c:pt>
                <c:pt idx="325">
                  <c:v>8.0610226707711494E-2</c:v>
                </c:pt>
                <c:pt idx="326">
                  <c:v>8.0503751514323693E-2</c:v>
                </c:pt>
                <c:pt idx="327">
                  <c:v>8.0185337937214968E-2</c:v>
                </c:pt>
                <c:pt idx="328">
                  <c:v>7.9973399553493904E-2</c:v>
                </c:pt>
                <c:pt idx="329">
                  <c:v>8.1392375791730365E-2</c:v>
                </c:pt>
                <c:pt idx="330">
                  <c:v>8.0185337937214968E-2</c:v>
                </c:pt>
                <c:pt idx="331">
                  <c:v>7.9866924360106659E-2</c:v>
                </c:pt>
                <c:pt idx="332">
                  <c:v>7.9233133215051502E-2</c:v>
                </c:pt>
                <c:pt idx="333">
                  <c:v>7.8183544930890803E-2</c:v>
                </c:pt>
                <c:pt idx="334">
                  <c:v>7.7765727064895984E-2</c:v>
                </c:pt>
                <c:pt idx="335">
                  <c:v>7.7870181531394508E-2</c:v>
                </c:pt>
                <c:pt idx="336">
                  <c:v>7.7142016572759209E-2</c:v>
                </c:pt>
                <c:pt idx="337">
                  <c:v>7.6315426464016733E-2</c:v>
                </c:pt>
                <c:pt idx="338">
                  <c:v>7.5801187724510971E-2</c:v>
                </c:pt>
                <c:pt idx="339">
                  <c:v>7.549384704676558E-2</c:v>
                </c:pt>
                <c:pt idx="340">
                  <c:v>7.4982611415621125E-2</c:v>
                </c:pt>
                <c:pt idx="341">
                  <c:v>7.4575820340585602E-2</c:v>
                </c:pt>
                <c:pt idx="342">
                  <c:v>7.4170028097314628E-2</c:v>
                </c:pt>
                <c:pt idx="343">
                  <c:v>7.3967131975679126E-2</c:v>
                </c:pt>
                <c:pt idx="344">
                  <c:v>7.4170028097314614E-2</c:v>
                </c:pt>
                <c:pt idx="345">
                  <c:v>7.3764235854044166E-2</c:v>
                </c:pt>
                <c:pt idx="346">
                  <c:v>7.3765231369948517E-2</c:v>
                </c:pt>
                <c:pt idx="347">
                  <c:v>7.3462878219303834E-2</c:v>
                </c:pt>
                <c:pt idx="348">
                  <c:v>7.3563330764217102E-2</c:v>
                </c:pt>
                <c:pt idx="349">
                  <c:v>7.3663783309130412E-2</c:v>
                </c:pt>
                <c:pt idx="350">
                  <c:v>7.2660250050604322E-2</c:v>
                </c:pt>
                <c:pt idx="351">
                  <c:v>7.2160963897857588E-2</c:v>
                </c:pt>
                <c:pt idx="352">
                  <c:v>7.1665643172685881E-2</c:v>
                </c:pt>
                <c:pt idx="353">
                  <c:v>7.1466719129221715E-2</c:v>
                </c:pt>
                <c:pt idx="354">
                  <c:v>7.0675980573544517E-2</c:v>
                </c:pt>
                <c:pt idx="355">
                  <c:v>7.0183623080787891E-2</c:v>
                </c:pt>
                <c:pt idx="356">
                  <c:v>7.0086137093470821E-2</c:v>
                </c:pt>
                <c:pt idx="357">
                  <c:v>6.9404717339176442E-2</c:v>
                </c:pt>
                <c:pt idx="358">
                  <c:v>6.9111277220300582E-2</c:v>
                </c:pt>
                <c:pt idx="359">
                  <c:v>6.9013791232983707E-2</c:v>
                </c:pt>
                <c:pt idx="360">
                  <c:v>6.8434768250629011E-2</c:v>
                </c:pt>
                <c:pt idx="361">
                  <c:v>6.833826442023698E-2</c:v>
                </c:pt>
                <c:pt idx="362">
                  <c:v>6.8241760589844255E-2</c:v>
                </c:pt>
                <c:pt idx="363">
                  <c:v>6.7664695192902413E-2</c:v>
                </c:pt>
                <c:pt idx="364">
                  <c:v>6.7856724060981269E-2</c:v>
                </c:pt>
                <c:pt idx="365">
                  <c:v>6.72825950421575E-2</c:v>
                </c:pt>
                <c:pt idx="366">
                  <c:v>6.7187070004471494E-2</c:v>
                </c:pt>
                <c:pt idx="367">
                  <c:v>6.6709444816040464E-2</c:v>
                </c:pt>
                <c:pt idx="368">
                  <c:v>6.6804969853726748E-2</c:v>
                </c:pt>
                <c:pt idx="369">
                  <c:v>6.6804969853726748E-2</c:v>
                </c:pt>
                <c:pt idx="370">
                  <c:v>6.6709444816040464E-2</c:v>
                </c:pt>
                <c:pt idx="371">
                  <c:v>6.6709444816040464E-2</c:v>
                </c:pt>
                <c:pt idx="372">
                  <c:v>6.6709444816040464E-2</c:v>
                </c:pt>
                <c:pt idx="373">
                  <c:v>6.6709444816040464E-2</c:v>
                </c:pt>
                <c:pt idx="374">
                  <c:v>6.6709444816040464E-2</c:v>
                </c:pt>
                <c:pt idx="375">
                  <c:v>6.6709444816040464E-2</c:v>
                </c:pt>
                <c:pt idx="376">
                  <c:v>6.6709444816040464E-2</c:v>
                </c:pt>
                <c:pt idx="377">
                  <c:v>6.6425795958350312E-2</c:v>
                </c:pt>
                <c:pt idx="378">
                  <c:v>6.6331246339120339E-2</c:v>
                </c:pt>
                <c:pt idx="379">
                  <c:v>6.6047597481430464E-2</c:v>
                </c:pt>
                <c:pt idx="380">
                  <c:v>6.5387694214922312E-2</c:v>
                </c:pt>
                <c:pt idx="381">
                  <c:v>6.4919806289024898E-2</c:v>
                </c:pt>
                <c:pt idx="382">
                  <c:v>6.4545495948307413E-2</c:v>
                </c:pt>
                <c:pt idx="383">
                  <c:v>6.417409152567756E-2</c:v>
                </c:pt>
                <c:pt idx="384">
                  <c:v>6.3988873634043972E-2</c:v>
                </c:pt>
                <c:pt idx="385">
                  <c:v>6.3711046796593604E-2</c:v>
                </c:pt>
                <c:pt idx="386">
                  <c:v>6.3618437850777185E-2</c:v>
                </c:pt>
                <c:pt idx="387">
                  <c:v>6.3711046796593604E-2</c:v>
                </c:pt>
                <c:pt idx="388">
                  <c:v>6.3340611013326831E-2</c:v>
                </c:pt>
                <c:pt idx="389">
                  <c:v>6.3065679878667624E-2</c:v>
                </c:pt>
                <c:pt idx="390">
                  <c:v>6.3248967301773498E-2</c:v>
                </c:pt>
                <c:pt idx="391">
                  <c:v>6.2882392455561834E-2</c:v>
                </c:pt>
                <c:pt idx="392">
                  <c:v>6.2333492004867833E-2</c:v>
                </c:pt>
                <c:pt idx="393">
                  <c:v>6.2150204581761723E-2</c:v>
                </c:pt>
                <c:pt idx="394">
                  <c:v>6.2242810111938121E-2</c:v>
                </c:pt>
                <c:pt idx="395">
                  <c:v>6.224184829331425E-2</c:v>
                </c:pt>
                <c:pt idx="396">
                  <c:v>6.2060484507455924E-2</c:v>
                </c:pt>
                <c:pt idx="397">
                  <c:v>6.279074874400882E-2</c:v>
                </c:pt>
                <c:pt idx="398">
                  <c:v>6.297403616711468E-2</c:v>
                </c:pt>
                <c:pt idx="399">
                  <c:v>6.3433219959143763E-2</c:v>
                </c:pt>
                <c:pt idx="400">
                  <c:v>6.3248967301773498E-2</c:v>
                </c:pt>
                <c:pt idx="401">
                  <c:v>6.3340611013326831E-2</c:v>
                </c:pt>
                <c:pt idx="402">
                  <c:v>6.3157323590220554E-2</c:v>
                </c:pt>
                <c:pt idx="403">
                  <c:v>6.3157323590220554E-2</c:v>
                </c:pt>
                <c:pt idx="404">
                  <c:v>6.2699105032455807E-2</c:v>
                </c:pt>
                <c:pt idx="405">
                  <c:v>6.2607461320902918E-2</c:v>
                </c:pt>
                <c:pt idx="406">
                  <c:v>6.2517741246597133E-2</c:v>
                </c:pt>
                <c:pt idx="407">
                  <c:v>6.2332530186244357E-2</c:v>
                </c:pt>
                <c:pt idx="408">
                  <c:v>6.2333492004867534E-2</c:v>
                </c:pt>
                <c:pt idx="409">
                  <c:v>6.2150204581761723E-2</c:v>
                </c:pt>
                <c:pt idx="410">
                  <c:v>6.1606113224185105E-2</c:v>
                </c:pt>
                <c:pt idx="411">
                  <c:v>6.1244344044776175E-2</c:v>
                </c:pt>
                <c:pt idx="412">
                  <c:v>6.1243385652467355E-2</c:v>
                </c:pt>
                <c:pt idx="413">
                  <c:v>6.0883533257676342E-2</c:v>
                </c:pt>
                <c:pt idx="414">
                  <c:v>6.0704086256434926E-2</c:v>
                </c:pt>
                <c:pt idx="415">
                  <c:v>6.0165745252710692E-2</c:v>
                </c:pt>
                <c:pt idx="416">
                  <c:v>6.0434915754572702E-2</c:v>
                </c:pt>
                <c:pt idx="417">
                  <c:v>6.0255468753331334E-2</c:v>
                </c:pt>
                <c:pt idx="418">
                  <c:v>6.0165745252710692E-2</c:v>
                </c:pt>
                <c:pt idx="419">
                  <c:v>6.0255468753331334E-2</c:v>
                </c:pt>
                <c:pt idx="420">
                  <c:v>6.0793809757055423E-2</c:v>
                </c:pt>
                <c:pt idx="421">
                  <c:v>6.1062980258917703E-2</c:v>
                </c:pt>
                <c:pt idx="422">
                  <c:v>6.1062980258917703E-2</c:v>
                </c:pt>
                <c:pt idx="423">
                  <c:v>6.1153662151846998E-2</c:v>
                </c:pt>
                <c:pt idx="424">
                  <c:v>6.1244344044776175E-2</c:v>
                </c:pt>
                <c:pt idx="425">
                  <c:v>6.1062980258917703E-2</c:v>
                </c:pt>
                <c:pt idx="426">
                  <c:v>6.0793809757055423E-2</c:v>
                </c:pt>
                <c:pt idx="427">
                  <c:v>6.0165745252710692E-2</c:v>
                </c:pt>
                <c:pt idx="428">
                  <c:v>5.9988208161837989E-2</c:v>
                </c:pt>
                <c:pt idx="429">
                  <c:v>5.9898484661217534E-2</c:v>
                </c:pt>
                <c:pt idx="430">
                  <c:v>5.954531694176915E-2</c:v>
                </c:pt>
                <c:pt idx="431">
                  <c:v>5.9544361986584811E-2</c:v>
                </c:pt>
                <c:pt idx="432">
                  <c:v>5.901270222107987E-2</c:v>
                </c:pt>
                <c:pt idx="433">
                  <c:v>5.8659531053559907E-2</c:v>
                </c:pt>
                <c:pt idx="434">
                  <c:v>5.9278056350275818E-2</c:v>
                </c:pt>
                <c:pt idx="435">
                  <c:v>5.8835165130206972E-2</c:v>
                </c:pt>
                <c:pt idx="436">
                  <c:v>5.910051925940344E-2</c:v>
                </c:pt>
                <c:pt idx="437">
                  <c:v>5.9454641934036129E-2</c:v>
                </c:pt>
                <c:pt idx="438">
                  <c:v>5.910051925940344E-2</c:v>
                </c:pt>
                <c:pt idx="439">
                  <c:v>5.910051925940344E-2</c:v>
                </c:pt>
                <c:pt idx="440">
                  <c:v>5.874734809188345E-2</c:v>
                </c:pt>
                <c:pt idx="441">
                  <c:v>5.8748299598996384E-2</c:v>
                </c:pt>
                <c:pt idx="442">
                  <c:v>5.874734809188345E-2</c:v>
                </c:pt>
                <c:pt idx="443">
                  <c:v>5.910051925940344E-2</c:v>
                </c:pt>
                <c:pt idx="444">
                  <c:v>5.910051925940344E-2</c:v>
                </c:pt>
                <c:pt idx="445">
                  <c:v>5.910051925940344E-2</c:v>
                </c:pt>
                <c:pt idx="446">
                  <c:v>5.910051925940344E-2</c:v>
                </c:pt>
                <c:pt idx="447">
                  <c:v>5.8747348091883457E-2</c:v>
                </c:pt>
                <c:pt idx="448">
                  <c:v>5.874734809188345E-2</c:v>
                </c:pt>
                <c:pt idx="449">
                  <c:v>5.8571714015236434E-2</c:v>
                </c:pt>
                <c:pt idx="450">
                  <c:v>5.8220445861942326E-2</c:v>
                </c:pt>
                <c:pt idx="451">
                  <c:v>5.8221393909896633E-2</c:v>
                </c:pt>
                <c:pt idx="452">
                  <c:v>5.7783256766233512E-2</c:v>
                </c:pt>
                <c:pt idx="453">
                  <c:v>5.813262882361913E-2</c:v>
                </c:pt>
                <c:pt idx="454">
                  <c:v>5.7435780804756698E-2</c:v>
                </c:pt>
                <c:pt idx="455">
                  <c:v>5.7609518785494654E-2</c:v>
                </c:pt>
                <c:pt idx="456">
                  <c:v>5.7348911814387504E-2</c:v>
                </c:pt>
                <c:pt idx="457">
                  <c:v>5.7175173833648833E-2</c:v>
                </c:pt>
                <c:pt idx="458">
                  <c:v>5.7001435852910648E-2</c:v>
                </c:pt>
                <c:pt idx="459">
                  <c:v>5.6914566862541122E-2</c:v>
                </c:pt>
                <c:pt idx="460">
                  <c:v>5.6914566862541122E-2</c:v>
                </c:pt>
                <c:pt idx="461">
                  <c:v>5.6914566862541122E-2</c:v>
                </c:pt>
                <c:pt idx="462">
                  <c:v>5.6828642449738384E-2</c:v>
                </c:pt>
                <c:pt idx="463">
                  <c:v>5.6828642449738384E-2</c:v>
                </c:pt>
                <c:pt idx="464">
                  <c:v>5.6656793624132964E-2</c:v>
                </c:pt>
                <c:pt idx="465">
                  <c:v>5.6227171560119346E-2</c:v>
                </c:pt>
                <c:pt idx="466">
                  <c:v>5.6055322734513975E-2</c:v>
                </c:pt>
                <c:pt idx="467">
                  <c:v>5.6228112655923965E-2</c:v>
                </c:pt>
                <c:pt idx="468">
                  <c:v>5.5799431687715638E-2</c:v>
                </c:pt>
                <c:pt idx="469">
                  <c:v>5.5884415004713514E-2</c:v>
                </c:pt>
                <c:pt idx="470">
                  <c:v>5.6227171560119346E-2</c:v>
                </c:pt>
                <c:pt idx="471">
                  <c:v>5.6656793624132964E-2</c:v>
                </c:pt>
                <c:pt idx="472">
                  <c:v>5.6828642449738384E-2</c:v>
                </c:pt>
                <c:pt idx="473">
                  <c:v>5.6484944798527517E-2</c:v>
                </c:pt>
                <c:pt idx="474">
                  <c:v>5.6484944798527552E-2</c:v>
                </c:pt>
                <c:pt idx="475">
                  <c:v>5.6484944798527552E-2</c:v>
                </c:pt>
                <c:pt idx="476">
                  <c:v>5.6227171560119346E-2</c:v>
                </c:pt>
                <c:pt idx="477">
                  <c:v>5.5883473908908979E-2</c:v>
                </c:pt>
                <c:pt idx="478">
                  <c:v>5.5458557323918724E-2</c:v>
                </c:pt>
                <c:pt idx="479">
                  <c:v>5.4948657421930863E-2</c:v>
                </c:pt>
                <c:pt idx="480">
                  <c:v>5.5034578341450126E-2</c:v>
                </c:pt>
                <c:pt idx="481">
                  <c:v>5.4611536961503421E-2</c:v>
                </c:pt>
                <c:pt idx="482">
                  <c:v>5.4359399818073938E-2</c:v>
                </c:pt>
                <c:pt idx="483">
                  <c:v>5.4359399818073938E-2</c:v>
                </c:pt>
                <c:pt idx="484">
                  <c:v>5.3939171245691322E-2</c:v>
                </c:pt>
                <c:pt idx="485">
                  <c:v>5.3939171245691322E-2</c:v>
                </c:pt>
                <c:pt idx="486">
                  <c:v>5.3855125531214715E-2</c:v>
                </c:pt>
                <c:pt idx="487">
                  <c:v>5.3855125531214715E-2</c:v>
                </c:pt>
                <c:pt idx="488">
                  <c:v>5.3856059628781733E-2</c:v>
                </c:pt>
                <c:pt idx="489">
                  <c:v>5.3772948011872185E-2</c:v>
                </c:pt>
                <c:pt idx="490">
                  <c:v>5.3856059628781733E-2</c:v>
                </c:pt>
                <c:pt idx="491">
                  <c:v>5.3522679063576724E-2</c:v>
                </c:pt>
                <c:pt idx="492">
                  <c:v>5.3357386410546437E-2</c:v>
                </c:pt>
                <c:pt idx="493">
                  <c:v>5.3688902297395695E-2</c:v>
                </c:pt>
                <c:pt idx="494">
                  <c:v>5.3772013914305521E-2</c:v>
                </c:pt>
                <c:pt idx="495">
                  <c:v>5.3605790680486196E-2</c:v>
                </c:pt>
                <c:pt idx="496">
                  <c:v>5.3688902297395695E-2</c:v>
                </c:pt>
                <c:pt idx="497">
                  <c:v>5.3855125531214715E-2</c:v>
                </c:pt>
                <c:pt idx="498">
                  <c:v>5.3605790680486196E-2</c:v>
                </c:pt>
                <c:pt idx="499">
                  <c:v>5.3522679063576724E-2</c:v>
                </c:pt>
                <c:pt idx="500">
                  <c:v>5.3522679063576724E-2</c:v>
                </c:pt>
                <c:pt idx="501">
                  <c:v>5.3439567446667176E-2</c:v>
                </c:pt>
                <c:pt idx="502">
                  <c:v>5.327334421284817E-2</c:v>
                </c:pt>
                <c:pt idx="503">
                  <c:v>5.3107120979029143E-2</c:v>
                </c:pt>
                <c:pt idx="504">
                  <c:v>5.2858716709089107E-2</c:v>
                </c:pt>
                <c:pt idx="505">
                  <c:v>5.2693424056059021E-2</c:v>
                </c:pt>
                <c:pt idx="506">
                  <c:v>5.2775605092179607E-2</c:v>
                </c:pt>
                <c:pt idx="507">
                  <c:v>5.2364699911574934E-2</c:v>
                </c:pt>
                <c:pt idx="508">
                  <c:v>5.2693424056059007E-2</c:v>
                </c:pt>
                <c:pt idx="509">
                  <c:v>5.2446880947695868E-2</c:v>
                </c:pt>
                <c:pt idx="510">
                  <c:v>5.2364699911574934E-2</c:v>
                </c:pt>
                <c:pt idx="511">
                  <c:v>5.2364699911574934E-2</c:v>
                </c:pt>
                <c:pt idx="512">
                  <c:v>5.2529061983816593E-2</c:v>
                </c:pt>
                <c:pt idx="513">
                  <c:v>5.2529061983816593E-2</c:v>
                </c:pt>
                <c:pt idx="514">
                  <c:v>5.2858716709089107E-2</c:v>
                </c:pt>
                <c:pt idx="515">
                  <c:v>5.2776535672968111E-2</c:v>
                </c:pt>
                <c:pt idx="516">
                  <c:v>5.327334421284817E-2</c:v>
                </c:pt>
                <c:pt idx="517">
                  <c:v>5.3522679063576724E-2</c:v>
                </c:pt>
                <c:pt idx="518">
                  <c:v>5.3939171245691322E-2</c:v>
                </c:pt>
                <c:pt idx="519">
                  <c:v>5.4359399818073938E-2</c:v>
                </c:pt>
                <c:pt idx="520">
                  <c:v>5.5203607372924623E-2</c:v>
                </c:pt>
                <c:pt idx="521">
                  <c:v>5.9299971903218118E-2</c:v>
                </c:pt>
                <c:pt idx="522">
                  <c:v>6.9276564569499849E-2</c:v>
                </c:pt>
                <c:pt idx="523">
                  <c:v>8.4136847218131874E-2</c:v>
                </c:pt>
                <c:pt idx="524">
                  <c:v>0.10498651636133249</c:v>
                </c:pt>
                <c:pt idx="525">
                  <c:v>0.12538762749423019</c:v>
                </c:pt>
                <c:pt idx="526">
                  <c:v>0.15889666629009824</c:v>
                </c:pt>
                <c:pt idx="527">
                  <c:v>0.2120279250349224</c:v>
                </c:pt>
                <c:pt idx="528">
                  <c:v>0.28976346347228937</c:v>
                </c:pt>
                <c:pt idx="529">
                  <c:v>0.41360129721495287</c:v>
                </c:pt>
                <c:pt idx="530">
                  <c:v>0.56060124979411663</c:v>
                </c:pt>
                <c:pt idx="531">
                  <c:v>0.66872201469270975</c:v>
                </c:pt>
                <c:pt idx="532">
                  <c:v>0.71105947319941021</c:v>
                </c:pt>
                <c:pt idx="533">
                  <c:v>0.73145146677807915</c:v>
                </c:pt>
                <c:pt idx="534">
                  <c:v>0.75345607923848623</c:v>
                </c:pt>
                <c:pt idx="535">
                  <c:v>0.76414082458901822</c:v>
                </c:pt>
                <c:pt idx="536">
                  <c:v>0.76415402003944455</c:v>
                </c:pt>
                <c:pt idx="537">
                  <c:v>0.75138076344558746</c:v>
                </c:pt>
                <c:pt idx="538">
                  <c:v>0.71978621844475565</c:v>
                </c:pt>
                <c:pt idx="539">
                  <c:v>0.73114205022710665</c:v>
                </c:pt>
                <c:pt idx="540">
                  <c:v>0.80471466033529104</c:v>
                </c:pt>
                <c:pt idx="541">
                  <c:v>0.87347838493137453</c:v>
                </c:pt>
                <c:pt idx="542">
                  <c:v>0.79641759370529897</c:v>
                </c:pt>
                <c:pt idx="543">
                  <c:v>0.71401517724780061</c:v>
                </c:pt>
                <c:pt idx="544">
                  <c:v>0.64567715702619277</c:v>
                </c:pt>
                <c:pt idx="545">
                  <c:v>0.59422846751887615</c:v>
                </c:pt>
                <c:pt idx="546">
                  <c:v>0.55008522563362261</c:v>
                </c:pt>
                <c:pt idx="547">
                  <c:v>0.51542364097285776</c:v>
                </c:pt>
                <c:pt idx="548">
                  <c:v>0.48752728953549923</c:v>
                </c:pt>
                <c:pt idx="549">
                  <c:v>0.45817358137420777</c:v>
                </c:pt>
                <c:pt idx="550">
                  <c:v>0.43543599848067432</c:v>
                </c:pt>
                <c:pt idx="551">
                  <c:v>0.41000860243179876</c:v>
                </c:pt>
                <c:pt idx="552">
                  <c:v>0.39790540567903843</c:v>
                </c:pt>
                <c:pt idx="553">
                  <c:v>0.37921926749602408</c:v>
                </c:pt>
                <c:pt idx="554">
                  <c:v>0.36689581506824992</c:v>
                </c:pt>
                <c:pt idx="555">
                  <c:v>0.35143295528615331</c:v>
                </c:pt>
                <c:pt idx="556">
                  <c:v>0.33891371125499525</c:v>
                </c:pt>
                <c:pt idx="557">
                  <c:v>0.32617139712396426</c:v>
                </c:pt>
                <c:pt idx="558">
                  <c:v>0.31491455784370737</c:v>
                </c:pt>
                <c:pt idx="559">
                  <c:v>0.30413533611355975</c:v>
                </c:pt>
                <c:pt idx="560">
                  <c:v>0.29498141014823481</c:v>
                </c:pt>
                <c:pt idx="561">
                  <c:v>0.2866930960583241</c:v>
                </c:pt>
                <c:pt idx="562">
                  <c:v>0.27875462182657101</c:v>
                </c:pt>
                <c:pt idx="563">
                  <c:v>0.27006443225406551</c:v>
                </c:pt>
                <c:pt idx="564">
                  <c:v>0.26328657929910115</c:v>
                </c:pt>
                <c:pt idx="565">
                  <c:v>0.25767964927117676</c:v>
                </c:pt>
                <c:pt idx="566">
                  <c:v>0.25151726492815951</c:v>
                </c:pt>
                <c:pt idx="567">
                  <c:v>0.24501940620739779</c:v>
                </c:pt>
                <c:pt idx="568">
                  <c:v>0.23781004925597649</c:v>
                </c:pt>
                <c:pt idx="569">
                  <c:v>0.23232962887859715</c:v>
                </c:pt>
                <c:pt idx="570">
                  <c:v>0.22792470053717667</c:v>
                </c:pt>
                <c:pt idx="571">
                  <c:v>0.22317774305159838</c:v>
                </c:pt>
                <c:pt idx="572">
                  <c:v>0.21752749871007451</c:v>
                </c:pt>
                <c:pt idx="573">
                  <c:v>0.21271920186215801</c:v>
                </c:pt>
                <c:pt idx="574">
                  <c:v>0.20816902810845134</c:v>
                </c:pt>
                <c:pt idx="575">
                  <c:v>0.20367805899313787</c:v>
                </c:pt>
                <c:pt idx="576">
                  <c:v>0.20052894621701334</c:v>
                </c:pt>
                <c:pt idx="577">
                  <c:v>0.19631740887381341</c:v>
                </c:pt>
                <c:pt idx="578">
                  <c:v>0.19306021821248595</c:v>
                </c:pt>
                <c:pt idx="579">
                  <c:v>0.19001352454539341</c:v>
                </c:pt>
                <c:pt idx="580">
                  <c:v>0.18541086049550876</c:v>
                </c:pt>
                <c:pt idx="581">
                  <c:v>0.18261550513035399</c:v>
                </c:pt>
                <c:pt idx="582">
                  <c:v>0.17848589658047462</c:v>
                </c:pt>
                <c:pt idx="583">
                  <c:v>0.17692495731676441</c:v>
                </c:pt>
                <c:pt idx="584">
                  <c:v>0.17488225867293244</c:v>
                </c:pt>
                <c:pt idx="585">
                  <c:v>0.17184257006310535</c:v>
                </c:pt>
                <c:pt idx="586">
                  <c:v>0.16917117778326413</c:v>
                </c:pt>
                <c:pt idx="587">
                  <c:v>0.1666844660766662</c:v>
                </c:pt>
                <c:pt idx="588">
                  <c:v>0.16455169415108445</c:v>
                </c:pt>
                <c:pt idx="589">
                  <c:v>0.16194624537861071</c:v>
                </c:pt>
                <c:pt idx="590">
                  <c:v>0.16098206385316741</c:v>
                </c:pt>
                <c:pt idx="591">
                  <c:v>0.15808953102644996</c:v>
                </c:pt>
                <c:pt idx="592">
                  <c:v>0.15650081128600199</c:v>
                </c:pt>
                <c:pt idx="593">
                  <c:v>0.15412876328362818</c:v>
                </c:pt>
                <c:pt idx="594">
                  <c:v>0.15162808018376694</c:v>
                </c:pt>
                <c:pt idx="595">
                  <c:v>0.14930114222642774</c:v>
                </c:pt>
                <c:pt idx="596">
                  <c:v>0.14699952178345371</c:v>
                </c:pt>
                <c:pt idx="597">
                  <c:v>0.14486923627554041</c:v>
                </c:pt>
                <c:pt idx="598">
                  <c:v>0.14290680072128351</c:v>
                </c:pt>
                <c:pt idx="599">
                  <c:v>0.14081646353061641</c:v>
                </c:pt>
                <c:pt idx="600">
                  <c:v>0.13933343231783646</c:v>
                </c:pt>
                <c:pt idx="601">
                  <c:v>0.13770765453962791</c:v>
                </c:pt>
                <c:pt idx="602">
                  <c:v>0.13624387811243419</c:v>
                </c:pt>
                <c:pt idx="603">
                  <c:v>0.13406513898729491</c:v>
                </c:pt>
                <c:pt idx="604">
                  <c:v>0.13204942990797391</c:v>
                </c:pt>
                <c:pt idx="605">
                  <c:v>0.13062277970823963</c:v>
                </c:pt>
                <c:pt idx="606">
                  <c:v>0.1293478536391702</c:v>
                </c:pt>
                <c:pt idx="607">
                  <c:v>0.12765353622414499</c:v>
                </c:pt>
                <c:pt idx="608">
                  <c:v>0.12667308059594845</c:v>
                </c:pt>
                <c:pt idx="609">
                  <c:v>0.12514268825081637</c:v>
                </c:pt>
                <c:pt idx="610">
                  <c:v>0.12431166148094662</c:v>
                </c:pt>
                <c:pt idx="611">
                  <c:v>0.12279789359671513</c:v>
                </c:pt>
                <c:pt idx="612">
                  <c:v>0.12266178743368229</c:v>
                </c:pt>
                <c:pt idx="613">
                  <c:v>0.12211293303808529</c:v>
                </c:pt>
                <c:pt idx="614">
                  <c:v>0.12143348752130342</c:v>
                </c:pt>
                <c:pt idx="615">
                  <c:v>0.12061682916876382</c:v>
                </c:pt>
                <c:pt idx="616">
                  <c:v>0.12021180014020667</c:v>
                </c:pt>
                <c:pt idx="617">
                  <c:v>0.11792213436391527</c:v>
                </c:pt>
                <c:pt idx="618">
                  <c:v>0.11698584760587966</c:v>
                </c:pt>
                <c:pt idx="619">
                  <c:v>0.11565986294981655</c:v>
                </c:pt>
                <c:pt idx="620">
                  <c:v>0.11447541962101868</c:v>
                </c:pt>
                <c:pt idx="621">
                  <c:v>0.11329424107275841</c:v>
                </c:pt>
                <c:pt idx="622">
                  <c:v>0.11237977807690649</c:v>
                </c:pt>
                <c:pt idx="623">
                  <c:v>0.11147291435067586</c:v>
                </c:pt>
                <c:pt idx="624">
                  <c:v>0.11005649933671598</c:v>
                </c:pt>
                <c:pt idx="625">
                  <c:v>0.10992694737582627</c:v>
                </c:pt>
                <c:pt idx="626">
                  <c:v>0.10877611317221418</c:v>
                </c:pt>
                <c:pt idx="627">
                  <c:v>0.10814131334924268</c:v>
                </c:pt>
                <c:pt idx="628">
                  <c:v>0.10775806160264448</c:v>
                </c:pt>
                <c:pt idx="629">
                  <c:v>0.10763174652623073</c:v>
                </c:pt>
                <c:pt idx="630">
                  <c:v>0.10612025653518704</c:v>
                </c:pt>
                <c:pt idx="631">
                  <c:v>0.10499092996783672</c:v>
                </c:pt>
                <c:pt idx="632">
                  <c:v>0.10487103877299096</c:v>
                </c:pt>
                <c:pt idx="633">
                  <c:v>0.10461948135164478</c:v>
                </c:pt>
                <c:pt idx="634">
                  <c:v>0.10412172078587142</c:v>
                </c:pt>
                <c:pt idx="635">
                  <c:v>0.10362396022009672</c:v>
                </c:pt>
                <c:pt idx="636">
                  <c:v>0.10300629593049269</c:v>
                </c:pt>
                <c:pt idx="637">
                  <c:v>0.10190046616186331</c:v>
                </c:pt>
                <c:pt idx="638">
                  <c:v>0.10128918813045565</c:v>
                </c:pt>
                <c:pt idx="639">
                  <c:v>0.10007087593843322</c:v>
                </c:pt>
                <c:pt idx="640">
                  <c:v>9.9958371458960707E-2</c:v>
                </c:pt>
                <c:pt idx="641">
                  <c:v>9.7792258472834667E-2</c:v>
                </c:pt>
                <c:pt idx="642">
                  <c:v>9.8389798420021032E-2</c:v>
                </c:pt>
                <c:pt idx="643">
                  <c:v>9.7430370388792639E-2</c:v>
                </c:pt>
                <c:pt idx="644">
                  <c:v>9.5882918777830645E-2</c:v>
                </c:pt>
                <c:pt idx="645">
                  <c:v>9.4823566069623985E-2</c:v>
                </c:pt>
                <c:pt idx="646">
                  <c:v>9.5056069098263168E-2</c:v>
                </c:pt>
                <c:pt idx="647">
                  <c:v>9.4702605540582602E-2</c:v>
                </c:pt>
                <c:pt idx="648">
                  <c:v>9.3886234132630544E-2</c:v>
                </c:pt>
                <c:pt idx="649">
                  <c:v>9.2954133371902767E-2</c:v>
                </c:pt>
                <c:pt idx="650">
                  <c:v>9.260694531357444E-2</c:v>
                </c:pt>
                <c:pt idx="651">
                  <c:v>9.1453816298742552E-2</c:v>
                </c:pt>
                <c:pt idx="652">
                  <c:v>9.0995063400568968E-2</c:v>
                </c:pt>
                <c:pt idx="653">
                  <c:v>9.0422660203230837E-2</c:v>
                </c:pt>
                <c:pt idx="654">
                  <c:v>8.9968059006572704E-2</c:v>
                </c:pt>
                <c:pt idx="655">
                  <c:v>8.7936829966238264E-2</c:v>
                </c:pt>
                <c:pt idx="656">
                  <c:v>8.7151615358988785E-2</c:v>
                </c:pt>
                <c:pt idx="657">
                  <c:v>8.6483139090232503E-2</c:v>
                </c:pt>
                <c:pt idx="658">
                  <c:v>8.5818775892974958E-2</c:v>
                </c:pt>
                <c:pt idx="659">
                  <c:v>8.5265996785155868E-2</c:v>
                </c:pt>
                <c:pt idx="660">
                  <c:v>8.4826848595120088E-2</c:v>
                </c:pt>
                <c:pt idx="661">
                  <c:v>8.4937404416683265E-2</c:v>
                </c:pt>
                <c:pt idx="662">
                  <c:v>8.3843115065281804E-2</c:v>
                </c:pt>
                <c:pt idx="663">
                  <c:v>8.2865509009327168E-2</c:v>
                </c:pt>
                <c:pt idx="664">
                  <c:v>8.2864490474398728E-2</c:v>
                </c:pt>
                <c:pt idx="665">
                  <c:v>8.2218529138840021E-2</c:v>
                </c:pt>
                <c:pt idx="666">
                  <c:v>8.135656833481017E-2</c:v>
                </c:pt>
                <c:pt idx="667">
                  <c:v>8.103612748126271E-2</c:v>
                </c:pt>
                <c:pt idx="668">
                  <c:v>8.0823177094487025E-2</c:v>
                </c:pt>
                <c:pt idx="669">
                  <c:v>8.0397276320936073E-2</c:v>
                </c:pt>
                <c:pt idx="670">
                  <c:v>7.9444059595718264E-2</c:v>
                </c:pt>
                <c:pt idx="671">
                  <c:v>7.870682598721912E-2</c:v>
                </c:pt>
                <c:pt idx="672">
                  <c:v>7.8393462587722909E-2</c:v>
                </c:pt>
                <c:pt idx="673">
                  <c:v>7.8184553654725403E-2</c:v>
                </c:pt>
                <c:pt idx="674">
                  <c:v>7.7556818131898422E-2</c:v>
                </c:pt>
                <c:pt idx="675">
                  <c:v>7.7556818131898422E-2</c:v>
                </c:pt>
                <c:pt idx="676">
                  <c:v>7.7245465603639318E-2</c:v>
                </c:pt>
                <c:pt idx="677">
                  <c:v>7.6935118510998948E-2</c:v>
                </c:pt>
                <c:pt idx="678">
                  <c:v>7.6625773556656937E-2</c:v>
                </c:pt>
                <c:pt idx="679">
                  <c:v>7.6210975294838168E-2</c:v>
                </c:pt>
                <c:pt idx="680">
                  <c:v>7.5699742970227482E-2</c:v>
                </c:pt>
                <c:pt idx="681">
                  <c:v>7.5392398985948225E-2</c:v>
                </c:pt>
                <c:pt idx="682">
                  <c:v>7.5187505200784238E-2</c:v>
                </c:pt>
                <c:pt idx="683">
                  <c:v>7.4474372279767859E-2</c:v>
                </c:pt>
                <c:pt idx="684">
                  <c:v>7.4372924218950504E-2</c:v>
                </c:pt>
                <c:pt idx="685">
                  <c:v>7.3967131975679126E-2</c:v>
                </c:pt>
                <c:pt idx="686">
                  <c:v>7.3967131975679126E-2</c:v>
                </c:pt>
                <c:pt idx="687">
                  <c:v>7.3865683914861716E-2</c:v>
                </c:pt>
                <c:pt idx="688">
                  <c:v>7.3865683914861716E-2</c:v>
                </c:pt>
                <c:pt idx="689">
                  <c:v>7.3663783309130412E-2</c:v>
                </c:pt>
                <c:pt idx="690">
                  <c:v>7.3161520584564016E-2</c:v>
                </c:pt>
                <c:pt idx="691">
                  <c:v>7.2359884606470998E-2</c:v>
                </c:pt>
                <c:pt idx="692">
                  <c:v>7.2160963897857588E-2</c:v>
                </c:pt>
                <c:pt idx="693">
                  <c:v>7.1169326922056589E-2</c:v>
                </c:pt>
                <c:pt idx="694">
                  <c:v>7.0479037576441902E-2</c:v>
                </c:pt>
                <c:pt idx="695">
                  <c:v>7.0086137093470821E-2</c:v>
                </c:pt>
                <c:pt idx="696">
                  <c:v>7.0086137093470821E-2</c:v>
                </c:pt>
                <c:pt idx="697">
                  <c:v>6.940373518225143E-2</c:v>
                </c:pt>
                <c:pt idx="698">
                  <c:v>6.95012211695685E-2</c:v>
                </c:pt>
                <c:pt idx="699">
                  <c:v>6.8822747886047933E-2</c:v>
                </c:pt>
                <c:pt idx="700">
                  <c:v>6.8724279741806102E-2</c:v>
                </c:pt>
                <c:pt idx="701">
                  <c:v>6.7952249098667164E-2</c:v>
                </c:pt>
                <c:pt idx="702">
                  <c:v>6.7665673985608785E-2</c:v>
                </c:pt>
                <c:pt idx="703">
                  <c:v>6.7091544966785072E-2</c:v>
                </c:pt>
                <c:pt idx="704">
                  <c:v>6.6709444816040464E-2</c:v>
                </c:pt>
                <c:pt idx="705">
                  <c:v>6.6709444816040464E-2</c:v>
                </c:pt>
                <c:pt idx="706">
                  <c:v>6.6614895196810214E-2</c:v>
                </c:pt>
                <c:pt idx="707">
                  <c:v>6.6520345577580256E-2</c:v>
                </c:pt>
                <c:pt idx="708">
                  <c:v>6.6236696719890423E-2</c:v>
                </c:pt>
                <c:pt idx="709">
                  <c:v>6.5859470277021118E-2</c:v>
                </c:pt>
                <c:pt idx="710">
                  <c:v>6.5764920657791576E-2</c:v>
                </c:pt>
                <c:pt idx="711">
                  <c:v>6.5858498242970562E-2</c:v>
                </c:pt>
                <c:pt idx="712">
                  <c:v>6.5670371038561187E-2</c:v>
                </c:pt>
                <c:pt idx="713">
                  <c:v>6.5295088663793036E-2</c:v>
                </c:pt>
                <c:pt idx="714">
                  <c:v>6.5387694214922312E-2</c:v>
                </c:pt>
                <c:pt idx="715">
                  <c:v>6.4639073533486704E-2</c:v>
                </c:pt>
                <c:pt idx="716">
                  <c:v>6.417409152567756E-2</c:v>
                </c:pt>
                <c:pt idx="717">
                  <c:v>6.3803655742410412E-2</c:v>
                </c:pt>
                <c:pt idx="718">
                  <c:v>6.3433219959143763E-2</c:v>
                </c:pt>
                <c:pt idx="719">
                  <c:v>6.3157323590220554E-2</c:v>
                </c:pt>
                <c:pt idx="720">
                  <c:v>6.3157323590220554E-2</c:v>
                </c:pt>
                <c:pt idx="721">
                  <c:v>6.2974036167114653E-2</c:v>
                </c:pt>
                <c:pt idx="722">
                  <c:v>6.2425135716420485E-2</c:v>
                </c:pt>
                <c:pt idx="723">
                  <c:v>6.2152128219008833E-2</c:v>
                </c:pt>
                <c:pt idx="724">
                  <c:v>6.1970764433149861E-2</c:v>
                </c:pt>
                <c:pt idx="725">
                  <c:v>6.2152128219008833E-2</c:v>
                </c:pt>
                <c:pt idx="726">
                  <c:v>6.1515431331255734E-2</c:v>
                </c:pt>
                <c:pt idx="727">
                  <c:v>6.1244344044776175E-2</c:v>
                </c:pt>
                <c:pt idx="728">
                  <c:v>6.1153662151846998E-2</c:v>
                </c:pt>
                <c:pt idx="729">
                  <c:v>6.0884491649984933E-2</c:v>
                </c:pt>
                <c:pt idx="730">
                  <c:v>6.1152703759538123E-2</c:v>
                </c:pt>
                <c:pt idx="731">
                  <c:v>6.1335029364020383E-2</c:v>
                </c:pt>
                <c:pt idx="732">
                  <c:v>6.1246257392269257E-2</c:v>
                </c:pt>
                <c:pt idx="733">
                  <c:v>6.1153662151846998E-2</c:v>
                </c:pt>
                <c:pt idx="734">
                  <c:v>6.1334067545397004E-2</c:v>
                </c:pt>
                <c:pt idx="735">
                  <c:v>6.1062980258917703E-2</c:v>
                </c:pt>
                <c:pt idx="736">
                  <c:v>6.1063938651226418E-2</c:v>
                </c:pt>
                <c:pt idx="737">
                  <c:v>6.0434915754572702E-2</c:v>
                </c:pt>
                <c:pt idx="738">
                  <c:v>6.0165745252710692E-2</c:v>
                </c:pt>
                <c:pt idx="739">
                  <c:v>6.0165745252710692E-2</c:v>
                </c:pt>
                <c:pt idx="740">
                  <c:v>6.0076976707274327E-2</c:v>
                </c:pt>
                <c:pt idx="741">
                  <c:v>6.0076021752090134E-2</c:v>
                </c:pt>
                <c:pt idx="742">
                  <c:v>5.9809716115781134E-2</c:v>
                </c:pt>
                <c:pt idx="743">
                  <c:v>6.0076021752090134E-2</c:v>
                </c:pt>
                <c:pt idx="744">
                  <c:v>5.9987253206653733E-2</c:v>
                </c:pt>
                <c:pt idx="745">
                  <c:v>5.9898484661217534E-2</c:v>
                </c:pt>
                <c:pt idx="746">
                  <c:v>5.9365873388599374E-2</c:v>
                </c:pt>
                <c:pt idx="747">
                  <c:v>5.9188336297726921E-2</c:v>
                </c:pt>
                <c:pt idx="748">
                  <c:v>5.9010799206854023E-2</c:v>
                </c:pt>
                <c:pt idx="749">
                  <c:v>5.8659531053559907E-2</c:v>
                </c:pt>
                <c:pt idx="750">
                  <c:v>5.8659531053559907E-2</c:v>
                </c:pt>
                <c:pt idx="751">
                  <c:v>5.8132628823619123E-2</c:v>
                </c:pt>
                <c:pt idx="752">
                  <c:v>5.7957942794926082E-2</c:v>
                </c:pt>
                <c:pt idx="753">
                  <c:v>5.7696387775864097E-2</c:v>
                </c:pt>
                <c:pt idx="754">
                  <c:v>5.7871073804556902E-2</c:v>
                </c:pt>
                <c:pt idx="755">
                  <c:v>5.7522649795125703E-2</c:v>
                </c:pt>
                <c:pt idx="756">
                  <c:v>5.7522649795125703E-2</c:v>
                </c:pt>
                <c:pt idx="757">
                  <c:v>5.7609518785494654E-2</c:v>
                </c:pt>
                <c:pt idx="758">
                  <c:v>5.7435780804756718E-2</c:v>
                </c:pt>
                <c:pt idx="759">
                  <c:v>5.72620428240182E-2</c:v>
                </c:pt>
                <c:pt idx="760">
                  <c:v>5.7001435852910648E-2</c:v>
                </c:pt>
                <c:pt idx="761">
                  <c:v>5.6914566862541122E-2</c:v>
                </c:pt>
                <c:pt idx="762">
                  <c:v>5.6656793624132964E-2</c:v>
                </c:pt>
                <c:pt idx="763">
                  <c:v>5.6570869211330241E-2</c:v>
                </c:pt>
                <c:pt idx="764">
                  <c:v>5.5885356100518022E-2</c:v>
                </c:pt>
                <c:pt idx="765">
                  <c:v>5.5885356100518022E-2</c:v>
                </c:pt>
                <c:pt idx="766">
                  <c:v>5.5458557323918724E-2</c:v>
                </c:pt>
                <c:pt idx="767">
                  <c:v>5.5118624055927115E-2</c:v>
                </c:pt>
                <c:pt idx="768">
                  <c:v>5.4191308389120701E-2</c:v>
                </c:pt>
                <c:pt idx="769">
                  <c:v>5.3939171245691322E-2</c:v>
                </c:pt>
                <c:pt idx="770">
                  <c:v>5.3855125531214715E-2</c:v>
                </c:pt>
                <c:pt idx="771">
                  <c:v>5.3855125531214715E-2</c:v>
                </c:pt>
                <c:pt idx="772">
                  <c:v>5.3855125531214715E-2</c:v>
                </c:pt>
                <c:pt idx="773">
                  <c:v>5.3772013914305521E-2</c:v>
                </c:pt>
                <c:pt idx="774">
                  <c:v>5.3772013914305521E-2</c:v>
                </c:pt>
                <c:pt idx="775">
                  <c:v>5.3772013914305521E-2</c:v>
                </c:pt>
                <c:pt idx="776">
                  <c:v>5.3439567446667176E-2</c:v>
                </c:pt>
                <c:pt idx="777">
                  <c:v>5.327334421284817E-2</c:v>
                </c:pt>
                <c:pt idx="778">
                  <c:v>5.3190232595938823E-2</c:v>
                </c:pt>
                <c:pt idx="779">
                  <c:v>5.3439567446667169E-2</c:v>
                </c:pt>
                <c:pt idx="780">
                  <c:v>5.3605790680486196E-2</c:v>
                </c:pt>
                <c:pt idx="781">
                  <c:v>5.3439567446667176E-2</c:v>
                </c:pt>
                <c:pt idx="782">
                  <c:v>5.3439567446667176E-2</c:v>
                </c:pt>
                <c:pt idx="783">
                  <c:v>5.3439567446667176E-2</c:v>
                </c:pt>
                <c:pt idx="784">
                  <c:v>5.3107120979029143E-2</c:v>
                </c:pt>
                <c:pt idx="785">
                  <c:v>5.3439567446667176E-2</c:v>
                </c:pt>
                <c:pt idx="786">
                  <c:v>5.3356455829757794E-2</c:v>
                </c:pt>
                <c:pt idx="787">
                  <c:v>5.2859647289877632E-2</c:v>
                </c:pt>
                <c:pt idx="788">
                  <c:v>5.2529061983816593E-2</c:v>
                </c:pt>
                <c:pt idx="789">
                  <c:v>5.244781152848408E-2</c:v>
                </c:pt>
                <c:pt idx="790">
                  <c:v>5.2364699911574934E-2</c:v>
                </c:pt>
                <c:pt idx="791">
                  <c:v>5.1790359710758148E-2</c:v>
                </c:pt>
                <c:pt idx="792">
                  <c:v>5.1790359710758155E-2</c:v>
                </c:pt>
                <c:pt idx="793">
                  <c:v>5.1709105726667745E-2</c:v>
                </c:pt>
                <c:pt idx="794">
                  <c:v>5.1953794730969526E-2</c:v>
                </c:pt>
                <c:pt idx="795">
                  <c:v>5.1465343774396696E-2</c:v>
                </c:pt>
                <c:pt idx="796">
                  <c:v>5.1627851742577356E-2</c:v>
                </c:pt>
                <c:pt idx="797">
                  <c:v>5.1709105726667745E-2</c:v>
                </c:pt>
                <c:pt idx="798">
                  <c:v>5.1302835806216245E-2</c:v>
                </c:pt>
                <c:pt idx="799">
                  <c:v>5.1709105726667745E-2</c:v>
                </c:pt>
                <c:pt idx="800">
                  <c:v>5.1790359710758155E-2</c:v>
                </c:pt>
                <c:pt idx="801">
                  <c:v>5.1790359710758155E-2</c:v>
                </c:pt>
                <c:pt idx="802">
                  <c:v>5.2200337839332887E-2</c:v>
                </c:pt>
                <c:pt idx="803">
                  <c:v>5.2282518875453564E-2</c:v>
                </c:pt>
                <c:pt idx="804">
                  <c:v>5.2858716709089107E-2</c:v>
                </c:pt>
                <c:pt idx="805">
                  <c:v>5.2612173600726134E-2</c:v>
                </c:pt>
                <c:pt idx="806">
                  <c:v>5.6202488033642833E-2</c:v>
                </c:pt>
                <c:pt idx="807">
                  <c:v>5.3190232595938823E-2</c:v>
                </c:pt>
                <c:pt idx="808">
                  <c:v>5.327334421284817E-2</c:v>
                </c:pt>
                <c:pt idx="809">
                  <c:v>5.3024939942908453E-2</c:v>
                </c:pt>
                <c:pt idx="810">
                  <c:v>5.2695285217635807E-2</c:v>
                </c:pt>
                <c:pt idx="811">
                  <c:v>5.2447811528484073E-2</c:v>
                </c:pt>
                <c:pt idx="812">
                  <c:v>5.2450596213334033E-2</c:v>
                </c:pt>
                <c:pt idx="813">
                  <c:v>5.2625187532716999E-2</c:v>
                </c:pt>
                <c:pt idx="814">
                  <c:v>5.3029592834871304E-2</c:v>
                </c:pt>
                <c:pt idx="815">
                  <c:v>5.3356455829757794E-2</c:v>
                </c:pt>
                <c:pt idx="816">
                  <c:v>5.3357386410546437E-2</c:v>
                </c:pt>
                <c:pt idx="817">
                  <c:v>5.3192093757515956E-2</c:v>
                </c:pt>
                <c:pt idx="818">
                  <c:v>5.244781152848408E-2</c:v>
                </c:pt>
                <c:pt idx="819">
                  <c:v>5.1954721783000167E-2</c:v>
                </c:pt>
                <c:pt idx="820">
                  <c:v>5.1790359710758155E-2</c:v>
                </c:pt>
                <c:pt idx="821">
                  <c:v>5.1872540746879067E-2</c:v>
                </c:pt>
                <c:pt idx="822">
                  <c:v>5.2201264891363314E-2</c:v>
                </c:pt>
                <c:pt idx="823">
                  <c:v>5.1627851742577356E-2</c:v>
                </c:pt>
                <c:pt idx="824">
                  <c:v>5.1140327838035404E-2</c:v>
                </c:pt>
                <c:pt idx="825">
                  <c:v>5.0735904939854033E-2</c:v>
                </c:pt>
                <c:pt idx="826">
                  <c:v>5.0093261156212675E-2</c:v>
                </c:pt>
                <c:pt idx="827">
                  <c:v>4.9614958150245365E-2</c:v>
                </c:pt>
                <c:pt idx="828">
                  <c:v>4.9218821967458103E-2</c:v>
                </c:pt>
                <c:pt idx="829">
                  <c:v>4.8824518569238896E-2</c:v>
                </c:pt>
                <c:pt idx="830">
                  <c:v>4.8037744557368492E-2</c:v>
                </c:pt>
                <c:pt idx="831">
                  <c:v>4.8116238680098733E-2</c:v>
                </c:pt>
                <c:pt idx="832">
                  <c:v>4.8037744557368492E-2</c:v>
                </c:pt>
                <c:pt idx="833">
                  <c:v>4.7805000631168312E-2</c:v>
                </c:pt>
                <c:pt idx="834">
                  <c:v>4.7494675396234594E-2</c:v>
                </c:pt>
                <c:pt idx="835">
                  <c:v>4.7572256704967966E-2</c:v>
                </c:pt>
                <c:pt idx="836">
                  <c:v>4.7572256704967966E-2</c:v>
                </c:pt>
                <c:pt idx="837">
                  <c:v>4.7031005989652805E-2</c:v>
                </c:pt>
                <c:pt idx="838">
                  <c:v>4.705011386729941E-2</c:v>
                </c:pt>
                <c:pt idx="839">
                  <c:v>4.7037366932983271E-2</c:v>
                </c:pt>
                <c:pt idx="840">
                  <c:v>4.6494301388884489E-2</c:v>
                </c:pt>
                <c:pt idx="841">
                  <c:v>4.6340953613174855E-2</c:v>
                </c:pt>
                <c:pt idx="842">
                  <c:v>4.5807871487798454E-2</c:v>
                </c:pt>
                <c:pt idx="843">
                  <c:v>4.5429039152917933E-2</c:v>
                </c:pt>
                <c:pt idx="844">
                  <c:v>4.5202641753625532E-2</c:v>
                </c:pt>
                <c:pt idx="845">
                  <c:v>4.5277506218965716E-2</c:v>
                </c:pt>
                <c:pt idx="846">
                  <c:v>4.5277506218965716E-2</c:v>
                </c:pt>
                <c:pt idx="847">
                  <c:v>4.5052912822944796E-2</c:v>
                </c:pt>
                <c:pt idx="848">
                  <c:v>4.5127777288284897E-2</c:v>
                </c:pt>
                <c:pt idx="849">
                  <c:v>4.4603726030902034E-2</c:v>
                </c:pt>
                <c:pt idx="850">
                  <c:v>4.4603726030902034E-2</c:v>
                </c:pt>
                <c:pt idx="851">
                  <c:v>4.4453997100221611E-2</c:v>
                </c:pt>
                <c:pt idx="852">
                  <c:v>4.4529759936653882E-2</c:v>
                </c:pt>
                <c:pt idx="853">
                  <c:v>4.4528861565561566E-2</c:v>
                </c:pt>
                <c:pt idx="854">
                  <c:v>4.4453997100221611E-2</c:v>
                </c:pt>
                <c:pt idx="855">
                  <c:v>4.475345496158304E-2</c:v>
                </c:pt>
                <c:pt idx="856">
                  <c:v>4.4379132634880754E-2</c:v>
                </c:pt>
                <c:pt idx="857">
                  <c:v>4.4009302163640115E-2</c:v>
                </c:pt>
                <c:pt idx="858">
                  <c:v>4.3565505598151366E-2</c:v>
                </c:pt>
                <c:pt idx="859">
                  <c:v>4.3565505598151366E-2</c:v>
                </c:pt>
                <c:pt idx="860">
                  <c:v>4.3345396769474645E-2</c:v>
                </c:pt>
                <c:pt idx="861">
                  <c:v>4.3199254035046708E-2</c:v>
                </c:pt>
                <c:pt idx="862">
                  <c:v>4.3126182667832205E-2</c:v>
                </c:pt>
                <c:pt idx="863">
                  <c:v>4.2980039933404088E-2</c:v>
                </c:pt>
                <c:pt idx="864">
                  <c:v>4.2760825831761495E-2</c:v>
                </c:pt>
                <c:pt idx="865">
                  <c:v>4.2687754464546993E-2</c:v>
                </c:pt>
                <c:pt idx="866">
                  <c:v>4.2687754464546993E-2</c:v>
                </c:pt>
                <c:pt idx="867">
                  <c:v>4.2687754464546993E-2</c:v>
                </c:pt>
                <c:pt idx="868">
                  <c:v>4.2687754464546993E-2</c:v>
                </c:pt>
                <c:pt idx="869">
                  <c:v>4.2542502799391715E-2</c:v>
                </c:pt>
                <c:pt idx="870">
                  <c:v>4.2614683097332934E-2</c:v>
                </c:pt>
                <c:pt idx="871">
                  <c:v>4.2253781607627494E-2</c:v>
                </c:pt>
                <c:pt idx="872">
                  <c:v>4.2398142203509612E-2</c:v>
                </c:pt>
                <c:pt idx="873">
                  <c:v>4.2037240713804339E-2</c:v>
                </c:pt>
                <c:pt idx="874">
                  <c:v>4.2109421011745647E-2</c:v>
                </c:pt>
                <c:pt idx="875">
                  <c:v>4.1965060415863273E-2</c:v>
                </c:pt>
                <c:pt idx="876">
                  <c:v>4.1748519522040096E-2</c:v>
                </c:pt>
                <c:pt idx="877">
                  <c:v>4.2181601309686532E-2</c:v>
                </c:pt>
                <c:pt idx="878">
                  <c:v>4.2109421011745647E-2</c:v>
                </c:pt>
                <c:pt idx="879">
                  <c:v>4.1820699819981461E-2</c:v>
                </c:pt>
                <c:pt idx="880">
                  <c:v>4.2037240713804332E-2</c:v>
                </c:pt>
                <c:pt idx="881">
                  <c:v>4.1820699819981461E-2</c:v>
                </c:pt>
                <c:pt idx="882">
                  <c:v>4.1748519522040096E-2</c:v>
                </c:pt>
                <c:pt idx="883">
                  <c:v>4.1748519522040096E-2</c:v>
                </c:pt>
                <c:pt idx="884">
                  <c:v>4.1534640821073554E-2</c:v>
                </c:pt>
                <c:pt idx="885">
                  <c:v>4.1463347920751403E-2</c:v>
                </c:pt>
                <c:pt idx="886">
                  <c:v>4.1106883419140421E-2</c:v>
                </c:pt>
                <c:pt idx="887">
                  <c:v>4.0681777152835503E-2</c:v>
                </c:pt>
                <c:pt idx="888">
                  <c:v>4.0681777152835503E-2</c:v>
                </c:pt>
                <c:pt idx="889">
                  <c:v>4.0540958775943256E-2</c:v>
                </c:pt>
                <c:pt idx="890">
                  <c:v>4.0259322022158775E-2</c:v>
                </c:pt>
                <c:pt idx="891">
                  <c:v>4.0118503645266528E-2</c:v>
                </c:pt>
                <c:pt idx="892">
                  <c:v>4.0329731210604902E-2</c:v>
                </c:pt>
                <c:pt idx="893">
                  <c:v>4.0118503645266528E-2</c:v>
                </c:pt>
                <c:pt idx="894">
                  <c:v>4.0118503645266528E-2</c:v>
                </c:pt>
                <c:pt idx="895">
                  <c:v>4.0048974468666294E-2</c:v>
                </c:pt>
                <c:pt idx="896">
                  <c:v>3.9769977750419627E-2</c:v>
                </c:pt>
                <c:pt idx="897">
                  <c:v>3.9839506927019881E-2</c:v>
                </c:pt>
                <c:pt idx="898">
                  <c:v>3.9769977750419641E-2</c:v>
                </c:pt>
                <c:pt idx="899">
                  <c:v>3.9769977750419641E-2</c:v>
                </c:pt>
                <c:pt idx="900">
                  <c:v>4.0050734492358082E-2</c:v>
                </c:pt>
                <c:pt idx="901">
                  <c:v>3.9423208164743692E-2</c:v>
                </c:pt>
                <c:pt idx="902">
                  <c:v>3.9840386938865581E-2</c:v>
                </c:pt>
                <c:pt idx="903">
                  <c:v>3.9630919397218994E-2</c:v>
                </c:pt>
                <c:pt idx="904">
                  <c:v>3.9630919397218994E-2</c:v>
                </c:pt>
                <c:pt idx="905">
                  <c:v>3.9564026541635829E-2</c:v>
                </c:pt>
                <c:pt idx="906">
                  <c:v>3.9283273514217988E-2</c:v>
                </c:pt>
                <c:pt idx="907">
                  <c:v>3.9213744337617554E-2</c:v>
                </c:pt>
                <c:pt idx="908">
                  <c:v>3.9213744337617554E-2</c:v>
                </c:pt>
                <c:pt idx="909">
                  <c:v>3.8939132820518092E-2</c:v>
                </c:pt>
                <c:pt idx="910">
                  <c:v>3.8871356238568501E-2</c:v>
                </c:pt>
                <c:pt idx="911">
                  <c:v>3.8871356238568515E-2</c:v>
                </c:pt>
                <c:pt idx="912">
                  <c:v>3.8940009117843385E-2</c:v>
                </c:pt>
                <c:pt idx="913">
                  <c:v>3.8323002043258877E-2</c:v>
                </c:pt>
                <c:pt idx="914">
                  <c:v>3.8458562665593859E-2</c:v>
                </c:pt>
                <c:pt idx="915">
                  <c:v>3.8254349163984E-2</c:v>
                </c:pt>
                <c:pt idx="916">
                  <c:v>3.8254349163984E-2</c:v>
                </c:pt>
                <c:pt idx="917">
                  <c:v>3.7983227919314265E-2</c:v>
                </c:pt>
                <c:pt idx="918">
                  <c:v>3.8186568852816502E-2</c:v>
                </c:pt>
                <c:pt idx="919">
                  <c:v>3.8322129475151484E-2</c:v>
                </c:pt>
                <c:pt idx="920">
                  <c:v>3.8939132820518092E-2</c:v>
                </c:pt>
                <c:pt idx="921">
                  <c:v>3.9561390220618754E-2</c:v>
                </c:pt>
                <c:pt idx="922">
                  <c:v>3.9283273514217988E-2</c:v>
                </c:pt>
                <c:pt idx="923">
                  <c:v>3.9007785699792914E-2</c:v>
                </c:pt>
                <c:pt idx="924">
                  <c:v>3.8254349163983986E-2</c:v>
                </c:pt>
                <c:pt idx="925">
                  <c:v>3.8458562665593859E-2</c:v>
                </c:pt>
                <c:pt idx="926">
                  <c:v>3.8527215544868751E-2</c:v>
                </c:pt>
                <c:pt idx="927">
                  <c:v>3.9076438579067882E-2</c:v>
                </c:pt>
                <c:pt idx="928">
                  <c:v>3.90077856997929E-2</c:v>
                </c:pt>
                <c:pt idx="929">
                  <c:v>3.9213744337617554E-2</c:v>
                </c:pt>
                <c:pt idx="930">
                  <c:v>3.9213744337617554E-2</c:v>
                </c:pt>
                <c:pt idx="931">
                  <c:v>3.9145091458342662E-2</c:v>
                </c:pt>
                <c:pt idx="932">
                  <c:v>3.9213744337617554E-2</c:v>
                </c:pt>
                <c:pt idx="933">
                  <c:v>3.9213744337617554E-2</c:v>
                </c:pt>
                <c:pt idx="934">
                  <c:v>3.9214620634942875E-2</c:v>
                </c:pt>
                <c:pt idx="935">
                  <c:v>3.9146844052993394E-2</c:v>
                </c:pt>
                <c:pt idx="936">
                  <c:v>3.9217249512221712E-2</c:v>
                </c:pt>
                <c:pt idx="937">
                  <c:v>3.9216369500375652E-2</c:v>
                </c:pt>
                <c:pt idx="938">
                  <c:v>3.9283273514217988E-2</c:v>
                </c:pt>
                <c:pt idx="939">
                  <c:v>3.9283273514217988E-2</c:v>
                </c:pt>
                <c:pt idx="940">
                  <c:v>3.9423211879264349E-2</c:v>
                </c:pt>
                <c:pt idx="941">
                  <c:v>4.0980274236929494E-2</c:v>
                </c:pt>
                <c:pt idx="942">
                  <c:v>3.9213744337617554E-2</c:v>
                </c:pt>
                <c:pt idx="943">
                  <c:v>3.9283273514217988E-2</c:v>
                </c:pt>
                <c:pt idx="944">
                  <c:v>3.9630919397218994E-2</c:v>
                </c:pt>
                <c:pt idx="945">
                  <c:v>3.9770857762265452E-2</c:v>
                </c:pt>
                <c:pt idx="946">
                  <c:v>4.0188912833712724E-2</c:v>
                </c:pt>
                <c:pt idx="947">
                  <c:v>4.0259322022158775E-2</c:v>
                </c:pt>
                <c:pt idx="948">
                  <c:v>4.0752186341281887E-2</c:v>
                </c:pt>
                <c:pt idx="949">
                  <c:v>4.1035590518818311E-2</c:v>
                </c:pt>
                <c:pt idx="950">
                  <c:v>4.0893004718173913E-2</c:v>
                </c:pt>
                <c:pt idx="951">
                  <c:v>4.0540958775943256E-2</c:v>
                </c:pt>
                <c:pt idx="952">
                  <c:v>4.0400140399051016E-2</c:v>
                </c:pt>
                <c:pt idx="953">
                  <c:v>4.0188912833712724E-2</c:v>
                </c:pt>
                <c:pt idx="954">
                  <c:v>3.9909036103619996E-2</c:v>
                </c:pt>
                <c:pt idx="955">
                  <c:v>3.9769977750419641E-2</c:v>
                </c:pt>
                <c:pt idx="956">
                  <c:v>3.9630919397218994E-2</c:v>
                </c:pt>
                <c:pt idx="957">
                  <c:v>3.9213744337617554E-2</c:v>
                </c:pt>
                <c:pt idx="958">
                  <c:v>3.9283273514217988E-2</c:v>
                </c:pt>
                <c:pt idx="959">
                  <c:v>3.935280269081802E-2</c:v>
                </c:pt>
                <c:pt idx="960">
                  <c:v>3.9213744337617554E-2</c:v>
                </c:pt>
                <c:pt idx="961">
                  <c:v>3.9213744337617554E-2</c:v>
                </c:pt>
                <c:pt idx="962">
                  <c:v>3.9213744337617554E-2</c:v>
                </c:pt>
                <c:pt idx="963">
                  <c:v>3.9076438579067882E-2</c:v>
                </c:pt>
                <c:pt idx="964">
                  <c:v>3.9213744337617554E-2</c:v>
                </c:pt>
                <c:pt idx="965">
                  <c:v>3.8939132820518092E-2</c:v>
                </c:pt>
                <c:pt idx="966">
                  <c:v>3.8870479941243145E-2</c:v>
                </c:pt>
                <c:pt idx="967">
                  <c:v>3.8458562665593859E-2</c:v>
                </c:pt>
                <c:pt idx="968">
                  <c:v>3.8118788541649018E-2</c:v>
                </c:pt>
                <c:pt idx="969">
                  <c:v>3.7779886985811612E-2</c:v>
                </c:pt>
                <c:pt idx="970">
                  <c:v>3.7847667296979283E-2</c:v>
                </c:pt>
                <c:pt idx="971">
                  <c:v>3.7847667296979283E-2</c:v>
                </c:pt>
                <c:pt idx="972">
                  <c:v>3.7847667296979297E-2</c:v>
                </c:pt>
                <c:pt idx="973">
                  <c:v>3.805100823048152E-2</c:v>
                </c:pt>
                <c:pt idx="974">
                  <c:v>3.8186568852816509E-2</c:v>
                </c:pt>
                <c:pt idx="975">
                  <c:v>3.8120533677863791E-2</c:v>
                </c:pt>
                <c:pt idx="976">
                  <c:v>3.8254349163984E-2</c:v>
                </c:pt>
                <c:pt idx="977">
                  <c:v>3.8322129475151484E-2</c:v>
                </c:pt>
                <c:pt idx="978">
                  <c:v>3.825522173209138E-2</c:v>
                </c:pt>
                <c:pt idx="979">
                  <c:v>3.8186568852816502E-2</c:v>
                </c:pt>
                <c:pt idx="980">
                  <c:v>3.7983227919314265E-2</c:v>
                </c:pt>
                <c:pt idx="981">
                  <c:v>3.7915447608146656E-2</c:v>
                </c:pt>
                <c:pt idx="982">
                  <c:v>3.7712106674644204E-2</c:v>
                </c:pt>
                <c:pt idx="983">
                  <c:v>3.7509634565122206E-2</c:v>
                </c:pt>
                <c:pt idx="984">
                  <c:v>3.7308900103561492E-2</c:v>
                </c:pt>
                <c:pt idx="985">
                  <c:v>3.7576546052309215E-2</c:v>
                </c:pt>
                <c:pt idx="986">
                  <c:v>3.7442723077935412E-2</c:v>
                </c:pt>
                <c:pt idx="987">
                  <c:v>3.7175077129187876E-2</c:v>
                </c:pt>
                <c:pt idx="988">
                  <c:v>3.6773608206066455E-2</c:v>
                </c:pt>
                <c:pt idx="989">
                  <c:v>3.6773608206066455E-2</c:v>
                </c:pt>
                <c:pt idx="990">
                  <c:v>3.6773608206066455E-2</c:v>
                </c:pt>
                <c:pt idx="991">
                  <c:v>3.6377329671319958E-2</c:v>
                </c:pt>
                <c:pt idx="992">
                  <c:v>3.6311283248861979E-2</c:v>
                </c:pt>
                <c:pt idx="993">
                  <c:v>3.6179190403946605E-2</c:v>
                </c:pt>
                <c:pt idx="994">
                  <c:v>3.6047097559031092E-2</c:v>
                </c:pt>
                <c:pt idx="995">
                  <c:v>3.5981051136573204E-2</c:v>
                </c:pt>
                <c:pt idx="996">
                  <c:v>3.5850680871922981E-2</c:v>
                </c:pt>
                <c:pt idx="997">
                  <c:v>3.5851542162055806E-2</c:v>
                </c:pt>
                <c:pt idx="998">
                  <c:v>3.5851542162055806E-2</c:v>
                </c:pt>
                <c:pt idx="999">
                  <c:v>3.5720310607272841E-2</c:v>
                </c:pt>
                <c:pt idx="1000">
                  <c:v>3.5589940342622604E-2</c:v>
                </c:pt>
                <c:pt idx="1001">
                  <c:v>3.5264014680997116E-2</c:v>
                </c:pt>
                <c:pt idx="1002">
                  <c:v>3.5264014680997116E-2</c:v>
                </c:pt>
                <c:pt idx="1003">
                  <c:v>3.5134501916313045E-2</c:v>
                </c:pt>
                <c:pt idx="1004">
                  <c:v>3.4877191386877254E-2</c:v>
                </c:pt>
                <c:pt idx="1005">
                  <c:v>3.4684208489800368E-2</c:v>
                </c:pt>
                <c:pt idx="1006">
                  <c:v>3.4684208489800368E-2</c:v>
                </c:pt>
                <c:pt idx="1007">
                  <c:v>3.442689796036421E-2</c:v>
                </c:pt>
                <c:pt idx="1008">
                  <c:v>3.442689796036421E-2</c:v>
                </c:pt>
                <c:pt idx="1009">
                  <c:v>3.442689796036421E-2</c:v>
                </c:pt>
                <c:pt idx="1010">
                  <c:v>3.442689796036421E-2</c:v>
                </c:pt>
                <c:pt idx="1011">
                  <c:v>3.442689796036421E-2</c:v>
                </c:pt>
                <c:pt idx="1012">
                  <c:v>3.442689796036421E-2</c:v>
                </c:pt>
                <c:pt idx="1013">
                  <c:v>3.442689796036421E-2</c:v>
                </c:pt>
                <c:pt idx="1014">
                  <c:v>3.4299950083645482E-2</c:v>
                </c:pt>
                <c:pt idx="1015">
                  <c:v>3.4236476145286084E-2</c:v>
                </c:pt>
                <c:pt idx="1016">
                  <c:v>3.4299950083645482E-2</c:v>
                </c:pt>
                <c:pt idx="1017">
                  <c:v>3.4173002206926852E-2</c:v>
                </c:pt>
                <c:pt idx="1018">
                  <c:v>3.4236476145286084E-2</c:v>
                </c:pt>
                <c:pt idx="1019">
                  <c:v>3.4236476145286084E-2</c:v>
                </c:pt>
                <c:pt idx="1020">
                  <c:v>3.3793008448768702E-2</c:v>
                </c:pt>
                <c:pt idx="1021">
                  <c:v>3.4110378140565591E-2</c:v>
                </c:pt>
                <c:pt idx="1022">
                  <c:v>3.3855632515130012E-2</c:v>
                </c:pt>
                <c:pt idx="1023">
                  <c:v>3.3855632515130012E-2</c:v>
                </c:pt>
                <c:pt idx="1024">
                  <c:v>3.3728684638410944E-2</c:v>
                </c:pt>
                <c:pt idx="1025">
                  <c:v>3.3665210700051712E-2</c:v>
                </c:pt>
                <c:pt idx="1026">
                  <c:v>3.3602586633690576E-2</c:v>
                </c:pt>
                <c:pt idx="1027">
                  <c:v>3.328946630188491E-2</c:v>
                </c:pt>
                <c:pt idx="1028">
                  <c:v>3.3101594102801508E-2</c:v>
                </c:pt>
                <c:pt idx="1029">
                  <c:v>3.28519438710793E-2</c:v>
                </c:pt>
                <c:pt idx="1030">
                  <c:v>3.2481275675244628E-2</c:v>
                </c:pt>
                <c:pt idx="1031">
                  <c:v>3.2604831740522595E-2</c:v>
                </c:pt>
                <c:pt idx="1032">
                  <c:v>3.2234163544687895E-2</c:v>
                </c:pt>
                <c:pt idx="1033">
                  <c:v>3.2295941577327257E-2</c:v>
                </c:pt>
                <c:pt idx="1034">
                  <c:v>3.2172385512048811E-2</c:v>
                </c:pt>
                <c:pt idx="1035">
                  <c:v>3.2172385512048811E-2</c:v>
                </c:pt>
                <c:pt idx="1036">
                  <c:v>3.2172385512048811E-2</c:v>
                </c:pt>
                <c:pt idx="1037">
                  <c:v>3.2234163544687895E-2</c:v>
                </c:pt>
                <c:pt idx="1038">
                  <c:v>3.2172385512048811E-2</c:v>
                </c:pt>
                <c:pt idx="1039">
                  <c:v>3.2172385512048811E-2</c:v>
                </c:pt>
                <c:pt idx="1040">
                  <c:v>3.2172385512048811E-2</c:v>
                </c:pt>
                <c:pt idx="1041">
                  <c:v>3.2172385512048811E-2</c:v>
                </c:pt>
                <c:pt idx="1042">
                  <c:v>3.2111449658335275E-2</c:v>
                </c:pt>
                <c:pt idx="1043">
                  <c:v>3.2295941577327257E-2</c:v>
                </c:pt>
                <c:pt idx="1044">
                  <c:v>3.2419497642605252E-2</c:v>
                </c:pt>
                <c:pt idx="1045">
                  <c:v>3.2604831740522595E-2</c:v>
                </c:pt>
                <c:pt idx="1046">
                  <c:v>3.279016583843989E-2</c:v>
                </c:pt>
                <c:pt idx="1047">
                  <c:v>3.2913721903718114E-2</c:v>
                </c:pt>
                <c:pt idx="1048">
                  <c:v>3.2851943871079287E-2</c:v>
                </c:pt>
                <c:pt idx="1049">
                  <c:v>3.2913721903718114E-2</c:v>
                </c:pt>
                <c:pt idx="1050">
                  <c:v>3.2790165838439897E-2</c:v>
                </c:pt>
                <c:pt idx="1051">
                  <c:v>3.2851943871079287E-2</c:v>
                </c:pt>
                <c:pt idx="1052">
                  <c:v>3.2913721903718114E-2</c:v>
                </c:pt>
                <c:pt idx="1053">
                  <c:v>3.2728387805800792E-2</c:v>
                </c:pt>
                <c:pt idx="1054">
                  <c:v>3.2913721903718114E-2</c:v>
                </c:pt>
                <c:pt idx="1055">
                  <c:v>3.2976345970079521E-2</c:v>
                </c:pt>
                <c:pt idx="1056">
                  <c:v>3.328946630188491E-2</c:v>
                </c:pt>
                <c:pt idx="1057">
                  <c:v>3.3414714434607175E-2</c:v>
                </c:pt>
                <c:pt idx="1058">
                  <c:v>3.3477338500968477E-2</c:v>
                </c:pt>
                <c:pt idx="1059">
                  <c:v>3.3665210700051712E-2</c:v>
                </c:pt>
                <c:pt idx="1060">
                  <c:v>3.328946630188491E-2</c:v>
                </c:pt>
                <c:pt idx="1061">
                  <c:v>3.3477338500968477E-2</c:v>
                </c:pt>
                <c:pt idx="1062">
                  <c:v>3.3226842235523801E-2</c:v>
                </c:pt>
                <c:pt idx="1063">
                  <c:v>3.3414714434607175E-2</c:v>
                </c:pt>
                <c:pt idx="1064">
                  <c:v>3.3352090368246039E-2</c:v>
                </c:pt>
                <c:pt idx="1065">
                  <c:v>3.3226842235523801E-2</c:v>
                </c:pt>
                <c:pt idx="1066">
                  <c:v>3.3666060572049981E-2</c:v>
                </c:pt>
                <c:pt idx="1067">
                  <c:v>3.3477338500968477E-2</c:v>
                </c:pt>
                <c:pt idx="1068">
                  <c:v>3.3855632515130012E-2</c:v>
                </c:pt>
                <c:pt idx="1069">
                  <c:v>3.3919106453489202E-2</c:v>
                </c:pt>
                <c:pt idx="1070">
                  <c:v>3.4299950083645482E-2</c:v>
                </c:pt>
                <c:pt idx="1071">
                  <c:v>3.4363424022004839E-2</c:v>
                </c:pt>
                <c:pt idx="1072">
                  <c:v>3.4299950083645482E-2</c:v>
                </c:pt>
                <c:pt idx="1073">
                  <c:v>3.4494640352686769E-2</c:v>
                </c:pt>
                <c:pt idx="1074">
                  <c:v>3.4877191386877254E-2</c:v>
                </c:pt>
                <c:pt idx="1075">
                  <c:v>3.442689796036421E-2</c:v>
                </c:pt>
                <c:pt idx="1076">
                  <c:v>3.4173002206926852E-2</c:v>
                </c:pt>
                <c:pt idx="1077">
                  <c:v>3.3414714434607175E-2</c:v>
                </c:pt>
                <c:pt idx="1078">
                  <c:v>3.3038970036440386E-2</c:v>
                </c:pt>
                <c:pt idx="1079">
                  <c:v>3.2604831740522595E-2</c:v>
                </c:pt>
                <c:pt idx="1080">
                  <c:v>3.2419497642605252E-2</c:v>
                </c:pt>
                <c:pt idx="1081">
                  <c:v>3.2172385512048811E-2</c:v>
                </c:pt>
                <c:pt idx="1082">
                  <c:v>3.2234163544687895E-2</c:v>
                </c:pt>
                <c:pt idx="1083">
                  <c:v>3.2172385512048811E-2</c:v>
                </c:pt>
                <c:pt idx="1084">
                  <c:v>3.2050513804621802E-2</c:v>
                </c:pt>
                <c:pt idx="1085">
                  <c:v>3.2050513804621802E-2</c:v>
                </c:pt>
                <c:pt idx="1086">
                  <c:v>3.1989577950908281E-2</c:v>
                </c:pt>
                <c:pt idx="1087">
                  <c:v>3.2050513804621802E-2</c:v>
                </c:pt>
                <c:pt idx="1088">
                  <c:v>3.1989577950908281E-2</c:v>
                </c:pt>
                <c:pt idx="1089">
                  <c:v>3.180677038976791E-2</c:v>
                </c:pt>
                <c:pt idx="1090">
                  <c:v>3.2050513804621802E-2</c:v>
                </c:pt>
                <c:pt idx="1091">
                  <c:v>3.2172385512048811E-2</c:v>
                </c:pt>
                <c:pt idx="1092">
                  <c:v>3.2172385512048811E-2</c:v>
                </c:pt>
                <c:pt idx="1093">
                  <c:v>3.2172385512048811E-2</c:v>
                </c:pt>
                <c:pt idx="1094">
                  <c:v>3.2172385512048811E-2</c:v>
                </c:pt>
                <c:pt idx="1095">
                  <c:v>3.2172385512048811E-2</c:v>
                </c:pt>
                <c:pt idx="1096">
                  <c:v>3.2111449658335275E-2</c:v>
                </c:pt>
                <c:pt idx="1097">
                  <c:v>3.2172385512048811E-2</c:v>
                </c:pt>
                <c:pt idx="1098">
                  <c:v>3.2172385512048811E-2</c:v>
                </c:pt>
                <c:pt idx="1099">
                  <c:v>3.2172385512048811E-2</c:v>
                </c:pt>
                <c:pt idx="1100">
                  <c:v>3.2111449658335275E-2</c:v>
                </c:pt>
                <c:pt idx="1101">
                  <c:v>3.180677038976791E-2</c:v>
                </c:pt>
                <c:pt idx="1102">
                  <c:v>3.1563026974913796E-2</c:v>
                </c:pt>
                <c:pt idx="1103">
                  <c:v>3.1502091121200261E-2</c:v>
                </c:pt>
                <c:pt idx="1104">
                  <c:v>3.1502091121200261E-2</c:v>
                </c:pt>
                <c:pt idx="1105">
                  <c:v>3.1200765082065759E-2</c:v>
                </c:pt>
                <c:pt idx="1106">
                  <c:v>3.1260862628421045E-2</c:v>
                </c:pt>
                <c:pt idx="1107">
                  <c:v>3.1381057721131485E-2</c:v>
                </c:pt>
                <c:pt idx="1108">
                  <c:v>3.1502091121200261E-2</c:v>
                </c:pt>
                <c:pt idx="1109">
                  <c:v>3.1441155267486802E-2</c:v>
                </c:pt>
                <c:pt idx="1110">
                  <c:v>3.1381057721131485E-2</c:v>
                </c:pt>
                <c:pt idx="1111">
                  <c:v>3.1381057721131485E-2</c:v>
                </c:pt>
                <c:pt idx="1112">
                  <c:v>3.1381057721131485E-2</c:v>
                </c:pt>
                <c:pt idx="1113">
                  <c:v>3.1441993574845208E-2</c:v>
                </c:pt>
                <c:pt idx="1114">
                  <c:v>3.1623962828627478E-2</c:v>
                </c:pt>
                <c:pt idx="1115">
                  <c:v>3.1502091121200275E-2</c:v>
                </c:pt>
                <c:pt idx="1116">
                  <c:v>3.1626473862107041E-2</c:v>
                </c:pt>
                <c:pt idx="1117">
                  <c:v>3.1684898682340916E-2</c:v>
                </c:pt>
                <c:pt idx="1118">
                  <c:v>3.1807608697126143E-2</c:v>
                </c:pt>
                <c:pt idx="1119">
                  <c:v>3.2111449658335275E-2</c:v>
                </c:pt>
                <c:pt idx="1120">
                  <c:v>3.1563026974913796E-2</c:v>
                </c:pt>
                <c:pt idx="1121">
                  <c:v>3.1381057721131485E-2</c:v>
                </c:pt>
                <c:pt idx="1122">
                  <c:v>3.1381057721131485E-2</c:v>
                </c:pt>
                <c:pt idx="1123">
                  <c:v>3.1080569989355052E-2</c:v>
                </c:pt>
                <c:pt idx="1124">
                  <c:v>3.096037489664439E-2</c:v>
                </c:pt>
                <c:pt idx="1125">
                  <c:v>3.0780082257578497E-2</c:v>
                </c:pt>
                <c:pt idx="1126">
                  <c:v>3.0719984711223242E-2</c:v>
                </c:pt>
                <c:pt idx="1127">
                  <c:v>3.072081912998658E-2</c:v>
                </c:pt>
                <c:pt idx="1128">
                  <c:v>3.0719984711223242E-2</c:v>
                </c:pt>
                <c:pt idx="1129">
                  <c:v>3.0482932200855614E-2</c:v>
                </c:pt>
                <c:pt idx="1130">
                  <c:v>3.0068090307711976E-2</c:v>
                </c:pt>
                <c:pt idx="1131">
                  <c:v>3.0364405945671597E-2</c:v>
                </c:pt>
                <c:pt idx="1132">
                  <c:v>3.018661656289584E-2</c:v>
                </c:pt>
                <c:pt idx="1133">
                  <c:v>3.0068090307711976E-2</c:v>
                </c:pt>
                <c:pt idx="1134">
                  <c:v>3.0008827180120205E-2</c:v>
                </c:pt>
                <c:pt idx="1135">
                  <c:v>3.0008827180120205E-2</c:v>
                </c:pt>
                <c:pt idx="1136">
                  <c:v>3.0008827180120205E-2</c:v>
                </c:pt>
                <c:pt idx="1137">
                  <c:v>3.0008827180120205E-2</c:v>
                </c:pt>
                <c:pt idx="1138">
                  <c:v>3.018661656289584E-2</c:v>
                </c:pt>
                <c:pt idx="1139">
                  <c:v>3.0068090307711976E-2</c:v>
                </c:pt>
                <c:pt idx="1140">
                  <c:v>3.0364405945671597E-2</c:v>
                </c:pt>
                <c:pt idx="1141">
                  <c:v>3.0660721583631274E-2</c:v>
                </c:pt>
                <c:pt idx="1142">
                  <c:v>3.0601458456039416E-2</c:v>
                </c:pt>
                <c:pt idx="1143">
                  <c:v>3.0660721583631274E-2</c:v>
                </c:pt>
                <c:pt idx="1144">
                  <c:v>3.0719984711223242E-2</c:v>
                </c:pt>
                <c:pt idx="1145">
                  <c:v>3.0780082257578497E-2</c:v>
                </c:pt>
                <c:pt idx="1146">
                  <c:v>3.072081912998658E-2</c:v>
                </c:pt>
                <c:pt idx="1147">
                  <c:v>3.0719984711223242E-2</c:v>
                </c:pt>
                <c:pt idx="1148">
                  <c:v>3.0719984711223242E-2</c:v>
                </c:pt>
                <c:pt idx="1149">
                  <c:v>3.0601458456039416E-2</c:v>
                </c:pt>
                <c:pt idx="1150">
                  <c:v>3.0719984711223242E-2</c:v>
                </c:pt>
                <c:pt idx="1151">
                  <c:v>3.0305142818079906E-2</c:v>
                </c:pt>
                <c:pt idx="1152">
                  <c:v>3.0423669073263652E-2</c:v>
                </c:pt>
                <c:pt idx="1153">
                  <c:v>3.0305142818079906E-2</c:v>
                </c:pt>
                <c:pt idx="1154">
                  <c:v>3.0068090307711976E-2</c:v>
                </c:pt>
                <c:pt idx="1155">
                  <c:v>3.0008827180120205E-2</c:v>
                </c:pt>
                <c:pt idx="1156">
                  <c:v>3.0008827180120205E-2</c:v>
                </c:pt>
                <c:pt idx="1157">
                  <c:v>3.0008827180120205E-2</c:v>
                </c:pt>
                <c:pt idx="1158">
                  <c:v>3.0008827180120205E-2</c:v>
                </c:pt>
                <c:pt idx="1159">
                  <c:v>3.0008827180120205E-2</c:v>
                </c:pt>
                <c:pt idx="1160">
                  <c:v>2.9950394565406942E-2</c:v>
                </c:pt>
                <c:pt idx="1161">
                  <c:v>2.9775096721267602E-2</c:v>
                </c:pt>
                <c:pt idx="1162">
                  <c:v>2.9716664106554443E-2</c:v>
                </c:pt>
                <c:pt idx="1163">
                  <c:v>2.9716664106554443E-2</c:v>
                </c:pt>
                <c:pt idx="1164">
                  <c:v>2.9716664106554443E-2</c:v>
                </c:pt>
                <c:pt idx="1165">
                  <c:v>2.9658231491841342E-2</c:v>
                </c:pt>
                <c:pt idx="1166">
                  <c:v>2.989196195069381E-2</c:v>
                </c:pt>
                <c:pt idx="1167">
                  <c:v>2.9482933647701992E-2</c:v>
                </c:pt>
                <c:pt idx="1168">
                  <c:v>2.9599798877128231E-2</c:v>
                </c:pt>
                <c:pt idx="1169">
                  <c:v>2.9541366262415221E-2</c:v>
                </c:pt>
                <c:pt idx="1170">
                  <c:v>2.9307635803562635E-2</c:v>
                </c:pt>
                <c:pt idx="1171">
                  <c:v>2.9250029778285731E-2</c:v>
                </c:pt>
                <c:pt idx="1172">
                  <c:v>2.9192423753008727E-2</c:v>
                </c:pt>
                <c:pt idx="1173">
                  <c:v>2.9019605677178248E-2</c:v>
                </c:pt>
                <c:pt idx="1174">
                  <c:v>2.9192423753008727E-2</c:v>
                </c:pt>
                <c:pt idx="1175">
                  <c:v>2.9077211702455193E-2</c:v>
                </c:pt>
                <c:pt idx="1176">
                  <c:v>2.8731575550793705E-2</c:v>
                </c:pt>
                <c:pt idx="1177">
                  <c:v>2.867396952551687E-2</c:v>
                </c:pt>
                <c:pt idx="1178">
                  <c:v>2.8446013368892239E-2</c:v>
                </c:pt>
                <c:pt idx="1179">
                  <c:v>2.8332446614660552E-2</c:v>
                </c:pt>
                <c:pt idx="1180">
                  <c:v>2.81053131061972E-2</c:v>
                </c:pt>
                <c:pt idx="1181">
                  <c:v>2.8275663237544706E-2</c:v>
                </c:pt>
                <c:pt idx="1182">
                  <c:v>2.8048529729081308E-2</c:v>
                </c:pt>
                <c:pt idx="1183">
                  <c:v>2.7937419041166655E-2</c:v>
                </c:pt>
                <c:pt idx="1184">
                  <c:v>2.7934962974849795E-2</c:v>
                </c:pt>
                <c:pt idx="1185">
                  <c:v>2.78789982865063E-2</c:v>
                </c:pt>
                <c:pt idx="1186">
                  <c:v>2.7823033598162652E-2</c:v>
                </c:pt>
                <c:pt idx="1187">
                  <c:v>2.7934962974849795E-2</c:v>
                </c:pt>
                <c:pt idx="1188">
                  <c:v>2.7934962974849795E-2</c:v>
                </c:pt>
                <c:pt idx="1189">
                  <c:v>2.7991746351965482E-2</c:v>
                </c:pt>
                <c:pt idx="1190">
                  <c:v>2.7934962974849795E-2</c:v>
                </c:pt>
                <c:pt idx="1191">
                  <c:v>2.7934962974849795E-2</c:v>
                </c:pt>
                <c:pt idx="1192">
                  <c:v>2.7991746351965482E-2</c:v>
                </c:pt>
                <c:pt idx="1193">
                  <c:v>2.7934962974849795E-2</c:v>
                </c:pt>
                <c:pt idx="1194">
                  <c:v>2.7991746351965482E-2</c:v>
                </c:pt>
                <c:pt idx="1195">
                  <c:v>2.7934962974849795E-2</c:v>
                </c:pt>
                <c:pt idx="1196">
                  <c:v>2.7934962974849795E-2</c:v>
                </c:pt>
                <c:pt idx="1197">
                  <c:v>2.7823033598162652E-2</c:v>
                </c:pt>
                <c:pt idx="1198">
                  <c:v>2.7599174844788597E-2</c:v>
                </c:pt>
                <c:pt idx="1199">
                  <c:v>2.7209051448349168E-2</c:v>
                </c:pt>
                <c:pt idx="1200">
                  <c:v>2.7264201425710243E-2</c:v>
                </c:pt>
                <c:pt idx="1201">
                  <c:v>2.7208236737366602E-2</c:v>
                </c:pt>
                <c:pt idx="1202">
                  <c:v>2.6767036918478419E-2</c:v>
                </c:pt>
                <c:pt idx="1203">
                  <c:v>2.6711886941117393E-2</c:v>
                </c:pt>
                <c:pt idx="1204">
                  <c:v>2.6656736963756391E-2</c:v>
                </c:pt>
                <c:pt idx="1205">
                  <c:v>2.6711886941117393E-2</c:v>
                </c:pt>
                <c:pt idx="1206">
                  <c:v>2.6656736963756391E-2</c:v>
                </c:pt>
                <c:pt idx="1207">
                  <c:v>2.6601586986395406E-2</c:v>
                </c:pt>
                <c:pt idx="1208">
                  <c:v>2.67118869411174E-2</c:v>
                </c:pt>
                <c:pt idx="1209">
                  <c:v>2.7097936782644709E-2</c:v>
                </c:pt>
                <c:pt idx="1210">
                  <c:v>2.7320166114053596E-2</c:v>
                </c:pt>
                <c:pt idx="1211">
                  <c:v>2.7208236737366602E-2</c:v>
                </c:pt>
                <c:pt idx="1212">
                  <c:v>2.7543210156445262E-2</c:v>
                </c:pt>
                <c:pt idx="1213">
                  <c:v>2.7934962974849795E-2</c:v>
                </c:pt>
                <c:pt idx="1214">
                  <c:v>2.8446013368892239E-2</c:v>
                </c:pt>
                <c:pt idx="1215">
                  <c:v>2.8674792173677816E-2</c:v>
                </c:pt>
                <c:pt idx="1216">
                  <c:v>2.9019605677178248E-2</c:v>
                </c:pt>
                <c:pt idx="1217">
                  <c:v>2.8799840257251994E-2</c:v>
                </c:pt>
                <c:pt idx="1218">
                  <c:v>2.954384603072386E-2</c:v>
                </c:pt>
                <c:pt idx="1219">
                  <c:v>2.9309288982435081E-2</c:v>
                </c:pt>
                <c:pt idx="1220">
                  <c:v>2.9254981432352677E-2</c:v>
                </c:pt>
                <c:pt idx="1221">
                  <c:v>2.9077211702455193E-2</c:v>
                </c:pt>
                <c:pt idx="1222">
                  <c:v>2.8804744249390304E-2</c:v>
                </c:pt>
                <c:pt idx="1223">
                  <c:v>2.8502796746008068E-2</c:v>
                </c:pt>
                <c:pt idx="1224">
                  <c:v>2.8559580123123946E-2</c:v>
                </c:pt>
                <c:pt idx="1225">
                  <c:v>2.81053131061972E-2</c:v>
                </c:pt>
                <c:pt idx="1226">
                  <c:v>2.7934962974849795E-2</c:v>
                </c:pt>
                <c:pt idx="1227">
                  <c:v>2.7934962974849795E-2</c:v>
                </c:pt>
                <c:pt idx="1228">
                  <c:v>2.7934962974849795E-2</c:v>
                </c:pt>
                <c:pt idx="1229">
                  <c:v>2.8053425931860238E-2</c:v>
                </c:pt>
                <c:pt idx="1230">
                  <c:v>2.7992565040737803E-2</c:v>
                </c:pt>
                <c:pt idx="1231">
                  <c:v>2.7934962974849795E-2</c:v>
                </c:pt>
                <c:pt idx="1232">
                  <c:v>2.7934962974849795E-2</c:v>
                </c:pt>
                <c:pt idx="1233">
                  <c:v>2.7934962974849795E-2</c:v>
                </c:pt>
                <c:pt idx="1234">
                  <c:v>2.7934962974849795E-2</c:v>
                </c:pt>
                <c:pt idx="1235">
                  <c:v>2.7934962974849795E-2</c:v>
                </c:pt>
                <c:pt idx="1236">
                  <c:v>2.7934962974849795E-2</c:v>
                </c:pt>
                <c:pt idx="1237">
                  <c:v>2.7934962974849795E-2</c:v>
                </c:pt>
                <c:pt idx="1238">
                  <c:v>2.7934962974849795E-2</c:v>
                </c:pt>
                <c:pt idx="1239">
                  <c:v>2.7934962974849795E-2</c:v>
                </c:pt>
                <c:pt idx="1240">
                  <c:v>2.7934962974849795E-2</c:v>
                </c:pt>
                <c:pt idx="1241">
                  <c:v>2.7934962974849795E-2</c:v>
                </c:pt>
                <c:pt idx="1242">
                  <c:v>2.7934962974849795E-2</c:v>
                </c:pt>
                <c:pt idx="1243">
                  <c:v>2.7934962974849795E-2</c:v>
                </c:pt>
                <c:pt idx="1244">
                  <c:v>2.7934962974849795E-2</c:v>
                </c:pt>
                <c:pt idx="1245">
                  <c:v>2.7934962974849795E-2</c:v>
                </c:pt>
                <c:pt idx="1246">
                  <c:v>2.7934962974849795E-2</c:v>
                </c:pt>
                <c:pt idx="1247">
                  <c:v>2.7934962974849795E-2</c:v>
                </c:pt>
                <c:pt idx="1248">
                  <c:v>2.78789982865063E-2</c:v>
                </c:pt>
                <c:pt idx="1249">
                  <c:v>2.7543210156445268E-2</c:v>
                </c:pt>
                <c:pt idx="1250">
                  <c:v>2.7431280779758278E-2</c:v>
                </c:pt>
                <c:pt idx="1251">
                  <c:v>2.7375316091414789E-2</c:v>
                </c:pt>
                <c:pt idx="1252">
                  <c:v>2.7319351403071214E-2</c:v>
                </c:pt>
                <c:pt idx="1253">
                  <c:v>2.7263386714727701E-2</c:v>
                </c:pt>
                <c:pt idx="1254">
                  <c:v>2.7319351403071217E-2</c:v>
                </c:pt>
                <c:pt idx="1255">
                  <c:v>2.7263386714727701E-2</c:v>
                </c:pt>
                <c:pt idx="1256">
                  <c:v>2.7263386714727701E-2</c:v>
                </c:pt>
                <c:pt idx="1257">
                  <c:v>2.7263386714727701E-2</c:v>
                </c:pt>
                <c:pt idx="1258">
                  <c:v>2.7263386714727701E-2</c:v>
                </c:pt>
                <c:pt idx="1259">
                  <c:v>2.7655139533132152E-2</c:v>
                </c:pt>
                <c:pt idx="1260">
                  <c:v>2.7767068909819212E-2</c:v>
                </c:pt>
                <c:pt idx="1261">
                  <c:v>2.7934962974849795E-2</c:v>
                </c:pt>
                <c:pt idx="1262">
                  <c:v>2.7934962974849795E-2</c:v>
                </c:pt>
                <c:pt idx="1263">
                  <c:v>2.7934962974849795E-2</c:v>
                </c:pt>
                <c:pt idx="1264">
                  <c:v>2.7991746351965482E-2</c:v>
                </c:pt>
                <c:pt idx="1265">
                  <c:v>2.7991746351965482E-2</c:v>
                </c:pt>
                <c:pt idx="1266">
                  <c:v>2.7934962974849795E-2</c:v>
                </c:pt>
                <c:pt idx="1267">
                  <c:v>2.7934962974849795E-2</c:v>
                </c:pt>
                <c:pt idx="1268">
                  <c:v>2.7934962974849795E-2</c:v>
                </c:pt>
                <c:pt idx="1269">
                  <c:v>2.7934962974849795E-2</c:v>
                </c:pt>
                <c:pt idx="1270">
                  <c:v>2.7934962974849795E-2</c:v>
                </c:pt>
                <c:pt idx="1271">
                  <c:v>2.7934962974849795E-2</c:v>
                </c:pt>
                <c:pt idx="1272">
                  <c:v>2.7934962974849795E-2</c:v>
                </c:pt>
                <c:pt idx="1273">
                  <c:v>2.8162096483313012E-2</c:v>
                </c:pt>
                <c:pt idx="1274">
                  <c:v>2.8502796746008068E-2</c:v>
                </c:pt>
                <c:pt idx="1275">
                  <c:v>2.9078864881327451E-2</c:v>
                </c:pt>
                <c:pt idx="1276">
                  <c:v>2.936689500771197E-2</c:v>
                </c:pt>
                <c:pt idx="1277">
                  <c:v>2.9193250342445038E-2</c:v>
                </c:pt>
                <c:pt idx="1278">
                  <c:v>2.8962826241337263E-2</c:v>
                </c:pt>
                <c:pt idx="1279">
                  <c:v>2.8503619394169191E-2</c:v>
                </c:pt>
                <c:pt idx="1280">
                  <c:v>2.8675618763114169E-2</c:v>
                </c:pt>
                <c:pt idx="1281">
                  <c:v>2.8502796746008068E-2</c:v>
                </c:pt>
                <c:pt idx="1282">
                  <c:v>2.8559580123123946E-2</c:v>
                </c:pt>
                <c:pt idx="1283">
                  <c:v>2.9164902337609142E-2</c:v>
                </c:pt>
                <c:pt idx="1284">
                  <c:v>2.8732398198954651E-2</c:v>
                </c:pt>
                <c:pt idx="1285">
                  <c:v>2.9800152049839251E-2</c:v>
                </c:pt>
                <c:pt idx="1286">
                  <c:v>3.2026630492662682E-2</c:v>
                </c:pt>
                <c:pt idx="1287">
                  <c:v>2.9541366262415221E-2</c:v>
                </c:pt>
                <c:pt idx="1288">
                  <c:v>2.9193250342445038E-2</c:v>
                </c:pt>
                <c:pt idx="1289">
                  <c:v>2.9134817727732045E-2</c:v>
                </c:pt>
                <c:pt idx="1290">
                  <c:v>2.8731575550793705E-2</c:v>
                </c:pt>
                <c:pt idx="1291">
                  <c:v>2.8616363500239796E-2</c:v>
                </c:pt>
                <c:pt idx="1292">
                  <c:v>2.8275663237544706E-2</c:v>
                </c:pt>
                <c:pt idx="1293">
                  <c:v>2.8791653461828826E-2</c:v>
                </c:pt>
                <c:pt idx="1294">
                  <c:v>2.8846787601347405E-2</c:v>
                </c:pt>
                <c:pt idx="1295">
                  <c:v>2.8218879860428848E-2</c:v>
                </c:pt>
                <c:pt idx="1296">
                  <c:v>2.81053131061972E-2</c:v>
                </c:pt>
                <c:pt idx="1297">
                  <c:v>2.7934962974849795E-2</c:v>
                </c:pt>
                <c:pt idx="1298">
                  <c:v>2.7655139533132152E-2</c:v>
                </c:pt>
                <c:pt idx="1299">
                  <c:v>2.7263386714727701E-2</c:v>
                </c:pt>
                <c:pt idx="1300">
                  <c:v>2.7208236737366602E-2</c:v>
                </c:pt>
                <c:pt idx="1301">
                  <c:v>2.7097936782644709E-2</c:v>
                </c:pt>
                <c:pt idx="1302">
                  <c:v>2.6656736963756391E-2</c:v>
                </c:pt>
                <c:pt idx="1303">
                  <c:v>2.6601586986395406E-2</c:v>
                </c:pt>
                <c:pt idx="1304">
                  <c:v>2.6601586986395406E-2</c:v>
                </c:pt>
                <c:pt idx="1305">
                  <c:v>2.6492908460667351E-2</c:v>
                </c:pt>
                <c:pt idx="1306">
                  <c:v>2.6547247723531453E-2</c:v>
                </c:pt>
                <c:pt idx="1307">
                  <c:v>2.6547247723531453E-2</c:v>
                </c:pt>
                <c:pt idx="1308">
                  <c:v>2.6384229934939038E-2</c:v>
                </c:pt>
                <c:pt idx="1309">
                  <c:v>2.6438569197803196E-2</c:v>
                </c:pt>
                <c:pt idx="1310">
                  <c:v>2.6438569197803196E-2</c:v>
                </c:pt>
                <c:pt idx="1311">
                  <c:v>2.6221212146346852E-2</c:v>
                </c:pt>
                <c:pt idx="1312">
                  <c:v>2.6221212146346852E-2</c:v>
                </c:pt>
                <c:pt idx="1313">
                  <c:v>2.5949515832026451E-2</c:v>
                </c:pt>
                <c:pt idx="1314">
                  <c:v>2.6003855094890602E-2</c:v>
                </c:pt>
                <c:pt idx="1315">
                  <c:v>2.5949515832026451E-2</c:v>
                </c:pt>
                <c:pt idx="1316">
                  <c:v>2.5949515832026451E-2</c:v>
                </c:pt>
                <c:pt idx="1317">
                  <c:v>2.5949515832026451E-2</c:v>
                </c:pt>
                <c:pt idx="1318">
                  <c:v>2.5949515832026451E-2</c:v>
                </c:pt>
                <c:pt idx="1319">
                  <c:v>2.5895983268176492E-2</c:v>
                </c:pt>
                <c:pt idx="1320">
                  <c:v>2.578891814047661E-2</c:v>
                </c:pt>
                <c:pt idx="1321">
                  <c:v>2.5949515832026451E-2</c:v>
                </c:pt>
                <c:pt idx="1322">
                  <c:v>2.5895983268176492E-2</c:v>
                </c:pt>
                <c:pt idx="1323">
                  <c:v>2.5842450704326489E-2</c:v>
                </c:pt>
                <c:pt idx="1324">
                  <c:v>2.5949515832026451E-2</c:v>
                </c:pt>
                <c:pt idx="1325">
                  <c:v>2.578891814047661E-2</c:v>
                </c:pt>
                <c:pt idx="1326">
                  <c:v>2.5681853012776742E-2</c:v>
                </c:pt>
                <c:pt idx="1327">
                  <c:v>2.578891814047661E-2</c:v>
                </c:pt>
                <c:pt idx="1328">
                  <c:v>2.5254395166201891E-2</c:v>
                </c:pt>
                <c:pt idx="1329">
                  <c:v>2.5628320448926642E-2</c:v>
                </c:pt>
                <c:pt idx="1330">
                  <c:v>2.573538557662676E-2</c:v>
                </c:pt>
                <c:pt idx="1331">
                  <c:v>2.5949515832026451E-2</c:v>
                </c:pt>
                <c:pt idx="1332">
                  <c:v>2.5949515832026451E-2</c:v>
                </c:pt>
                <c:pt idx="1333">
                  <c:v>2.5949515832026451E-2</c:v>
                </c:pt>
                <c:pt idx="1334">
                  <c:v>2.5949515832026451E-2</c:v>
                </c:pt>
                <c:pt idx="1335">
                  <c:v>2.5949515832026451E-2</c:v>
                </c:pt>
                <c:pt idx="1336">
                  <c:v>2.6003855094890602E-2</c:v>
                </c:pt>
                <c:pt idx="1337">
                  <c:v>2.5949515832026451E-2</c:v>
                </c:pt>
                <c:pt idx="1338">
                  <c:v>2.5949515832026451E-2</c:v>
                </c:pt>
                <c:pt idx="1339">
                  <c:v>2.5949515832026451E-2</c:v>
                </c:pt>
                <c:pt idx="1340">
                  <c:v>2.5949515832026451E-2</c:v>
                </c:pt>
                <c:pt idx="1341">
                  <c:v>2.5949515832026451E-2</c:v>
                </c:pt>
                <c:pt idx="1342">
                  <c:v>2.5949515832026451E-2</c:v>
                </c:pt>
                <c:pt idx="1343">
                  <c:v>2.5949515832026451E-2</c:v>
                </c:pt>
                <c:pt idx="1344">
                  <c:v>2.5949515832026451E-2</c:v>
                </c:pt>
                <c:pt idx="1345">
                  <c:v>2.5949515832026451E-2</c:v>
                </c:pt>
                <c:pt idx="1346">
                  <c:v>2.5949515832026451E-2</c:v>
                </c:pt>
                <c:pt idx="1347">
                  <c:v>2.5949515832026451E-2</c:v>
                </c:pt>
                <c:pt idx="1348">
                  <c:v>2.5895983268176492E-2</c:v>
                </c:pt>
                <c:pt idx="1349">
                  <c:v>2.5895983268176492E-2</c:v>
                </c:pt>
                <c:pt idx="1350">
                  <c:v>2.5895983268176492E-2</c:v>
                </c:pt>
                <c:pt idx="1351">
                  <c:v>2.5895983268176492E-2</c:v>
                </c:pt>
                <c:pt idx="1352">
                  <c:v>2.5895983268176492E-2</c:v>
                </c:pt>
                <c:pt idx="1353">
                  <c:v>2.5842450704326496E-2</c:v>
                </c:pt>
                <c:pt idx="1354">
                  <c:v>2.5842450704326496E-2</c:v>
                </c:pt>
                <c:pt idx="1355">
                  <c:v>2.5949515832026451E-2</c:v>
                </c:pt>
                <c:pt idx="1356">
                  <c:v>2.5949515832026451E-2</c:v>
                </c:pt>
                <c:pt idx="1357">
                  <c:v>2.5949515832026451E-2</c:v>
                </c:pt>
                <c:pt idx="1358">
                  <c:v>2.5949515832026451E-2</c:v>
                </c:pt>
                <c:pt idx="1359">
                  <c:v>2.5949515832026451E-2</c:v>
                </c:pt>
                <c:pt idx="1360">
                  <c:v>2.5949515832026451E-2</c:v>
                </c:pt>
                <c:pt idx="1361">
                  <c:v>2.5949515832026451E-2</c:v>
                </c:pt>
                <c:pt idx="1362">
                  <c:v>2.5949515832026451E-2</c:v>
                </c:pt>
                <c:pt idx="1363">
                  <c:v>2.5949515832026451E-2</c:v>
                </c:pt>
                <c:pt idx="1364">
                  <c:v>2.5949515832026451E-2</c:v>
                </c:pt>
                <c:pt idx="1365">
                  <c:v>2.5949515832026451E-2</c:v>
                </c:pt>
                <c:pt idx="1366">
                  <c:v>2.5949515832026451E-2</c:v>
                </c:pt>
                <c:pt idx="1367">
                  <c:v>2.5949515832026451E-2</c:v>
                </c:pt>
                <c:pt idx="1368">
                  <c:v>2.573538557662676E-2</c:v>
                </c:pt>
                <c:pt idx="1369">
                  <c:v>2.5467722757376802E-2</c:v>
                </c:pt>
                <c:pt idx="1370">
                  <c:v>2.5307125065826892E-2</c:v>
                </c:pt>
                <c:pt idx="1371">
                  <c:v>2.5307125065826892E-2</c:v>
                </c:pt>
                <c:pt idx="1372">
                  <c:v>2.5307125065826892E-2</c:v>
                </c:pt>
                <c:pt idx="1373">
                  <c:v>2.5307125065826892E-2</c:v>
                </c:pt>
                <c:pt idx="1374">
                  <c:v>2.5096205467327187E-2</c:v>
                </c:pt>
                <c:pt idx="1375">
                  <c:v>2.4938015768452202E-2</c:v>
                </c:pt>
                <c:pt idx="1376">
                  <c:v>2.4938015768452202E-2</c:v>
                </c:pt>
                <c:pt idx="1377">
                  <c:v>2.4832555969202239E-2</c:v>
                </c:pt>
                <c:pt idx="1378">
                  <c:v>2.4779826069577286E-2</c:v>
                </c:pt>
                <c:pt idx="1379">
                  <c:v>2.4938015768452202E-2</c:v>
                </c:pt>
                <c:pt idx="1380">
                  <c:v>2.499074566807722E-2</c:v>
                </c:pt>
                <c:pt idx="1381">
                  <c:v>2.50434755677022E-2</c:v>
                </c:pt>
                <c:pt idx="1382">
                  <c:v>2.472709616995233E-2</c:v>
                </c:pt>
                <c:pt idx="1383">
                  <c:v>2.5148935366951976E-2</c:v>
                </c:pt>
                <c:pt idx="1384">
                  <c:v>2.509620546732718E-2</c:v>
                </c:pt>
                <c:pt idx="1385">
                  <c:v>2.5254395166201891E-2</c:v>
                </c:pt>
                <c:pt idx="1386">
                  <c:v>2.5201665266577057E-2</c:v>
                </c:pt>
                <c:pt idx="1387">
                  <c:v>2.4779826069577286E-2</c:v>
                </c:pt>
                <c:pt idx="1388">
                  <c:v>2.5148935366951976E-2</c:v>
                </c:pt>
                <c:pt idx="1389">
                  <c:v>2.4832555969202239E-2</c:v>
                </c:pt>
                <c:pt idx="1390">
                  <c:v>2.4674366270327402E-2</c:v>
                </c:pt>
                <c:pt idx="1391">
                  <c:v>2.4674366270327402E-2</c:v>
                </c:pt>
                <c:pt idx="1392">
                  <c:v>2.4674366270327402E-2</c:v>
                </c:pt>
                <c:pt idx="1393">
                  <c:v>2.4622434980515428E-2</c:v>
                </c:pt>
                <c:pt idx="1394">
                  <c:v>2.4622434980515428E-2</c:v>
                </c:pt>
                <c:pt idx="1395">
                  <c:v>2.4674366270327402E-2</c:v>
                </c:pt>
                <c:pt idx="1396">
                  <c:v>2.4674366270327402E-2</c:v>
                </c:pt>
                <c:pt idx="1397">
                  <c:v>2.4674366270327402E-2</c:v>
                </c:pt>
                <c:pt idx="1398">
                  <c:v>2.4622434980515428E-2</c:v>
                </c:pt>
                <c:pt idx="1399">
                  <c:v>2.4622434980515428E-2</c:v>
                </c:pt>
                <c:pt idx="1400">
                  <c:v>2.4518572400891555E-2</c:v>
                </c:pt>
                <c:pt idx="1401">
                  <c:v>2.4518572400891551E-2</c:v>
                </c:pt>
                <c:pt idx="1402">
                  <c:v>2.4570503690703495E-2</c:v>
                </c:pt>
                <c:pt idx="1403">
                  <c:v>2.4782225953428331E-2</c:v>
                </c:pt>
                <c:pt idx="1404">
                  <c:v>2.4570503690703488E-2</c:v>
                </c:pt>
                <c:pt idx="1405">
                  <c:v>2.4674366270327402E-2</c:v>
                </c:pt>
                <c:pt idx="1406">
                  <c:v>2.4622434980515428E-2</c:v>
                </c:pt>
                <c:pt idx="1407">
                  <c:v>2.4622434980515428E-2</c:v>
                </c:pt>
                <c:pt idx="1408">
                  <c:v>2.4674366270327402E-2</c:v>
                </c:pt>
                <c:pt idx="1409">
                  <c:v>2.4466641111079619E-2</c:v>
                </c:pt>
                <c:pt idx="1410">
                  <c:v>2.4414709821267675E-2</c:v>
                </c:pt>
                <c:pt idx="1411">
                  <c:v>2.4310847241643802E-2</c:v>
                </c:pt>
                <c:pt idx="1412">
                  <c:v>2.4206984662019992E-2</c:v>
                </c:pt>
                <c:pt idx="1413">
                  <c:v>2.4103122082396046E-2</c:v>
                </c:pt>
                <c:pt idx="1414">
                  <c:v>2.4051190792584106E-2</c:v>
                </c:pt>
                <c:pt idx="1415">
                  <c:v>2.4051190792584106E-2</c:v>
                </c:pt>
                <c:pt idx="1416">
                  <c:v>2.4051190792584106E-2</c:v>
                </c:pt>
                <c:pt idx="1417">
                  <c:v>2.4051190792584106E-2</c:v>
                </c:pt>
                <c:pt idx="1418">
                  <c:v>2.4051190792584106E-2</c:v>
                </c:pt>
                <c:pt idx="1419">
                  <c:v>2.4051190792584106E-2</c:v>
                </c:pt>
                <c:pt idx="1420">
                  <c:v>2.4051190792584106E-2</c:v>
                </c:pt>
                <c:pt idx="1421">
                  <c:v>2.4051190792584106E-2</c:v>
                </c:pt>
                <c:pt idx="1422">
                  <c:v>2.4051190792584106E-2</c:v>
                </c:pt>
                <c:pt idx="1423">
                  <c:v>2.4051190792584106E-2</c:v>
                </c:pt>
                <c:pt idx="1424">
                  <c:v>2.4051190792584106E-2</c:v>
                </c:pt>
                <c:pt idx="1425">
                  <c:v>2.4051190792584106E-2</c:v>
                </c:pt>
                <c:pt idx="1426">
                  <c:v>2.4051190792584106E-2</c:v>
                </c:pt>
                <c:pt idx="1427">
                  <c:v>2.4051190792584106E-2</c:v>
                </c:pt>
                <c:pt idx="1428">
                  <c:v>2.4051190792584106E-2</c:v>
                </c:pt>
                <c:pt idx="1429">
                  <c:v>2.4051190792584106E-2</c:v>
                </c:pt>
                <c:pt idx="1430">
                  <c:v>2.4051190792584106E-2</c:v>
                </c:pt>
                <c:pt idx="1431">
                  <c:v>2.4103122082396046E-2</c:v>
                </c:pt>
                <c:pt idx="1432">
                  <c:v>2.4051190792584106E-2</c:v>
                </c:pt>
                <c:pt idx="1433">
                  <c:v>2.4051190792584106E-2</c:v>
                </c:pt>
                <c:pt idx="1434">
                  <c:v>2.4051190792584106E-2</c:v>
                </c:pt>
                <c:pt idx="1435">
                  <c:v>2.4051190792584106E-2</c:v>
                </c:pt>
                <c:pt idx="1436">
                  <c:v>2.4051190792584106E-2</c:v>
                </c:pt>
                <c:pt idx="1437">
                  <c:v>2.4051190792584106E-2</c:v>
                </c:pt>
                <c:pt idx="1438">
                  <c:v>2.4051190792584106E-2</c:v>
                </c:pt>
                <c:pt idx="1439">
                  <c:v>2.4051190792584106E-2</c:v>
                </c:pt>
                <c:pt idx="1440">
                  <c:v>2.4051190792584106E-2</c:v>
                </c:pt>
                <c:pt idx="1441">
                  <c:v>2.4000054038225808E-2</c:v>
                </c:pt>
                <c:pt idx="1442">
                  <c:v>2.3744370266434316E-2</c:v>
                </c:pt>
                <c:pt idx="1443">
                  <c:v>2.3488686494642787E-2</c:v>
                </c:pt>
                <c:pt idx="1444">
                  <c:v>2.3590960003359411E-2</c:v>
                </c:pt>
                <c:pt idx="1445">
                  <c:v>2.3693233512076174E-2</c:v>
                </c:pt>
                <c:pt idx="1446">
                  <c:v>2.3437549740284516E-2</c:v>
                </c:pt>
                <c:pt idx="1447">
                  <c:v>2.3488686494642787E-2</c:v>
                </c:pt>
                <c:pt idx="1448">
                  <c:v>2.3437549740284516E-2</c:v>
                </c:pt>
                <c:pt idx="1449">
                  <c:v>2.3437549740284516E-2</c:v>
                </c:pt>
                <c:pt idx="1450">
                  <c:v>2.3488686494642787E-2</c:v>
                </c:pt>
                <c:pt idx="1451">
                  <c:v>2.3693233512076174E-2</c:v>
                </c:pt>
                <c:pt idx="1452">
                  <c:v>2.3744370266434316E-2</c:v>
                </c:pt>
                <c:pt idx="1453">
                  <c:v>2.3897780529509322E-2</c:v>
                </c:pt>
                <c:pt idx="1454">
                  <c:v>2.4051190792584106E-2</c:v>
                </c:pt>
                <c:pt idx="1455">
                  <c:v>2.4000848573679668E-2</c:v>
                </c:pt>
                <c:pt idx="1456">
                  <c:v>2.3897780529509322E-2</c:v>
                </c:pt>
                <c:pt idx="1457">
                  <c:v>2.3846643775150916E-2</c:v>
                </c:pt>
                <c:pt idx="1458">
                  <c:v>2.3898570970323402E-2</c:v>
                </c:pt>
                <c:pt idx="1459">
                  <c:v>2.4000054038225808E-2</c:v>
                </c:pt>
                <c:pt idx="1460">
                  <c:v>2.4051985328037751E-2</c:v>
                </c:pt>
                <c:pt idx="1461">
                  <c:v>2.3948917283867621E-2</c:v>
                </c:pt>
                <c:pt idx="1462">
                  <c:v>2.3796297461606792E-2</c:v>
                </c:pt>
                <c:pt idx="1463">
                  <c:v>2.3642096757717716E-2</c:v>
                </c:pt>
                <c:pt idx="1464">
                  <c:v>2.3795507020792608E-2</c:v>
                </c:pt>
                <c:pt idx="1465">
                  <c:v>2.3642096757717716E-2</c:v>
                </c:pt>
                <c:pt idx="1466">
                  <c:v>2.3387203426740416E-2</c:v>
                </c:pt>
                <c:pt idx="1467">
                  <c:v>2.3387993867554611E-2</c:v>
                </c:pt>
                <c:pt idx="1468">
                  <c:v>2.3389570633922208E-2</c:v>
                </c:pt>
                <c:pt idx="1469">
                  <c:v>2.3491057817085392E-2</c:v>
                </c:pt>
                <c:pt idx="1470">
                  <c:v>2.3489476935456988E-2</c:v>
                </c:pt>
                <c:pt idx="1471">
                  <c:v>2.343834018109869E-2</c:v>
                </c:pt>
                <c:pt idx="1472">
                  <c:v>2.3387993867554611E-2</c:v>
                </c:pt>
                <c:pt idx="1473">
                  <c:v>2.3540613689815412E-2</c:v>
                </c:pt>
                <c:pt idx="1474">
                  <c:v>2.3287301240466352E-2</c:v>
                </c:pt>
                <c:pt idx="1475">
                  <c:v>2.364446396489955E-2</c:v>
                </c:pt>
                <c:pt idx="1476">
                  <c:v>2.3797882437874611E-2</c:v>
                </c:pt>
                <c:pt idx="1477">
                  <c:v>2.3490267376271242E-2</c:v>
                </c:pt>
                <c:pt idx="1478">
                  <c:v>2.4005611671481752E-2</c:v>
                </c:pt>
                <c:pt idx="1479">
                  <c:v>2.4053570304305591E-2</c:v>
                </c:pt>
                <c:pt idx="1480">
                  <c:v>2.4052779863491386E-2</c:v>
                </c:pt>
                <c:pt idx="1481">
                  <c:v>2.4052779863491386E-2</c:v>
                </c:pt>
                <c:pt idx="1482">
                  <c:v>2.4258915951831862E-2</c:v>
                </c:pt>
                <c:pt idx="1483">
                  <c:v>2.4258915951831848E-2</c:v>
                </c:pt>
                <c:pt idx="1484">
                  <c:v>2.4417109705118751E-2</c:v>
                </c:pt>
                <c:pt idx="1485">
                  <c:v>2.4207779197473682E-2</c:v>
                </c:pt>
                <c:pt idx="1486">
                  <c:v>2.4000054038225808E-2</c:v>
                </c:pt>
                <c:pt idx="1487">
                  <c:v>2.3795507020792608E-2</c:v>
                </c:pt>
                <c:pt idx="1488">
                  <c:v>2.4051190792584106E-2</c:v>
                </c:pt>
                <c:pt idx="1489">
                  <c:v>2.4051190792584106E-2</c:v>
                </c:pt>
                <c:pt idx="1490">
                  <c:v>2.4000054038225808E-2</c:v>
                </c:pt>
                <c:pt idx="1491">
                  <c:v>2.3897780529509322E-2</c:v>
                </c:pt>
                <c:pt idx="1492">
                  <c:v>2.3744370266434316E-2</c:v>
                </c:pt>
                <c:pt idx="1493">
                  <c:v>2.3590960003359411E-2</c:v>
                </c:pt>
                <c:pt idx="1494">
                  <c:v>2.3539823249001113E-2</c:v>
                </c:pt>
                <c:pt idx="1495">
                  <c:v>2.3437549740284516E-2</c:v>
                </c:pt>
                <c:pt idx="1496">
                  <c:v>2.3286510799652136E-2</c:v>
                </c:pt>
                <c:pt idx="1497">
                  <c:v>2.3336857113196271E-2</c:v>
                </c:pt>
                <c:pt idx="1498">
                  <c:v>2.3387203426740416E-2</c:v>
                </c:pt>
                <c:pt idx="1499">
                  <c:v>2.3387203426740416E-2</c:v>
                </c:pt>
                <c:pt idx="1500">
                  <c:v>2.3387203426740416E-2</c:v>
                </c:pt>
                <c:pt idx="1501">
                  <c:v>2.3387203426740416E-2</c:v>
                </c:pt>
                <c:pt idx="1502">
                  <c:v>2.3437549740284516E-2</c:v>
                </c:pt>
                <c:pt idx="1503">
                  <c:v>2.3488686494642787E-2</c:v>
                </c:pt>
                <c:pt idx="1504">
                  <c:v>2.3590960003359411E-2</c:v>
                </c:pt>
                <c:pt idx="1505">
                  <c:v>2.3539823249001113E-2</c:v>
                </c:pt>
                <c:pt idx="1506">
                  <c:v>2.3488686494642787E-2</c:v>
                </c:pt>
                <c:pt idx="1507">
                  <c:v>2.3488686494642787E-2</c:v>
                </c:pt>
                <c:pt idx="1508">
                  <c:v>2.3488686494642787E-2</c:v>
                </c:pt>
                <c:pt idx="1509">
                  <c:v>2.3539823249001109E-2</c:v>
                </c:pt>
                <c:pt idx="1510">
                  <c:v>2.3437549740284516E-2</c:v>
                </c:pt>
                <c:pt idx="1511">
                  <c:v>2.3437549740284516E-2</c:v>
                </c:pt>
                <c:pt idx="1512">
                  <c:v>2.3539823249001113E-2</c:v>
                </c:pt>
                <c:pt idx="1513">
                  <c:v>2.3437549740284516E-2</c:v>
                </c:pt>
                <c:pt idx="1514">
                  <c:v>2.3437549740284516E-2</c:v>
                </c:pt>
                <c:pt idx="1515">
                  <c:v>2.333685711319626E-2</c:v>
                </c:pt>
                <c:pt idx="1516">
                  <c:v>2.3437549740284516E-2</c:v>
                </c:pt>
                <c:pt idx="1517">
                  <c:v>2.3387203426740416E-2</c:v>
                </c:pt>
                <c:pt idx="1518">
                  <c:v>2.3236164486108012E-2</c:v>
                </c:pt>
                <c:pt idx="1519">
                  <c:v>2.3236164486108012E-2</c:v>
                </c:pt>
                <c:pt idx="1520">
                  <c:v>2.333685711319626E-2</c:v>
                </c:pt>
                <c:pt idx="1521">
                  <c:v>2.333685711319626E-2</c:v>
                </c:pt>
                <c:pt idx="1522">
                  <c:v>2.3437549740284516E-2</c:v>
                </c:pt>
                <c:pt idx="1523">
                  <c:v>2.3437549740284516E-2</c:v>
                </c:pt>
                <c:pt idx="1524">
                  <c:v>2.3437549740284516E-2</c:v>
                </c:pt>
                <c:pt idx="1525">
                  <c:v>2.3590960003359411E-2</c:v>
                </c:pt>
                <c:pt idx="1526">
                  <c:v>2.448754209612581E-2</c:v>
                </c:pt>
                <c:pt idx="1527">
                  <c:v>2.4051190792584106E-2</c:v>
                </c:pt>
                <c:pt idx="1528">
                  <c:v>2.4103122082396046E-2</c:v>
                </c:pt>
                <c:pt idx="1529">
                  <c:v>2.4518572400891555E-2</c:v>
                </c:pt>
                <c:pt idx="1530">
                  <c:v>2.4674366270327402E-2</c:v>
                </c:pt>
                <c:pt idx="1531">
                  <c:v>2.4570503690703495E-2</c:v>
                </c:pt>
                <c:pt idx="1532">
                  <c:v>2.4832555969202239E-2</c:v>
                </c:pt>
                <c:pt idx="1533">
                  <c:v>2.499074566807722E-2</c:v>
                </c:pt>
                <c:pt idx="1534">
                  <c:v>2.4885285868827302E-2</c:v>
                </c:pt>
                <c:pt idx="1535">
                  <c:v>2.5096205467327187E-2</c:v>
                </c:pt>
                <c:pt idx="1536">
                  <c:v>2.4885285868827302E-2</c:v>
                </c:pt>
                <c:pt idx="1537">
                  <c:v>2.5373556628795792E-2</c:v>
                </c:pt>
                <c:pt idx="1538">
                  <c:v>2.949014566935966E-2</c:v>
                </c:pt>
                <c:pt idx="1539">
                  <c:v>2.6808470471075364E-2</c:v>
                </c:pt>
                <c:pt idx="1540">
                  <c:v>2.4674366270327402E-2</c:v>
                </c:pt>
                <c:pt idx="1541">
                  <c:v>2.4622434980515428E-2</c:v>
                </c:pt>
                <c:pt idx="1542">
                  <c:v>2.4622434980515428E-2</c:v>
                </c:pt>
                <c:pt idx="1543">
                  <c:v>2.472709616995233E-2</c:v>
                </c:pt>
                <c:pt idx="1544">
                  <c:v>2.4674366270327402E-2</c:v>
                </c:pt>
                <c:pt idx="1545">
                  <c:v>2.4885285868827302E-2</c:v>
                </c:pt>
                <c:pt idx="1546">
                  <c:v>2.509700813155203E-2</c:v>
                </c:pt>
                <c:pt idx="1547">
                  <c:v>2.5254395166201891E-2</c:v>
                </c:pt>
                <c:pt idx="1548">
                  <c:v>2.5254395166201891E-2</c:v>
                </c:pt>
                <c:pt idx="1549">
                  <c:v>2.5254395166201891E-2</c:v>
                </c:pt>
                <c:pt idx="1550">
                  <c:v>2.5307927730051853E-2</c:v>
                </c:pt>
                <c:pt idx="1551">
                  <c:v>2.5148935366951976E-2</c:v>
                </c:pt>
                <c:pt idx="1552">
                  <c:v>2.4938015768452202E-2</c:v>
                </c:pt>
                <c:pt idx="1553">
                  <c:v>2.4570503690703488E-2</c:v>
                </c:pt>
                <c:pt idx="1554">
                  <c:v>2.4051190792584106E-2</c:v>
                </c:pt>
                <c:pt idx="1555">
                  <c:v>2.4103122082396046E-2</c:v>
                </c:pt>
                <c:pt idx="1556">
                  <c:v>2.4051190792584106E-2</c:v>
                </c:pt>
                <c:pt idx="1557">
                  <c:v>2.4051190792584106E-2</c:v>
                </c:pt>
                <c:pt idx="1558">
                  <c:v>2.3948917283867627E-2</c:v>
                </c:pt>
                <c:pt idx="1559">
                  <c:v>2.4051190792584106E-2</c:v>
                </c:pt>
                <c:pt idx="1560">
                  <c:v>2.3948917283867627E-2</c:v>
                </c:pt>
                <c:pt idx="1561">
                  <c:v>2.3539823249001113E-2</c:v>
                </c:pt>
                <c:pt idx="1562">
                  <c:v>2.3437549740284516E-2</c:v>
                </c:pt>
                <c:pt idx="1563">
                  <c:v>2.3236164486108012E-2</c:v>
                </c:pt>
                <c:pt idx="1564">
                  <c:v>2.3185818172564029E-2</c:v>
                </c:pt>
                <c:pt idx="1565">
                  <c:v>2.3135471859019756E-2</c:v>
                </c:pt>
                <c:pt idx="1566">
                  <c:v>2.3034779231931507E-2</c:v>
                </c:pt>
                <c:pt idx="1567">
                  <c:v>2.2985219243940872E-2</c:v>
                </c:pt>
                <c:pt idx="1568">
                  <c:v>2.2884526616852641E-2</c:v>
                </c:pt>
                <c:pt idx="1569">
                  <c:v>2.2783833989764558E-2</c:v>
                </c:pt>
                <c:pt idx="1570">
                  <c:v>2.2786197081685645E-2</c:v>
                </c:pt>
                <c:pt idx="1571">
                  <c:v>2.2734274001773878E-2</c:v>
                </c:pt>
                <c:pt idx="1572">
                  <c:v>2.2635154025792442E-2</c:v>
                </c:pt>
                <c:pt idx="1573">
                  <c:v>2.2684714013783212E-2</c:v>
                </c:pt>
                <c:pt idx="1574">
                  <c:v>2.2783833989764558E-2</c:v>
                </c:pt>
                <c:pt idx="1575">
                  <c:v>2.2536034049811172E-2</c:v>
                </c:pt>
                <c:pt idx="1576">
                  <c:v>2.2585594037801797E-2</c:v>
                </c:pt>
                <c:pt idx="1577">
                  <c:v>2.2387354085839292E-2</c:v>
                </c:pt>
                <c:pt idx="1578">
                  <c:v>2.2288234109857991E-2</c:v>
                </c:pt>
                <c:pt idx="1579">
                  <c:v>2.2288234109857991E-2</c:v>
                </c:pt>
                <c:pt idx="1580">
                  <c:v>2.2238674121867412E-2</c:v>
                </c:pt>
                <c:pt idx="1581">
                  <c:v>2.2238674121867412E-2</c:v>
                </c:pt>
                <c:pt idx="1582">
                  <c:v>2.2189896323198285E-2</c:v>
                </c:pt>
                <c:pt idx="1583">
                  <c:v>2.2238674121867412E-2</c:v>
                </c:pt>
                <c:pt idx="1584">
                  <c:v>2.2043562927191285E-2</c:v>
                </c:pt>
                <c:pt idx="1585">
                  <c:v>2.2092340725860408E-2</c:v>
                </c:pt>
                <c:pt idx="1586">
                  <c:v>2.2043562927191285E-2</c:v>
                </c:pt>
                <c:pt idx="1587">
                  <c:v>2.2043562927191285E-2</c:v>
                </c:pt>
                <c:pt idx="1588">
                  <c:v>2.2043562927191288E-2</c:v>
                </c:pt>
                <c:pt idx="1589">
                  <c:v>2.2043562927191285E-2</c:v>
                </c:pt>
                <c:pt idx="1590">
                  <c:v>2.2092340725860408E-2</c:v>
                </c:pt>
                <c:pt idx="1591">
                  <c:v>2.2092340725860408E-2</c:v>
                </c:pt>
                <c:pt idx="1592">
                  <c:v>2.1946007329853232E-2</c:v>
                </c:pt>
                <c:pt idx="1593">
                  <c:v>2.2092340725860408E-2</c:v>
                </c:pt>
                <c:pt idx="1594">
                  <c:v>2.2189896323198285E-2</c:v>
                </c:pt>
                <c:pt idx="1595">
                  <c:v>2.2189896323198285E-2</c:v>
                </c:pt>
                <c:pt idx="1596">
                  <c:v>2.2189896323198281E-2</c:v>
                </c:pt>
                <c:pt idx="1597">
                  <c:v>2.2238674121867412E-2</c:v>
                </c:pt>
                <c:pt idx="1598">
                  <c:v>2.2238674121867412E-2</c:v>
                </c:pt>
                <c:pt idx="1599">
                  <c:v>2.2288234109857991E-2</c:v>
                </c:pt>
                <c:pt idx="1600">
                  <c:v>2.2238674121867412E-2</c:v>
                </c:pt>
                <c:pt idx="1601">
                  <c:v>2.2238674121867412E-2</c:v>
                </c:pt>
                <c:pt idx="1602">
                  <c:v>2.2238674121867412E-2</c:v>
                </c:pt>
                <c:pt idx="1603">
                  <c:v>2.2238674121867412E-2</c:v>
                </c:pt>
                <c:pt idx="1604">
                  <c:v>2.2238674121867412E-2</c:v>
                </c:pt>
                <c:pt idx="1605">
                  <c:v>2.2238674121867412E-2</c:v>
                </c:pt>
                <c:pt idx="1606">
                  <c:v>2.2238674121867412E-2</c:v>
                </c:pt>
                <c:pt idx="1607">
                  <c:v>2.2238674121867412E-2</c:v>
                </c:pt>
                <c:pt idx="1608">
                  <c:v>2.2238674121867412E-2</c:v>
                </c:pt>
                <c:pt idx="1609">
                  <c:v>2.2238674121867412E-2</c:v>
                </c:pt>
                <c:pt idx="1610">
                  <c:v>2.2238674121867412E-2</c:v>
                </c:pt>
                <c:pt idx="1611">
                  <c:v>2.2238674121867412E-2</c:v>
                </c:pt>
                <c:pt idx="1612">
                  <c:v>2.2238674121867412E-2</c:v>
                </c:pt>
                <c:pt idx="1613">
                  <c:v>2.2238674121867412E-2</c:v>
                </c:pt>
                <c:pt idx="1614">
                  <c:v>2.2288234109857991E-2</c:v>
                </c:pt>
                <c:pt idx="1615">
                  <c:v>2.2337794097848598E-2</c:v>
                </c:pt>
                <c:pt idx="1616">
                  <c:v>2.2337794097848598E-2</c:v>
                </c:pt>
                <c:pt idx="1617">
                  <c:v>2.268550033933658E-2</c:v>
                </c:pt>
                <c:pt idx="1618">
                  <c:v>2.3135471859019791E-2</c:v>
                </c:pt>
                <c:pt idx="1619">
                  <c:v>2.3286510799652136E-2</c:v>
                </c:pt>
                <c:pt idx="1620">
                  <c:v>2.4000054038225808E-2</c:v>
                </c:pt>
                <c:pt idx="1621">
                  <c:v>2.4051190792584106E-2</c:v>
                </c:pt>
                <c:pt idx="1622">
                  <c:v>2.4051190792584106E-2</c:v>
                </c:pt>
                <c:pt idx="1623">
                  <c:v>2.4521770894555619E-2</c:v>
                </c:pt>
                <c:pt idx="1624">
                  <c:v>2.5307125065826892E-2</c:v>
                </c:pt>
                <c:pt idx="1625">
                  <c:v>2.50434755677022E-2</c:v>
                </c:pt>
                <c:pt idx="1626">
                  <c:v>2.5096205467327187E-2</c:v>
                </c:pt>
                <c:pt idx="1627">
                  <c:v>2.50434755677022E-2</c:v>
                </c:pt>
                <c:pt idx="1628">
                  <c:v>2.4832555969202239E-2</c:v>
                </c:pt>
                <c:pt idx="1629">
                  <c:v>2.4414709821267672E-2</c:v>
                </c:pt>
                <c:pt idx="1630">
                  <c:v>2.4259710487285664E-2</c:v>
                </c:pt>
                <c:pt idx="1631">
                  <c:v>2.4051190792584106E-2</c:v>
                </c:pt>
                <c:pt idx="1632">
                  <c:v>2.4051190792584106E-2</c:v>
                </c:pt>
                <c:pt idx="1633">
                  <c:v>2.3948917283867627E-2</c:v>
                </c:pt>
                <c:pt idx="1634">
                  <c:v>2.4051190792584106E-2</c:v>
                </c:pt>
                <c:pt idx="1635">
                  <c:v>2.4051190792584106E-2</c:v>
                </c:pt>
                <c:pt idx="1636">
                  <c:v>2.3897780529509322E-2</c:v>
                </c:pt>
                <c:pt idx="1637">
                  <c:v>2.3897780529509322E-2</c:v>
                </c:pt>
                <c:pt idx="1638">
                  <c:v>2.3488686494642787E-2</c:v>
                </c:pt>
                <c:pt idx="1639">
                  <c:v>2.3437549740284516E-2</c:v>
                </c:pt>
                <c:pt idx="1640">
                  <c:v>2.3387203426740416E-2</c:v>
                </c:pt>
                <c:pt idx="1641">
                  <c:v>2.3135471859019756E-2</c:v>
                </c:pt>
                <c:pt idx="1642">
                  <c:v>2.3135471859019756E-2</c:v>
                </c:pt>
                <c:pt idx="1643">
                  <c:v>2.3236164486108012E-2</c:v>
                </c:pt>
                <c:pt idx="1644">
                  <c:v>2.3135471859019756E-2</c:v>
                </c:pt>
                <c:pt idx="1645">
                  <c:v>2.3236164486108012E-2</c:v>
                </c:pt>
                <c:pt idx="1646">
                  <c:v>2.3286510799652136E-2</c:v>
                </c:pt>
                <c:pt idx="1647">
                  <c:v>2.3236164486108012E-2</c:v>
                </c:pt>
                <c:pt idx="1648">
                  <c:v>2.3185818172564029E-2</c:v>
                </c:pt>
                <c:pt idx="1649">
                  <c:v>2.3236164486108015E-2</c:v>
                </c:pt>
                <c:pt idx="1650">
                  <c:v>2.3085125545475652E-2</c:v>
                </c:pt>
                <c:pt idx="1651">
                  <c:v>2.2984432918387386E-2</c:v>
                </c:pt>
                <c:pt idx="1652">
                  <c:v>2.2833393977755242E-2</c:v>
                </c:pt>
                <c:pt idx="1653">
                  <c:v>2.2833393977755242E-2</c:v>
                </c:pt>
                <c:pt idx="1654">
                  <c:v>2.2833393977755242E-2</c:v>
                </c:pt>
                <c:pt idx="1655">
                  <c:v>2.2833393977755242E-2</c:v>
                </c:pt>
                <c:pt idx="1656">
                  <c:v>2.2833393977755242E-2</c:v>
                </c:pt>
                <c:pt idx="1657">
                  <c:v>2.2833393977755242E-2</c:v>
                </c:pt>
                <c:pt idx="1658">
                  <c:v>2.2833393977755242E-2</c:v>
                </c:pt>
                <c:pt idx="1659">
                  <c:v>2.2585594037801797E-2</c:v>
                </c:pt>
                <c:pt idx="1660">
                  <c:v>2.2436914073830069E-2</c:v>
                </c:pt>
                <c:pt idx="1661">
                  <c:v>2.2387354085839292E-2</c:v>
                </c:pt>
                <c:pt idx="1662">
                  <c:v>2.2436914073830062E-2</c:v>
                </c:pt>
                <c:pt idx="1663">
                  <c:v>2.2238674121867412E-2</c:v>
                </c:pt>
                <c:pt idx="1664">
                  <c:v>2.2238674121867412E-2</c:v>
                </c:pt>
                <c:pt idx="1665">
                  <c:v>2.2238674121867412E-2</c:v>
                </c:pt>
                <c:pt idx="1666">
                  <c:v>2.2238674121867412E-2</c:v>
                </c:pt>
                <c:pt idx="1667">
                  <c:v>2.2238674121867412E-2</c:v>
                </c:pt>
                <c:pt idx="1668">
                  <c:v>2.2238674121867412E-2</c:v>
                </c:pt>
                <c:pt idx="1669">
                  <c:v>2.2288234109857991E-2</c:v>
                </c:pt>
                <c:pt idx="1670">
                  <c:v>2.2585594037801797E-2</c:v>
                </c:pt>
                <c:pt idx="1671">
                  <c:v>2.248647406182061E-2</c:v>
                </c:pt>
                <c:pt idx="1672">
                  <c:v>2.2585594037801797E-2</c:v>
                </c:pt>
                <c:pt idx="1673">
                  <c:v>2.2436914073830062E-2</c:v>
                </c:pt>
                <c:pt idx="1674">
                  <c:v>2.2337794097848598E-2</c:v>
                </c:pt>
                <c:pt idx="1675">
                  <c:v>2.2288234109857991E-2</c:v>
                </c:pt>
                <c:pt idx="1676">
                  <c:v>2.2436914073830062E-2</c:v>
                </c:pt>
                <c:pt idx="1677">
                  <c:v>2.2238674121867412E-2</c:v>
                </c:pt>
                <c:pt idx="1678">
                  <c:v>2.2288234109857991E-2</c:v>
                </c:pt>
                <c:pt idx="1679">
                  <c:v>2.2238674121867412E-2</c:v>
                </c:pt>
                <c:pt idx="1680">
                  <c:v>2.2238674121867412E-2</c:v>
                </c:pt>
                <c:pt idx="1681">
                  <c:v>2.2238674121867412E-2</c:v>
                </c:pt>
                <c:pt idx="1682">
                  <c:v>2.2238674121867412E-2</c:v>
                </c:pt>
                <c:pt idx="1683">
                  <c:v>2.2238674121867412E-2</c:v>
                </c:pt>
                <c:pt idx="1684">
                  <c:v>2.2238674121867412E-2</c:v>
                </c:pt>
                <c:pt idx="1685">
                  <c:v>2.2238674121867412E-2</c:v>
                </c:pt>
                <c:pt idx="1686">
                  <c:v>2.2238674121867412E-2</c:v>
                </c:pt>
                <c:pt idx="1687">
                  <c:v>2.2238674121867412E-2</c:v>
                </c:pt>
                <c:pt idx="1688">
                  <c:v>2.2238674121867412E-2</c:v>
                </c:pt>
                <c:pt idx="1689">
                  <c:v>2.2238674121867412E-2</c:v>
                </c:pt>
                <c:pt idx="1690">
                  <c:v>2.2238674121867412E-2</c:v>
                </c:pt>
                <c:pt idx="1691">
                  <c:v>2.2238674121867412E-2</c:v>
                </c:pt>
                <c:pt idx="1692">
                  <c:v>2.2387354085839292E-2</c:v>
                </c:pt>
                <c:pt idx="1693">
                  <c:v>2.2834180303308488E-2</c:v>
                </c:pt>
                <c:pt idx="1694">
                  <c:v>2.3135471859019759E-2</c:v>
                </c:pt>
                <c:pt idx="1695">
                  <c:v>2.3488686494642787E-2</c:v>
                </c:pt>
                <c:pt idx="1696">
                  <c:v>2.3488686494642787E-2</c:v>
                </c:pt>
                <c:pt idx="1697">
                  <c:v>2.3590960003359415E-2</c:v>
                </c:pt>
                <c:pt idx="1698">
                  <c:v>2.3590960003359415E-2</c:v>
                </c:pt>
                <c:pt idx="1699">
                  <c:v>2.3437549740284516E-2</c:v>
                </c:pt>
                <c:pt idx="1700">
                  <c:v>2.3437549740284516E-2</c:v>
                </c:pt>
                <c:pt idx="1701">
                  <c:v>2.3387203426740416E-2</c:v>
                </c:pt>
                <c:pt idx="1702">
                  <c:v>2.3437549740284516E-2</c:v>
                </c:pt>
                <c:pt idx="1703">
                  <c:v>2.3539823249001113E-2</c:v>
                </c:pt>
                <c:pt idx="1704">
                  <c:v>2.3642096757717709E-2</c:v>
                </c:pt>
                <c:pt idx="1705">
                  <c:v>2.3488686494642787E-2</c:v>
                </c:pt>
                <c:pt idx="1706">
                  <c:v>2.3488686494642787E-2</c:v>
                </c:pt>
                <c:pt idx="1707">
                  <c:v>2.3437549740284516E-2</c:v>
                </c:pt>
                <c:pt idx="1708">
                  <c:v>2.3437549740284516E-2</c:v>
                </c:pt>
                <c:pt idx="1709">
                  <c:v>2.3488686494642787E-2</c:v>
                </c:pt>
                <c:pt idx="1710">
                  <c:v>2.3437549740284516E-2</c:v>
                </c:pt>
                <c:pt idx="1711">
                  <c:v>2.3539823249001113E-2</c:v>
                </c:pt>
                <c:pt idx="1712">
                  <c:v>2.3437549740284516E-2</c:v>
                </c:pt>
                <c:pt idx="1713">
                  <c:v>2.3437549740284516E-2</c:v>
                </c:pt>
                <c:pt idx="1714">
                  <c:v>2.3539823249001113E-2</c:v>
                </c:pt>
                <c:pt idx="1715">
                  <c:v>2.3437549740284516E-2</c:v>
                </c:pt>
                <c:pt idx="1716">
                  <c:v>2.3437549740284516E-2</c:v>
                </c:pt>
                <c:pt idx="1717">
                  <c:v>2.3286510799652139E-2</c:v>
                </c:pt>
                <c:pt idx="1718">
                  <c:v>2.3387203426740416E-2</c:v>
                </c:pt>
                <c:pt idx="1719">
                  <c:v>2.3135471859019759E-2</c:v>
                </c:pt>
                <c:pt idx="1720">
                  <c:v>2.7480202526423587E-2</c:v>
                </c:pt>
                <c:pt idx="1721">
                  <c:v>2.3135471859019756E-2</c:v>
                </c:pt>
                <c:pt idx="1722">
                  <c:v>2.2895617172535389E-2</c:v>
                </c:pt>
                <c:pt idx="1723">
                  <c:v>2.248647406182061E-2</c:v>
                </c:pt>
                <c:pt idx="1724">
                  <c:v>2.2585594037801807E-2</c:v>
                </c:pt>
                <c:pt idx="1725">
                  <c:v>2.2337794097848598E-2</c:v>
                </c:pt>
                <c:pt idx="1726">
                  <c:v>2.2337794097848598E-2</c:v>
                </c:pt>
                <c:pt idx="1727">
                  <c:v>2.2189896323198285E-2</c:v>
                </c:pt>
                <c:pt idx="1728">
                  <c:v>2.2238674121867412E-2</c:v>
                </c:pt>
                <c:pt idx="1729">
                  <c:v>2.2238674121867412E-2</c:v>
                </c:pt>
                <c:pt idx="1730">
                  <c:v>2.2238674121867412E-2</c:v>
                </c:pt>
                <c:pt idx="1731">
                  <c:v>2.3391937841104056E-2</c:v>
                </c:pt>
                <c:pt idx="1732">
                  <c:v>2.4565213251882347E-2</c:v>
                </c:pt>
                <c:pt idx="1733">
                  <c:v>2.2735846652880812E-2</c:v>
                </c:pt>
                <c:pt idx="1734">
                  <c:v>2.2387354085839292E-2</c:v>
                </c:pt>
                <c:pt idx="1735">
                  <c:v>2.2238674121867412E-2</c:v>
                </c:pt>
                <c:pt idx="1736">
                  <c:v>2.2238674121867412E-2</c:v>
                </c:pt>
                <c:pt idx="1737">
                  <c:v>2.2238674121867412E-2</c:v>
                </c:pt>
                <c:pt idx="1738">
                  <c:v>2.2238674121867412E-2</c:v>
                </c:pt>
                <c:pt idx="1739">
                  <c:v>2.2238674121867412E-2</c:v>
                </c:pt>
                <c:pt idx="1740">
                  <c:v>2.2238674121867412E-2</c:v>
                </c:pt>
                <c:pt idx="1741">
                  <c:v>2.2238674121867412E-2</c:v>
                </c:pt>
                <c:pt idx="1742">
                  <c:v>2.2238674121867412E-2</c:v>
                </c:pt>
                <c:pt idx="1743">
                  <c:v>2.2337794097848598E-2</c:v>
                </c:pt>
                <c:pt idx="1744">
                  <c:v>2.2842862765240043E-2</c:v>
                </c:pt>
                <c:pt idx="1745">
                  <c:v>2.3694023952890178E-2</c:v>
                </c:pt>
                <c:pt idx="1746">
                  <c:v>2.6118629588461201E-2</c:v>
                </c:pt>
                <c:pt idx="1747">
                  <c:v>2.3040291741327278E-2</c:v>
                </c:pt>
                <c:pt idx="1748">
                  <c:v>2.2387354085839292E-2</c:v>
                </c:pt>
                <c:pt idx="1749">
                  <c:v>2.2337794097848598E-2</c:v>
                </c:pt>
                <c:pt idx="1750">
                  <c:v>2.2387354085839292E-2</c:v>
                </c:pt>
                <c:pt idx="1751">
                  <c:v>2.2734274001773878E-2</c:v>
                </c:pt>
                <c:pt idx="1752">
                  <c:v>2.2585594037801807E-2</c:v>
                </c:pt>
                <c:pt idx="1753">
                  <c:v>2.2436914073830062E-2</c:v>
                </c:pt>
                <c:pt idx="1754">
                  <c:v>2.2585594037801807E-2</c:v>
                </c:pt>
                <c:pt idx="1755">
                  <c:v>2.2387354085839292E-2</c:v>
                </c:pt>
                <c:pt idx="1756">
                  <c:v>2.2238674121867412E-2</c:v>
                </c:pt>
                <c:pt idx="1757">
                  <c:v>2.2387354085839292E-2</c:v>
                </c:pt>
                <c:pt idx="1758">
                  <c:v>2.2585594037801797E-2</c:v>
                </c:pt>
                <c:pt idx="1759">
                  <c:v>2.2436914073830062E-2</c:v>
                </c:pt>
                <c:pt idx="1760">
                  <c:v>2.2337794097848598E-2</c:v>
                </c:pt>
                <c:pt idx="1761">
                  <c:v>2.248647406182061E-2</c:v>
                </c:pt>
                <c:pt idx="1762">
                  <c:v>2.2783833989764558E-2</c:v>
                </c:pt>
                <c:pt idx="1763">
                  <c:v>2.2833393977755242E-2</c:v>
                </c:pt>
                <c:pt idx="1764">
                  <c:v>2.3185818172564036E-2</c:v>
                </c:pt>
                <c:pt idx="1765">
                  <c:v>2.3336857113196271E-2</c:v>
                </c:pt>
                <c:pt idx="1766">
                  <c:v>2.3387203426740416E-2</c:v>
                </c:pt>
                <c:pt idx="1767">
                  <c:v>2.3744370266434306E-2</c:v>
                </c:pt>
                <c:pt idx="1768">
                  <c:v>2.4051190792584106E-2</c:v>
                </c:pt>
                <c:pt idx="1769">
                  <c:v>2.4051190792584106E-2</c:v>
                </c:pt>
                <c:pt idx="1770">
                  <c:v>2.4051190792584106E-2</c:v>
                </c:pt>
                <c:pt idx="1771">
                  <c:v>2.3948917283867627E-2</c:v>
                </c:pt>
                <c:pt idx="1772">
                  <c:v>2.3948917283867627E-2</c:v>
                </c:pt>
                <c:pt idx="1773">
                  <c:v>2.3795507020792608E-2</c:v>
                </c:pt>
                <c:pt idx="1774">
                  <c:v>2.3539823249001113E-2</c:v>
                </c:pt>
                <c:pt idx="1775">
                  <c:v>2.3437549740284516E-2</c:v>
                </c:pt>
                <c:pt idx="1776">
                  <c:v>2.3437549740284516E-2</c:v>
                </c:pt>
                <c:pt idx="1777">
                  <c:v>2.3437549740284516E-2</c:v>
                </c:pt>
                <c:pt idx="1778">
                  <c:v>2.3437549740284516E-2</c:v>
                </c:pt>
                <c:pt idx="1779">
                  <c:v>2.3336857113196271E-2</c:v>
                </c:pt>
                <c:pt idx="1780">
                  <c:v>2.3286510799652136E-2</c:v>
                </c:pt>
                <c:pt idx="1781">
                  <c:v>2.3286510799652136E-2</c:v>
                </c:pt>
                <c:pt idx="1782">
                  <c:v>2.3336857113196271E-2</c:v>
                </c:pt>
                <c:pt idx="1783">
                  <c:v>2.3085125545475652E-2</c:v>
                </c:pt>
                <c:pt idx="1784">
                  <c:v>2.3135471859019756E-2</c:v>
                </c:pt>
                <c:pt idx="1785">
                  <c:v>2.2934086604843272E-2</c:v>
                </c:pt>
                <c:pt idx="1786">
                  <c:v>2.2833393977755242E-2</c:v>
                </c:pt>
                <c:pt idx="1787">
                  <c:v>2.2883740291299283E-2</c:v>
                </c:pt>
                <c:pt idx="1788">
                  <c:v>2.2984432918387386E-2</c:v>
                </c:pt>
                <c:pt idx="1789">
                  <c:v>2.2934086604843251E-2</c:v>
                </c:pt>
                <c:pt idx="1790">
                  <c:v>2.2934086604843272E-2</c:v>
                </c:pt>
                <c:pt idx="1791">
                  <c:v>2.2934086604843272E-2</c:v>
                </c:pt>
                <c:pt idx="1792">
                  <c:v>2.2883740291299283E-2</c:v>
                </c:pt>
                <c:pt idx="1793">
                  <c:v>2.2984432918387386E-2</c:v>
                </c:pt>
                <c:pt idx="1794">
                  <c:v>2.2883740291299283E-2</c:v>
                </c:pt>
                <c:pt idx="1795">
                  <c:v>2.2833393977755242E-2</c:v>
                </c:pt>
                <c:pt idx="1796">
                  <c:v>2.2833393977755242E-2</c:v>
                </c:pt>
                <c:pt idx="1797">
                  <c:v>2.2783833989764558E-2</c:v>
                </c:pt>
                <c:pt idx="1798">
                  <c:v>2.2833393977755242E-2</c:v>
                </c:pt>
                <c:pt idx="1799">
                  <c:v>2.2833393977755242E-2</c:v>
                </c:pt>
                <c:pt idx="1800">
                  <c:v>2.2783833989764558E-2</c:v>
                </c:pt>
                <c:pt idx="1801">
                  <c:v>2.2783833989764558E-2</c:v>
                </c:pt>
                <c:pt idx="1802">
                  <c:v>2.2783833989764558E-2</c:v>
                </c:pt>
                <c:pt idx="1803">
                  <c:v>2.2783833989764558E-2</c:v>
                </c:pt>
                <c:pt idx="1804">
                  <c:v>2.2536034049811172E-2</c:v>
                </c:pt>
                <c:pt idx="1805">
                  <c:v>2.2288234109857991E-2</c:v>
                </c:pt>
                <c:pt idx="1806">
                  <c:v>2.2238674121867412E-2</c:v>
                </c:pt>
                <c:pt idx="1807">
                  <c:v>2.2387354085839292E-2</c:v>
                </c:pt>
                <c:pt idx="1808">
                  <c:v>2.2238674121867412E-2</c:v>
                </c:pt>
                <c:pt idx="1809">
                  <c:v>2.2387354085839292E-2</c:v>
                </c:pt>
                <c:pt idx="1810">
                  <c:v>2.2337794097848598E-2</c:v>
                </c:pt>
                <c:pt idx="1811">
                  <c:v>2.2387354085839292E-2</c:v>
                </c:pt>
                <c:pt idx="1812">
                  <c:v>2.2536034049811172E-2</c:v>
                </c:pt>
                <c:pt idx="1813">
                  <c:v>2.2337794097848598E-2</c:v>
                </c:pt>
                <c:pt idx="1814">
                  <c:v>2.2288234109857991E-2</c:v>
                </c:pt>
                <c:pt idx="1815">
                  <c:v>2.2337794097848598E-2</c:v>
                </c:pt>
                <c:pt idx="1816">
                  <c:v>2.2288234109857991E-2</c:v>
                </c:pt>
                <c:pt idx="1817">
                  <c:v>2.2238674121867412E-2</c:v>
                </c:pt>
                <c:pt idx="1818">
                  <c:v>2.2238674121867412E-2</c:v>
                </c:pt>
                <c:pt idx="1819">
                  <c:v>2.2238674121867412E-2</c:v>
                </c:pt>
                <c:pt idx="1820">
                  <c:v>2.2238674121867412E-2</c:v>
                </c:pt>
                <c:pt idx="1821">
                  <c:v>2.2238674121867412E-2</c:v>
                </c:pt>
                <c:pt idx="1822">
                  <c:v>2.2238674121867412E-2</c:v>
                </c:pt>
                <c:pt idx="1823">
                  <c:v>2.2238674121867412E-2</c:v>
                </c:pt>
                <c:pt idx="1824">
                  <c:v>2.2238674121867412E-2</c:v>
                </c:pt>
                <c:pt idx="1825">
                  <c:v>2.2238674121867412E-2</c:v>
                </c:pt>
                <c:pt idx="1826">
                  <c:v>2.2238674121867412E-2</c:v>
                </c:pt>
                <c:pt idx="1827">
                  <c:v>2.2238674121867412E-2</c:v>
                </c:pt>
                <c:pt idx="1828">
                  <c:v>2.2238674121867412E-2</c:v>
                </c:pt>
                <c:pt idx="1829">
                  <c:v>2.2238674121867412E-2</c:v>
                </c:pt>
                <c:pt idx="1830">
                  <c:v>2.2189896323198285E-2</c:v>
                </c:pt>
                <c:pt idx="1831">
                  <c:v>2.2189896323198285E-2</c:v>
                </c:pt>
                <c:pt idx="1832">
                  <c:v>2.2238674121867412E-2</c:v>
                </c:pt>
                <c:pt idx="1833">
                  <c:v>2.2238674121867412E-2</c:v>
                </c:pt>
                <c:pt idx="1834">
                  <c:v>2.2238674121867412E-2</c:v>
                </c:pt>
                <c:pt idx="1835">
                  <c:v>2.2189896323198281E-2</c:v>
                </c:pt>
                <c:pt idx="1836">
                  <c:v>2.2189896323198281E-2</c:v>
                </c:pt>
                <c:pt idx="1837">
                  <c:v>2.2238674121867412E-2</c:v>
                </c:pt>
                <c:pt idx="1838">
                  <c:v>2.2238674121867412E-2</c:v>
                </c:pt>
                <c:pt idx="1839">
                  <c:v>2.2238674121867412E-2</c:v>
                </c:pt>
                <c:pt idx="1840">
                  <c:v>2.2238674121867412E-2</c:v>
                </c:pt>
                <c:pt idx="1841">
                  <c:v>2.2238674121867412E-2</c:v>
                </c:pt>
                <c:pt idx="1842">
                  <c:v>2.2238674121867412E-2</c:v>
                </c:pt>
                <c:pt idx="1843">
                  <c:v>2.2288234109857991E-2</c:v>
                </c:pt>
                <c:pt idx="1844">
                  <c:v>2.2288234109857991E-2</c:v>
                </c:pt>
                <c:pt idx="1845">
                  <c:v>2.2288234109857991E-2</c:v>
                </c:pt>
                <c:pt idx="1846">
                  <c:v>2.2585594037801797E-2</c:v>
                </c:pt>
                <c:pt idx="1847">
                  <c:v>2.2783833989764558E-2</c:v>
                </c:pt>
                <c:pt idx="1848">
                  <c:v>2.2635154025792456E-2</c:v>
                </c:pt>
                <c:pt idx="1849">
                  <c:v>2.2684714013783212E-2</c:v>
                </c:pt>
                <c:pt idx="1850">
                  <c:v>2.2734274001773868E-2</c:v>
                </c:pt>
                <c:pt idx="1851">
                  <c:v>2.2684714013783212E-2</c:v>
                </c:pt>
                <c:pt idx="1852">
                  <c:v>2.2783833989764558E-2</c:v>
                </c:pt>
                <c:pt idx="1853">
                  <c:v>2.2734274001773878E-2</c:v>
                </c:pt>
                <c:pt idx="1854">
                  <c:v>2.2536034049811172E-2</c:v>
                </c:pt>
                <c:pt idx="1855">
                  <c:v>2.2734274001773868E-2</c:v>
                </c:pt>
                <c:pt idx="1856">
                  <c:v>2.2585594037801797E-2</c:v>
                </c:pt>
                <c:pt idx="1857">
                  <c:v>2.2288234109857991E-2</c:v>
                </c:pt>
                <c:pt idx="1858">
                  <c:v>2.2783833989764558E-2</c:v>
                </c:pt>
                <c:pt idx="1859">
                  <c:v>2.2734274001773878E-2</c:v>
                </c:pt>
                <c:pt idx="1860">
                  <c:v>2.2883740291299283E-2</c:v>
                </c:pt>
                <c:pt idx="1861">
                  <c:v>2.2883740291299283E-2</c:v>
                </c:pt>
                <c:pt idx="1862">
                  <c:v>2.2883740291299283E-2</c:v>
                </c:pt>
                <c:pt idx="1863">
                  <c:v>2.2883740291299283E-2</c:v>
                </c:pt>
                <c:pt idx="1864">
                  <c:v>2.2984432918387386E-2</c:v>
                </c:pt>
                <c:pt idx="1865">
                  <c:v>2.2883740291299283E-2</c:v>
                </c:pt>
                <c:pt idx="1866">
                  <c:v>2.2883740291299283E-2</c:v>
                </c:pt>
                <c:pt idx="1867">
                  <c:v>2.2833393977755242E-2</c:v>
                </c:pt>
                <c:pt idx="1868">
                  <c:v>2.2833393977755242E-2</c:v>
                </c:pt>
                <c:pt idx="1869">
                  <c:v>2.2833393977755242E-2</c:v>
                </c:pt>
                <c:pt idx="1870">
                  <c:v>2.2783833989764558E-2</c:v>
                </c:pt>
                <c:pt idx="1871">
                  <c:v>2.2536034049811172E-2</c:v>
                </c:pt>
                <c:pt idx="1872">
                  <c:v>2.2783833989764558E-2</c:v>
                </c:pt>
                <c:pt idx="1873">
                  <c:v>2.2684714013783212E-2</c:v>
                </c:pt>
                <c:pt idx="1874">
                  <c:v>2.248647406182061E-2</c:v>
                </c:pt>
                <c:pt idx="1875">
                  <c:v>2.248647406182061E-2</c:v>
                </c:pt>
                <c:pt idx="1876">
                  <c:v>2.2635154025792456E-2</c:v>
                </c:pt>
                <c:pt idx="1877">
                  <c:v>2.2337794097848598E-2</c:v>
                </c:pt>
                <c:pt idx="1878">
                  <c:v>2.2288234109857991E-2</c:v>
                </c:pt>
                <c:pt idx="1879">
                  <c:v>2.2238674121867412E-2</c:v>
                </c:pt>
                <c:pt idx="1880">
                  <c:v>2.2288234109857991E-2</c:v>
                </c:pt>
                <c:pt idx="1881">
                  <c:v>2.2288234109857991E-2</c:v>
                </c:pt>
                <c:pt idx="1882">
                  <c:v>2.2288234109857991E-2</c:v>
                </c:pt>
                <c:pt idx="1883">
                  <c:v>2.2288234109857991E-2</c:v>
                </c:pt>
                <c:pt idx="1884">
                  <c:v>2.2387354085839292E-2</c:v>
                </c:pt>
                <c:pt idx="1885">
                  <c:v>2.2288234109857991E-2</c:v>
                </c:pt>
                <c:pt idx="1886">
                  <c:v>2.248647406182061E-2</c:v>
                </c:pt>
                <c:pt idx="1887">
                  <c:v>2.2684714013783212E-2</c:v>
                </c:pt>
                <c:pt idx="1888">
                  <c:v>2.2833393977755242E-2</c:v>
                </c:pt>
                <c:pt idx="1889">
                  <c:v>2.2833393977755242E-2</c:v>
                </c:pt>
                <c:pt idx="1890">
                  <c:v>2.2883740291299283E-2</c:v>
                </c:pt>
                <c:pt idx="1891">
                  <c:v>2.2883740291299283E-2</c:v>
                </c:pt>
                <c:pt idx="1892">
                  <c:v>2.2833393977755242E-2</c:v>
                </c:pt>
                <c:pt idx="1893">
                  <c:v>2.2984432918387386E-2</c:v>
                </c:pt>
                <c:pt idx="1894">
                  <c:v>2.2984432918387386E-2</c:v>
                </c:pt>
                <c:pt idx="1895">
                  <c:v>2.3286510799652136E-2</c:v>
                </c:pt>
                <c:pt idx="1896">
                  <c:v>2.3336857113196271E-2</c:v>
                </c:pt>
                <c:pt idx="1897">
                  <c:v>2.333685711319626E-2</c:v>
                </c:pt>
                <c:pt idx="1898">
                  <c:v>2.3286510799652139E-2</c:v>
                </c:pt>
                <c:pt idx="1899">
                  <c:v>2.3085125545475652E-2</c:v>
                </c:pt>
                <c:pt idx="1900">
                  <c:v>2.3085125545475652E-2</c:v>
                </c:pt>
                <c:pt idx="1901">
                  <c:v>2.2833393977755242E-2</c:v>
                </c:pt>
                <c:pt idx="1902">
                  <c:v>2.2883740291299283E-2</c:v>
                </c:pt>
                <c:pt idx="1903">
                  <c:v>2.2833393977755242E-2</c:v>
                </c:pt>
                <c:pt idx="1904">
                  <c:v>2.2833393977755242E-2</c:v>
                </c:pt>
                <c:pt idx="1905">
                  <c:v>2.2833393977755242E-2</c:v>
                </c:pt>
                <c:pt idx="1906">
                  <c:v>2.2984432918387386E-2</c:v>
                </c:pt>
                <c:pt idx="1907">
                  <c:v>2.2934086604843272E-2</c:v>
                </c:pt>
                <c:pt idx="1908">
                  <c:v>2.3185818172564029E-2</c:v>
                </c:pt>
                <c:pt idx="1909">
                  <c:v>2.3236164486108012E-2</c:v>
                </c:pt>
                <c:pt idx="1910">
                  <c:v>2.3489476935456985E-2</c:v>
                </c:pt>
                <c:pt idx="1911">
                  <c:v>2.4103916617849833E-2</c:v>
                </c:pt>
                <c:pt idx="1912">
                  <c:v>2.4833354579015449E-2</c:v>
                </c:pt>
                <c:pt idx="1913">
                  <c:v>2.5521255321226712E-2</c:v>
                </c:pt>
                <c:pt idx="1914">
                  <c:v>2.5842450704326496E-2</c:v>
                </c:pt>
                <c:pt idx="1915">
                  <c:v>2.6277172838204958E-2</c:v>
                </c:pt>
                <c:pt idx="1916">
                  <c:v>2.7265016136692556E-2</c:v>
                </c:pt>
                <c:pt idx="1917">
                  <c:v>2.78789982865063E-2</c:v>
                </c:pt>
                <c:pt idx="1918">
                  <c:v>2.7209051448349179E-2</c:v>
                </c:pt>
                <c:pt idx="1919">
                  <c:v>2.7320980825036058E-2</c:v>
                </c:pt>
                <c:pt idx="1920">
                  <c:v>2.6937335056305699E-2</c:v>
                </c:pt>
                <c:pt idx="1921">
                  <c:v>2.6825433750312745E-2</c:v>
                </c:pt>
                <c:pt idx="1922">
                  <c:v>2.6835241975312101E-2</c:v>
                </c:pt>
                <c:pt idx="1923">
                  <c:v>2.6500999505401752E-2</c:v>
                </c:pt>
                <c:pt idx="1924">
                  <c:v>2.6280395599472293E-2</c:v>
                </c:pt>
                <c:pt idx="1925">
                  <c:v>2.7726607447604072E-2</c:v>
                </c:pt>
                <c:pt idx="1926">
                  <c:v>2.925416270763425E-2</c:v>
                </c:pt>
                <c:pt idx="1927">
                  <c:v>3.0498754771422592E-2</c:v>
                </c:pt>
                <c:pt idx="1928">
                  <c:v>3.2004737037395682E-2</c:v>
                </c:pt>
                <c:pt idx="1929">
                  <c:v>3.8765104188703242E-2</c:v>
                </c:pt>
                <c:pt idx="1930">
                  <c:v>5.2435139961681823E-2</c:v>
                </c:pt>
                <c:pt idx="1931">
                  <c:v>5.928090741245573E-2</c:v>
                </c:pt>
                <c:pt idx="1932">
                  <c:v>6.2153090037632551E-2</c:v>
                </c:pt>
                <c:pt idx="1933">
                  <c:v>6.3341576247590292E-2</c:v>
                </c:pt>
                <c:pt idx="1934">
                  <c:v>6.6428718829313393E-2</c:v>
                </c:pt>
                <c:pt idx="1935">
                  <c:v>7.0185594103256421E-2</c:v>
                </c:pt>
                <c:pt idx="1936">
                  <c:v>7.2668190891201523E-2</c:v>
                </c:pt>
                <c:pt idx="1937">
                  <c:v>7.4372924218950476E-2</c:v>
                </c:pt>
                <c:pt idx="1938">
                  <c:v>7.3565321796026081E-2</c:v>
                </c:pt>
                <c:pt idx="1939">
                  <c:v>7.0385493624273432E-2</c:v>
                </c:pt>
                <c:pt idx="1940">
                  <c:v>6.6812776565470536E-2</c:v>
                </c:pt>
                <c:pt idx="1941">
                  <c:v>6.3163101322567888E-2</c:v>
                </c:pt>
                <c:pt idx="1942">
                  <c:v>5.9369682865122432E-2</c:v>
                </c:pt>
                <c:pt idx="1943">
                  <c:v>5.6659623875070703E-2</c:v>
                </c:pt>
                <c:pt idx="1944">
                  <c:v>5.3941039440825178E-2</c:v>
                </c:pt>
                <c:pt idx="1945">
                  <c:v>5.1629705846638729E-2</c:v>
                </c:pt>
                <c:pt idx="1946">
                  <c:v>4.97756190961555E-2</c:v>
                </c:pt>
                <c:pt idx="1947">
                  <c:v>4.8197474823107052E-2</c:v>
                </c:pt>
                <c:pt idx="1948">
                  <c:v>4.6724317646356713E-2</c:v>
                </c:pt>
                <c:pt idx="1949">
                  <c:v>4.5202641753625532E-2</c:v>
                </c:pt>
                <c:pt idx="1950">
                  <c:v>4.4306963282817503E-2</c:v>
                </c:pt>
                <c:pt idx="1951">
                  <c:v>4.3274114856328504E-2</c:v>
                </c:pt>
                <c:pt idx="1952">
                  <c:v>4.2542502799391715E-2</c:v>
                </c:pt>
                <c:pt idx="1953">
                  <c:v>4.1892880117922443E-2</c:v>
                </c:pt>
                <c:pt idx="1954">
                  <c:v>4.1249469219784646E-2</c:v>
                </c:pt>
                <c:pt idx="1955">
                  <c:v>4.0823479241603934E-2</c:v>
                </c:pt>
                <c:pt idx="1956">
                  <c:v>4.0540958775943256E-2</c:v>
                </c:pt>
                <c:pt idx="1957">
                  <c:v>4.1249469219784646E-2</c:v>
                </c:pt>
                <c:pt idx="1958">
                  <c:v>4.2838359860862679E-2</c:v>
                </c:pt>
                <c:pt idx="1959">
                  <c:v>4.5889071654711615E-2</c:v>
                </c:pt>
                <c:pt idx="1960">
                  <c:v>5.0020290334322384E-2</c:v>
                </c:pt>
                <c:pt idx="1961">
                  <c:v>5.4958040422040812E-2</c:v>
                </c:pt>
                <c:pt idx="1962">
                  <c:v>5.88389676994997E-2</c:v>
                </c:pt>
                <c:pt idx="1963">
                  <c:v>6.2153086611317493E-2</c:v>
                </c:pt>
                <c:pt idx="1964">
                  <c:v>6.3248967301773498E-2</c:v>
                </c:pt>
                <c:pt idx="1965">
                  <c:v>6.3433219959143763E-2</c:v>
                </c:pt>
                <c:pt idx="1966">
                  <c:v>6.2883354274185232E-2</c:v>
                </c:pt>
                <c:pt idx="1967">
                  <c:v>6.2151166400385156E-2</c:v>
                </c:pt>
                <c:pt idx="1968">
                  <c:v>6.1243385652467355E-2</c:v>
                </c:pt>
                <c:pt idx="1969">
                  <c:v>6.0435870709756985E-2</c:v>
                </c:pt>
                <c:pt idx="1970">
                  <c:v>5.9632179024908534E-2</c:v>
                </c:pt>
                <c:pt idx="1971">
                  <c:v>5.8483896976912884E-2</c:v>
                </c:pt>
                <c:pt idx="1972">
                  <c:v>5.7522649795125703E-2</c:v>
                </c:pt>
                <c:pt idx="1973">
                  <c:v>5.6742718036935834E-2</c:v>
                </c:pt>
                <c:pt idx="1974">
                  <c:v>5.6227171560119346E-2</c:v>
                </c:pt>
                <c:pt idx="1975">
                  <c:v>5.5373574006920889E-2</c:v>
                </c:pt>
                <c:pt idx="1976">
                  <c:v>5.4359399818073938E-2</c:v>
                </c:pt>
                <c:pt idx="1977">
                  <c:v>5.3939171245691322E-2</c:v>
                </c:pt>
                <c:pt idx="1978">
                  <c:v>5.3855125531214715E-2</c:v>
                </c:pt>
                <c:pt idx="1979">
                  <c:v>5.3772013914305521E-2</c:v>
                </c:pt>
                <c:pt idx="1980">
                  <c:v>5.3939171245691322E-2</c:v>
                </c:pt>
                <c:pt idx="1981">
                  <c:v>5.4867428008302167E-2</c:v>
                </c:pt>
                <c:pt idx="1982">
                  <c:v>5.7788000465163303E-2</c:v>
                </c:pt>
                <c:pt idx="1983">
                  <c:v>6.1704475960843899E-2</c:v>
                </c:pt>
                <c:pt idx="1984">
                  <c:v>6.710717861571E-2</c:v>
                </c:pt>
                <c:pt idx="1985">
                  <c:v>7.3075954157172482E-2</c:v>
                </c:pt>
                <c:pt idx="1986">
                  <c:v>7.7663283469634303E-2</c:v>
                </c:pt>
                <c:pt idx="1987">
                  <c:v>8.0717713904153512E-2</c:v>
                </c:pt>
                <c:pt idx="1988">
                  <c:v>8.3192057802218486E-2</c:v>
                </c:pt>
                <c:pt idx="1989">
                  <c:v>8.4607787016137012E-2</c:v>
                </c:pt>
                <c:pt idx="1990">
                  <c:v>8.4826848595120088E-2</c:v>
                </c:pt>
                <c:pt idx="1991">
                  <c:v>8.5265996785155868E-2</c:v>
                </c:pt>
                <c:pt idx="1992">
                  <c:v>8.5818775892974972E-2</c:v>
                </c:pt>
                <c:pt idx="1993">
                  <c:v>8.5818775892974958E-2</c:v>
                </c:pt>
                <c:pt idx="1994">
                  <c:v>8.6482110822357211E-2</c:v>
                </c:pt>
                <c:pt idx="1995">
                  <c:v>8.681686309067399E-2</c:v>
                </c:pt>
                <c:pt idx="1996">
                  <c:v>8.7040031269550289E-2</c:v>
                </c:pt>
                <c:pt idx="1997">
                  <c:v>8.7375815033160692E-2</c:v>
                </c:pt>
                <c:pt idx="1998">
                  <c:v>8.7822151390914635E-2</c:v>
                </c:pt>
                <c:pt idx="1999">
                  <c:v>8.7710567301476208E-2</c:v>
                </c:pt>
                <c:pt idx="2000">
                  <c:v>8.827364522514336E-2</c:v>
                </c:pt>
                <c:pt idx="2001">
                  <c:v>8.8158966649820675E-2</c:v>
                </c:pt>
                <c:pt idx="2002">
                  <c:v>8.9174576341283812E-2</c:v>
                </c:pt>
                <c:pt idx="2003">
                  <c:v>8.9968059006572704E-2</c:v>
                </c:pt>
                <c:pt idx="2004">
                  <c:v>9.2497469119901657E-2</c:v>
                </c:pt>
                <c:pt idx="2005">
                  <c:v>9.9240912111323021E-2</c:v>
                </c:pt>
                <c:pt idx="2006">
                  <c:v>0.10816713990409443</c:v>
                </c:pt>
                <c:pt idx="2007">
                  <c:v>0.12119762107190868</c:v>
                </c:pt>
                <c:pt idx="2008">
                  <c:v>0.13570665265009271</c:v>
                </c:pt>
                <c:pt idx="2009">
                  <c:v>0.14641389960214002</c:v>
                </c:pt>
                <c:pt idx="2010">
                  <c:v>0.15555639530406692</c:v>
                </c:pt>
                <c:pt idx="2011">
                  <c:v>0.16065405894985083</c:v>
                </c:pt>
                <c:pt idx="2012">
                  <c:v>0.16129956745415966</c:v>
                </c:pt>
                <c:pt idx="2013">
                  <c:v>0.16129839803401691</c:v>
                </c:pt>
                <c:pt idx="2014">
                  <c:v>0.16033188940776891</c:v>
                </c:pt>
                <c:pt idx="2015">
                  <c:v>0.15889029187417053</c:v>
                </c:pt>
                <c:pt idx="2016">
                  <c:v>0.15889028893550072</c:v>
                </c:pt>
                <c:pt idx="2017">
                  <c:v>0.15729226376100824</c:v>
                </c:pt>
                <c:pt idx="2018">
                  <c:v>0.15633856884955075</c:v>
                </c:pt>
                <c:pt idx="2019">
                  <c:v>0.1558623046396525</c:v>
                </c:pt>
                <c:pt idx="2020">
                  <c:v>0.15633973239742197</c:v>
                </c:pt>
                <c:pt idx="2021">
                  <c:v>0.15841169762986337</c:v>
                </c:pt>
                <c:pt idx="2022">
                  <c:v>0.16455991228678837</c:v>
                </c:pt>
                <c:pt idx="2023">
                  <c:v>0.17474499944243227</c:v>
                </c:pt>
                <c:pt idx="2024">
                  <c:v>0.19239427938318632</c:v>
                </c:pt>
                <c:pt idx="2025">
                  <c:v>0.21941152861696694</c:v>
                </c:pt>
                <c:pt idx="2026">
                  <c:v>0.26375600314503667</c:v>
                </c:pt>
                <c:pt idx="2027">
                  <c:v>0.32399895339893325</c:v>
                </c:pt>
                <c:pt idx="2028">
                  <c:v>0.40857843082979828</c:v>
                </c:pt>
                <c:pt idx="2029">
                  <c:v>0.56135059067993243</c:v>
                </c:pt>
                <c:pt idx="2030">
                  <c:v>0.8489752176339731</c:v>
                </c:pt>
                <c:pt idx="2031">
                  <c:v>1.1813281628630781</c:v>
                </c:pt>
                <c:pt idx="2032">
                  <c:v>1.3775956622098298</c:v>
                </c:pt>
                <c:pt idx="2033">
                  <c:v>1.5893059661035605</c:v>
                </c:pt>
                <c:pt idx="2034">
                  <c:v>1.8753250096039651</c:v>
                </c:pt>
                <c:pt idx="2035">
                  <c:v>1.8838501272199168</c:v>
                </c:pt>
                <c:pt idx="2036">
                  <c:v>1.5813630335754458</c:v>
                </c:pt>
                <c:pt idx="2037">
                  <c:v>1.4006423223871258</c:v>
                </c:pt>
                <c:pt idx="2038">
                  <c:v>1.2894382444924939</c:v>
                </c:pt>
                <c:pt idx="2039">
                  <c:v>1.2116746644555378</c:v>
                </c:pt>
                <c:pt idx="2040">
                  <c:v>1.121316183993998</c:v>
                </c:pt>
                <c:pt idx="2041">
                  <c:v>1.007758071237016</c:v>
                </c:pt>
                <c:pt idx="2042">
                  <c:v>0.91603197257809044</c:v>
                </c:pt>
                <c:pt idx="2043">
                  <c:v>0.84416904940960225</c:v>
                </c:pt>
                <c:pt idx="2044">
                  <c:v>0.77510308936490013</c:v>
                </c:pt>
                <c:pt idx="2045">
                  <c:v>0.72865126450385176</c:v>
                </c:pt>
                <c:pt idx="2046">
                  <c:v>0.68209945937989747</c:v>
                </c:pt>
                <c:pt idx="2047">
                  <c:v>0.64485874692075362</c:v>
                </c:pt>
                <c:pt idx="2048">
                  <c:v>0.60237893301298462</c:v>
                </c:pt>
                <c:pt idx="2049">
                  <c:v>0.57305737023091841</c:v>
                </c:pt>
                <c:pt idx="2050">
                  <c:v>0.54225222930329453</c:v>
                </c:pt>
                <c:pt idx="2051">
                  <c:v>0.5187162419956024</c:v>
                </c:pt>
                <c:pt idx="2052">
                  <c:v>0.49544330903022782</c:v>
                </c:pt>
                <c:pt idx="2053">
                  <c:v>0.48187210092541444</c:v>
                </c:pt>
                <c:pt idx="2054">
                  <c:v>0.47253216742702481</c:v>
                </c:pt>
                <c:pt idx="2055">
                  <c:v>0.47563069573086864</c:v>
                </c:pt>
                <c:pt idx="2056">
                  <c:v>0.4759607755446621</c:v>
                </c:pt>
                <c:pt idx="2057">
                  <c:v>0.4691551684978818</c:v>
                </c:pt>
                <c:pt idx="2058">
                  <c:v>0.45479519538044338</c:v>
                </c:pt>
                <c:pt idx="2059">
                  <c:v>0.44076403770213929</c:v>
                </c:pt>
                <c:pt idx="2060">
                  <c:v>0.42259644510457417</c:v>
                </c:pt>
                <c:pt idx="2061">
                  <c:v>0.41255107992298751</c:v>
                </c:pt>
                <c:pt idx="2062">
                  <c:v>0.40095615762665682</c:v>
                </c:pt>
                <c:pt idx="2063">
                  <c:v>0.38574048530377442</c:v>
                </c:pt>
                <c:pt idx="2064">
                  <c:v>0.37222283296171382</c:v>
                </c:pt>
                <c:pt idx="2065">
                  <c:v>0.36318646425895246</c:v>
                </c:pt>
                <c:pt idx="2066">
                  <c:v>0.35715229408470717</c:v>
                </c:pt>
                <c:pt idx="2067">
                  <c:v>0.34602003603770282</c:v>
                </c:pt>
                <c:pt idx="2068">
                  <c:v>0.34067316871143627</c:v>
                </c:pt>
                <c:pt idx="2069">
                  <c:v>0.33362845768816107</c:v>
                </c:pt>
                <c:pt idx="2070">
                  <c:v>0.32518177779555596</c:v>
                </c:pt>
                <c:pt idx="2071">
                  <c:v>0.31880264425376592</c:v>
                </c:pt>
                <c:pt idx="2072">
                  <c:v>0.31129905461487006</c:v>
                </c:pt>
                <c:pt idx="2073">
                  <c:v>0.30531276505494248</c:v>
                </c:pt>
                <c:pt idx="2074">
                  <c:v>0.30248800812926946</c:v>
                </c:pt>
                <c:pt idx="2075">
                  <c:v>0.29800917100743946</c:v>
                </c:pt>
                <c:pt idx="2076">
                  <c:v>0.29777688656818657</c:v>
                </c:pt>
                <c:pt idx="2077">
                  <c:v>0.30366945096490461</c:v>
                </c:pt>
                <c:pt idx="2078">
                  <c:v>0.31734597482172938</c:v>
                </c:pt>
                <c:pt idx="2079">
                  <c:v>0.33817936739704207</c:v>
                </c:pt>
                <c:pt idx="2080">
                  <c:v>0.36534777950485747</c:v>
                </c:pt>
                <c:pt idx="2081">
                  <c:v>0.38195706118950251</c:v>
                </c:pt>
                <c:pt idx="2082">
                  <c:v>0.38492041942935179</c:v>
                </c:pt>
                <c:pt idx="2083">
                  <c:v>0.37893887197289583</c:v>
                </c:pt>
                <c:pt idx="2084">
                  <c:v>0.37435640706663253</c:v>
                </c:pt>
                <c:pt idx="2085">
                  <c:v>0.36686795383627324</c:v>
                </c:pt>
                <c:pt idx="2086">
                  <c:v>0.3594910414038448</c:v>
                </c:pt>
                <c:pt idx="2087">
                  <c:v>0.3519476306078374</c:v>
                </c:pt>
                <c:pt idx="2088">
                  <c:v>0.34553424484859024</c:v>
                </c:pt>
                <c:pt idx="2089">
                  <c:v>0.34296232150109912</c:v>
                </c:pt>
                <c:pt idx="2090">
                  <c:v>0.33713784206717234</c:v>
                </c:pt>
                <c:pt idx="2091">
                  <c:v>0.33436554217843395</c:v>
                </c:pt>
                <c:pt idx="2092">
                  <c:v>0.32788188022166648</c:v>
                </c:pt>
                <c:pt idx="2093">
                  <c:v>0.32343464535074001</c:v>
                </c:pt>
                <c:pt idx="2094">
                  <c:v>0.32123001487257535</c:v>
                </c:pt>
                <c:pt idx="2095">
                  <c:v>0.31708405765891939</c:v>
                </c:pt>
                <c:pt idx="2096">
                  <c:v>0.31010422669773907</c:v>
                </c:pt>
                <c:pt idx="2097">
                  <c:v>0.30627266240562134</c:v>
                </c:pt>
                <c:pt idx="2098">
                  <c:v>0.3034304875517283</c:v>
                </c:pt>
                <c:pt idx="2099">
                  <c:v>0.2987220120362063</c:v>
                </c:pt>
                <c:pt idx="2100">
                  <c:v>0.29521502984021031</c:v>
                </c:pt>
                <c:pt idx="2101">
                  <c:v>0.29871935511842618</c:v>
                </c:pt>
                <c:pt idx="2102">
                  <c:v>0.30200339149015781</c:v>
                </c:pt>
                <c:pt idx="2103">
                  <c:v>0.31034992591807387</c:v>
                </c:pt>
                <c:pt idx="2104">
                  <c:v>0.32222371562677982</c:v>
                </c:pt>
                <c:pt idx="2105">
                  <c:v>0.33112643439393574</c:v>
                </c:pt>
                <c:pt idx="2106">
                  <c:v>0.32887831898480652</c:v>
                </c:pt>
                <c:pt idx="2107">
                  <c:v>0.32887695671850975</c:v>
                </c:pt>
                <c:pt idx="2108">
                  <c:v>0.32294728508143938</c:v>
                </c:pt>
                <c:pt idx="2109">
                  <c:v>0.31976523107732002</c:v>
                </c:pt>
                <c:pt idx="2110">
                  <c:v>0.30913356876256931</c:v>
                </c:pt>
                <c:pt idx="2111">
                  <c:v>0.30437162630841363</c:v>
                </c:pt>
                <c:pt idx="2112">
                  <c:v>0.29824944794447467</c:v>
                </c:pt>
                <c:pt idx="2113">
                  <c:v>0.29428586762855152</c:v>
                </c:pt>
                <c:pt idx="2114">
                  <c:v>0.28943955168063135</c:v>
                </c:pt>
                <c:pt idx="2115">
                  <c:v>0.28304000077593672</c:v>
                </c:pt>
                <c:pt idx="2116">
                  <c:v>0.28145231850091496</c:v>
                </c:pt>
                <c:pt idx="2117">
                  <c:v>0.27718010142893201</c:v>
                </c:pt>
                <c:pt idx="2118">
                  <c:v>0.27228716456045082</c:v>
                </c:pt>
                <c:pt idx="2119">
                  <c:v>0.26765125682562529</c:v>
                </c:pt>
                <c:pt idx="2120">
                  <c:v>0.2650241385906188</c:v>
                </c:pt>
                <c:pt idx="2121">
                  <c:v>0.26112112062638476</c:v>
                </c:pt>
                <c:pt idx="2122">
                  <c:v>0.25789748578712796</c:v>
                </c:pt>
                <c:pt idx="2123">
                  <c:v>0.25532737427920393</c:v>
                </c:pt>
                <c:pt idx="2124">
                  <c:v>0.25575530951380171</c:v>
                </c:pt>
                <c:pt idx="2125">
                  <c:v>0.25896600478027848</c:v>
                </c:pt>
                <c:pt idx="2126">
                  <c:v>0.26722599540759545</c:v>
                </c:pt>
                <c:pt idx="2127">
                  <c:v>0.2812687575595828</c:v>
                </c:pt>
                <c:pt idx="2128">
                  <c:v>0.30087533145202078</c:v>
                </c:pt>
                <c:pt idx="2129">
                  <c:v>0.31539918811569395</c:v>
                </c:pt>
                <c:pt idx="2130">
                  <c:v>0.32074942285106345</c:v>
                </c:pt>
                <c:pt idx="2131">
                  <c:v>0.31757005833423396</c:v>
                </c:pt>
                <c:pt idx="2132">
                  <c:v>0.31418416077997691</c:v>
                </c:pt>
                <c:pt idx="2133">
                  <c:v>0.30793872460086102</c:v>
                </c:pt>
                <c:pt idx="2134">
                  <c:v>0.30225303419682475</c:v>
                </c:pt>
                <c:pt idx="2135">
                  <c:v>0.29779418236182437</c:v>
                </c:pt>
                <c:pt idx="2136">
                  <c:v>0.29614553274332223</c:v>
                </c:pt>
                <c:pt idx="2137">
                  <c:v>0.29709067451188487</c:v>
                </c:pt>
                <c:pt idx="2138">
                  <c:v>0.29359697691519698</c:v>
                </c:pt>
                <c:pt idx="2139">
                  <c:v>0.29311909626985855</c:v>
                </c:pt>
                <c:pt idx="2140">
                  <c:v>0.29406152128894447</c:v>
                </c:pt>
                <c:pt idx="2141">
                  <c:v>0.29521370274166081</c:v>
                </c:pt>
                <c:pt idx="2142">
                  <c:v>0.29404958013603827</c:v>
                </c:pt>
                <c:pt idx="2143">
                  <c:v>0.29311909626985866</c:v>
                </c:pt>
                <c:pt idx="2144">
                  <c:v>0.29058643020729913</c:v>
                </c:pt>
                <c:pt idx="2145">
                  <c:v>0.29311776917130788</c:v>
                </c:pt>
                <c:pt idx="2146">
                  <c:v>0.29452480115078866</c:v>
                </c:pt>
                <c:pt idx="2147">
                  <c:v>0.29824545305068678</c:v>
                </c:pt>
                <c:pt idx="2148">
                  <c:v>0.30176843926090557</c:v>
                </c:pt>
                <c:pt idx="2149">
                  <c:v>0.30937254570751155</c:v>
                </c:pt>
                <c:pt idx="2150">
                  <c:v>0.32320926698027491</c:v>
                </c:pt>
                <c:pt idx="2151">
                  <c:v>0.33491020906900593</c:v>
                </c:pt>
                <c:pt idx="2152">
                  <c:v>0.35479827776607031</c:v>
                </c:pt>
                <c:pt idx="2153">
                  <c:v>0.36557105853209865</c:v>
                </c:pt>
                <c:pt idx="2154">
                  <c:v>0.38220650340457502</c:v>
                </c:pt>
                <c:pt idx="2155">
                  <c:v>0.3885107143686567</c:v>
                </c:pt>
                <c:pt idx="2156">
                  <c:v>0.38739051605703984</c:v>
                </c:pt>
                <c:pt idx="2157">
                  <c:v>0.37975331769306431</c:v>
                </c:pt>
                <c:pt idx="2158">
                  <c:v>0.37949262191361455</c:v>
                </c:pt>
                <c:pt idx="2159">
                  <c:v>0.3767857363745114</c:v>
                </c:pt>
                <c:pt idx="2160">
                  <c:v>0.37678013483464579</c:v>
                </c:pt>
                <c:pt idx="2161">
                  <c:v>0.38658875548017851</c:v>
                </c:pt>
                <c:pt idx="2162">
                  <c:v>0.41528572114408663</c:v>
                </c:pt>
                <c:pt idx="2163">
                  <c:v>0.55200449524674766</c:v>
                </c:pt>
                <c:pt idx="2164">
                  <c:v>0.8186448201433919</c:v>
                </c:pt>
                <c:pt idx="2165">
                  <c:v>0.99733190234919611</c:v>
                </c:pt>
                <c:pt idx="2166">
                  <c:v>0.97247005128851793</c:v>
                </c:pt>
                <c:pt idx="2167">
                  <c:v>0.89033991706908566</c:v>
                </c:pt>
                <c:pt idx="2168">
                  <c:v>0.82711368434447563</c:v>
                </c:pt>
                <c:pt idx="2169">
                  <c:v>0.77125739682780114</c:v>
                </c:pt>
                <c:pt idx="2170">
                  <c:v>0.73431853819455262</c:v>
                </c:pt>
                <c:pt idx="2171">
                  <c:v>0.70786159771173018</c:v>
                </c:pt>
                <c:pt idx="2172">
                  <c:v>0.68172433354616446</c:v>
                </c:pt>
                <c:pt idx="2173">
                  <c:v>0.66402140453654002</c:v>
                </c:pt>
                <c:pt idx="2174">
                  <c:v>0.64630251345039824</c:v>
                </c:pt>
                <c:pt idx="2175">
                  <c:v>0.62811986240334716</c:v>
                </c:pt>
                <c:pt idx="2176">
                  <c:v>0.61786263984169931</c:v>
                </c:pt>
                <c:pt idx="2177">
                  <c:v>0.5962580616044455</c:v>
                </c:pt>
                <c:pt idx="2178">
                  <c:v>0.58420462461894451</c:v>
                </c:pt>
                <c:pt idx="2179">
                  <c:v>0.57024049777329111</c:v>
                </c:pt>
                <c:pt idx="2180">
                  <c:v>0.55236963669970174</c:v>
                </c:pt>
                <c:pt idx="2181">
                  <c:v>0.53923092123622196</c:v>
                </c:pt>
                <c:pt idx="2182">
                  <c:v>0.52393488128084098</c:v>
                </c:pt>
                <c:pt idx="2183">
                  <c:v>0.51281579499585217</c:v>
                </c:pt>
                <c:pt idx="2184">
                  <c:v>0.4999085773443796</c:v>
                </c:pt>
                <c:pt idx="2185">
                  <c:v>0.48407200530673838</c:v>
                </c:pt>
                <c:pt idx="2186">
                  <c:v>0.47593566979326057</c:v>
                </c:pt>
                <c:pt idx="2187">
                  <c:v>0.46516079072978184</c:v>
                </c:pt>
                <c:pt idx="2188">
                  <c:v>0.45541102464401817</c:v>
                </c:pt>
                <c:pt idx="2189">
                  <c:v>0.4446080004565337</c:v>
                </c:pt>
                <c:pt idx="2190">
                  <c:v>0.43689692284397508</c:v>
                </c:pt>
                <c:pt idx="2191">
                  <c:v>0.42577572967910882</c:v>
                </c:pt>
                <c:pt idx="2192">
                  <c:v>0.41482452144323595</c:v>
                </c:pt>
                <c:pt idx="2193">
                  <c:v>0.41001290491875442</c:v>
                </c:pt>
                <c:pt idx="2194">
                  <c:v>0.40235834481553384</c:v>
                </c:pt>
                <c:pt idx="2195">
                  <c:v>0.39261824679311197</c:v>
                </c:pt>
                <c:pt idx="2196">
                  <c:v>0.38739615744366362</c:v>
                </c:pt>
                <c:pt idx="2197">
                  <c:v>0.38002386467980598</c:v>
                </c:pt>
                <c:pt idx="2198">
                  <c:v>0.37839496792320892</c:v>
                </c:pt>
                <c:pt idx="2199">
                  <c:v>0.37839216050329066</c:v>
                </c:pt>
                <c:pt idx="2200">
                  <c:v>0.38083550563454344</c:v>
                </c:pt>
                <c:pt idx="2201">
                  <c:v>0.38248411540562965</c:v>
                </c:pt>
                <c:pt idx="2202">
                  <c:v>0.37758333227924529</c:v>
                </c:pt>
                <c:pt idx="2203">
                  <c:v>0.37435220790579976</c:v>
                </c:pt>
                <c:pt idx="2204">
                  <c:v>0.36503559807598385</c:v>
                </c:pt>
                <c:pt idx="2205">
                  <c:v>0.35636300068011778</c:v>
                </c:pt>
                <c:pt idx="2206">
                  <c:v>0.348331199889098</c:v>
                </c:pt>
                <c:pt idx="2207">
                  <c:v>0.33890962174036893</c:v>
                </c:pt>
                <c:pt idx="2208">
                  <c:v>0.33287907512745601</c:v>
                </c:pt>
                <c:pt idx="2209">
                  <c:v>0.32590531492207792</c:v>
                </c:pt>
                <c:pt idx="2210">
                  <c:v>0.31830178258591851</c:v>
                </c:pt>
                <c:pt idx="2211">
                  <c:v>0.31587845564499423</c:v>
                </c:pt>
                <c:pt idx="2212">
                  <c:v>0.31010691886617381</c:v>
                </c:pt>
                <c:pt idx="2213">
                  <c:v>0.3024773017042679</c:v>
                </c:pt>
                <c:pt idx="2214">
                  <c:v>0.29847641310943879</c:v>
                </c:pt>
                <c:pt idx="2215">
                  <c:v>0.29522167348970313</c:v>
                </c:pt>
                <c:pt idx="2216">
                  <c:v>0.28736485984933996</c:v>
                </c:pt>
                <c:pt idx="2217">
                  <c:v>0.28576795060851773</c:v>
                </c:pt>
                <c:pt idx="2218">
                  <c:v>0.28077000882651493</c:v>
                </c:pt>
                <c:pt idx="2219">
                  <c:v>0.27920073403257867</c:v>
                </c:pt>
                <c:pt idx="2220">
                  <c:v>0.27672873267053777</c:v>
                </c:pt>
                <c:pt idx="2221">
                  <c:v>0.28190631415981654</c:v>
                </c:pt>
                <c:pt idx="2222">
                  <c:v>0.29128332160713483</c:v>
                </c:pt>
                <c:pt idx="2223">
                  <c:v>0.30916175811665231</c:v>
                </c:pt>
                <c:pt idx="2224">
                  <c:v>0.32915935114254702</c:v>
                </c:pt>
                <c:pt idx="2225">
                  <c:v>0.34197557701515707</c:v>
                </c:pt>
                <c:pt idx="2226">
                  <c:v>0.34706725999208482</c:v>
                </c:pt>
                <c:pt idx="2227">
                  <c:v>0.35116803658658624</c:v>
                </c:pt>
                <c:pt idx="2228">
                  <c:v>0.347065886979181</c:v>
                </c:pt>
                <c:pt idx="2229">
                  <c:v>0.33789539824852188</c:v>
                </c:pt>
                <c:pt idx="2230">
                  <c:v>0.33587932987617858</c:v>
                </c:pt>
                <c:pt idx="2231">
                  <c:v>0.33136260857392713</c:v>
                </c:pt>
                <c:pt idx="2232">
                  <c:v>0.32888377613484976</c:v>
                </c:pt>
                <c:pt idx="2233">
                  <c:v>0.32098836197667852</c:v>
                </c:pt>
                <c:pt idx="2234">
                  <c:v>0.32246807690151907</c:v>
                </c:pt>
                <c:pt idx="2235">
                  <c:v>0.31855152012033233</c:v>
                </c:pt>
                <c:pt idx="2236">
                  <c:v>0.31490104563351828</c:v>
                </c:pt>
                <c:pt idx="2237">
                  <c:v>0.31129369191363898</c:v>
                </c:pt>
                <c:pt idx="2238">
                  <c:v>0.31081844913456852</c:v>
                </c:pt>
                <c:pt idx="2239">
                  <c:v>0.30602698478394003</c:v>
                </c:pt>
                <c:pt idx="2240">
                  <c:v>0.30484420669557782</c:v>
                </c:pt>
                <c:pt idx="2241">
                  <c:v>0.3020033969133688</c:v>
                </c:pt>
                <c:pt idx="2242">
                  <c:v>0.30390305438718351</c:v>
                </c:pt>
                <c:pt idx="2243">
                  <c:v>0.30651832648308608</c:v>
                </c:pt>
                <c:pt idx="2244">
                  <c:v>0.31321886826365508</c:v>
                </c:pt>
                <c:pt idx="2245">
                  <c:v>0.33618654356604805</c:v>
                </c:pt>
                <c:pt idx="2246">
                  <c:v>0.34914108322913451</c:v>
                </c:pt>
                <c:pt idx="2247">
                  <c:v>0.37438999233368986</c:v>
                </c:pt>
                <c:pt idx="2248">
                  <c:v>0.39208565470767176</c:v>
                </c:pt>
                <c:pt idx="2249">
                  <c:v>0.39790400061920561</c:v>
                </c:pt>
                <c:pt idx="2250">
                  <c:v>0.40209920783082831</c:v>
                </c:pt>
                <c:pt idx="2251">
                  <c:v>0.40771656168050746</c:v>
                </c:pt>
                <c:pt idx="2252">
                  <c:v>0.40404664318896338</c:v>
                </c:pt>
                <c:pt idx="2253">
                  <c:v>0.40544458075323747</c:v>
                </c:pt>
                <c:pt idx="2254">
                  <c:v>0.41598053738844876</c:v>
                </c:pt>
                <c:pt idx="2255">
                  <c:v>0.4295791092160649</c:v>
                </c:pt>
                <c:pt idx="2256">
                  <c:v>0.46122805696142977</c:v>
                </c:pt>
                <c:pt idx="2257">
                  <c:v>0.48916040562713287</c:v>
                </c:pt>
                <c:pt idx="2258">
                  <c:v>0.53160485775200061</c:v>
                </c:pt>
                <c:pt idx="2259">
                  <c:v>0.56824565093503265</c:v>
                </c:pt>
                <c:pt idx="2260">
                  <c:v>0.61214517555649273</c:v>
                </c:pt>
                <c:pt idx="2261">
                  <c:v>0.66786614403455491</c:v>
                </c:pt>
                <c:pt idx="2262">
                  <c:v>0.68794404878295357</c:v>
                </c:pt>
                <c:pt idx="2263">
                  <c:v>0.73762771018770046</c:v>
                </c:pt>
                <c:pt idx="2264">
                  <c:v>0.83555515604150021</c:v>
                </c:pt>
                <c:pt idx="2265">
                  <c:v>1.0293715840032682</c:v>
                </c:pt>
                <c:pt idx="2266">
                  <c:v>1.2371464082832733</c:v>
                </c:pt>
                <c:pt idx="2267">
                  <c:v>1.2735660726913618</c:v>
                </c:pt>
                <c:pt idx="2268">
                  <c:v>1.2024983899512409</c:v>
                </c:pt>
                <c:pt idx="2269">
                  <c:v>1.0749527800737881</c:v>
                </c:pt>
                <c:pt idx="2270">
                  <c:v>0.97272335226874873</c:v>
                </c:pt>
                <c:pt idx="2271">
                  <c:v>0.89669234664023312</c:v>
                </c:pt>
                <c:pt idx="2272">
                  <c:v>0.85918234647614833</c:v>
                </c:pt>
                <c:pt idx="2273">
                  <c:v>0.82528674173492456</c:v>
                </c:pt>
                <c:pt idx="2274">
                  <c:v>0.77877332037240765</c:v>
                </c:pt>
                <c:pt idx="2275">
                  <c:v>0.74612267515544284</c:v>
                </c:pt>
                <c:pt idx="2276">
                  <c:v>0.71104318187822757</c:v>
                </c:pt>
                <c:pt idx="2277">
                  <c:v>0.67515358634942579</c:v>
                </c:pt>
                <c:pt idx="2278">
                  <c:v>0.65454662600636793</c:v>
                </c:pt>
                <c:pt idx="2279">
                  <c:v>0.63071165437024879</c:v>
                </c:pt>
                <c:pt idx="2280">
                  <c:v>0.6077402899109966</c:v>
                </c:pt>
                <c:pt idx="2281">
                  <c:v>0.58564559232886526</c:v>
                </c:pt>
                <c:pt idx="2282">
                  <c:v>0.56164600102443563</c:v>
                </c:pt>
                <c:pt idx="2283">
                  <c:v>0.54426147978468498</c:v>
                </c:pt>
                <c:pt idx="2284">
                  <c:v>0.52957902196436346</c:v>
                </c:pt>
                <c:pt idx="2285">
                  <c:v>0.51346731968771486</c:v>
                </c:pt>
                <c:pt idx="2286">
                  <c:v>0.49227216223566361</c:v>
                </c:pt>
                <c:pt idx="2287">
                  <c:v>0.482516093044286</c:v>
                </c:pt>
                <c:pt idx="2288">
                  <c:v>0.4750221950086399</c:v>
                </c:pt>
                <c:pt idx="2289">
                  <c:v>0.4630140004155493</c:v>
                </c:pt>
                <c:pt idx="2290">
                  <c:v>0.44818471982071745</c:v>
                </c:pt>
                <c:pt idx="2291">
                  <c:v>0.43897498985515826</c:v>
                </c:pt>
                <c:pt idx="2292">
                  <c:v>0.429840697462475</c:v>
                </c:pt>
                <c:pt idx="2293">
                  <c:v>0.42549670750739482</c:v>
                </c:pt>
                <c:pt idx="2294">
                  <c:v>0.42258064295122538</c:v>
                </c:pt>
                <c:pt idx="2295">
                  <c:v>0.42257489575040186</c:v>
                </c:pt>
                <c:pt idx="2296">
                  <c:v>0.42984934198436425</c:v>
                </c:pt>
                <c:pt idx="2297">
                  <c:v>0.42143320027342684</c:v>
                </c:pt>
                <c:pt idx="2298">
                  <c:v>0.4131018929330818</c:v>
                </c:pt>
                <c:pt idx="2299">
                  <c:v>0.40603539976644731</c:v>
                </c:pt>
                <c:pt idx="2300">
                  <c:v>0.39815889857615538</c:v>
                </c:pt>
                <c:pt idx="2301">
                  <c:v>0.38629003075086432</c:v>
                </c:pt>
                <c:pt idx="2302">
                  <c:v>0.37894169001800387</c:v>
                </c:pt>
                <c:pt idx="2303">
                  <c:v>0.37328122835668998</c:v>
                </c:pt>
                <c:pt idx="2304">
                  <c:v>0.37677450139521068</c:v>
                </c:pt>
                <c:pt idx="2305">
                  <c:v>0.37381251364948226</c:v>
                </c:pt>
                <c:pt idx="2306">
                  <c:v>0.36902800278102038</c:v>
                </c:pt>
                <c:pt idx="2307">
                  <c:v>0.37383628758710108</c:v>
                </c:pt>
                <c:pt idx="2308">
                  <c:v>0.36769902307683544</c:v>
                </c:pt>
                <c:pt idx="2309">
                  <c:v>0.35663072423492381</c:v>
                </c:pt>
                <c:pt idx="2310">
                  <c:v>0.36511079126801188</c:v>
                </c:pt>
                <c:pt idx="2311">
                  <c:v>0.3682415141477573</c:v>
                </c:pt>
                <c:pt idx="2312">
                  <c:v>0.36795006990054679</c:v>
                </c:pt>
                <c:pt idx="2313">
                  <c:v>0.36054805035618204</c:v>
                </c:pt>
                <c:pt idx="2314">
                  <c:v>0.3532391111136034</c:v>
                </c:pt>
                <c:pt idx="2315">
                  <c:v>0.35350682131590527</c:v>
                </c:pt>
                <c:pt idx="2316">
                  <c:v>0.34809108113467507</c:v>
                </c:pt>
                <c:pt idx="2317">
                  <c:v>0.34937433156321951</c:v>
                </c:pt>
                <c:pt idx="2318">
                  <c:v>0.34912039431827008</c:v>
                </c:pt>
                <c:pt idx="2319">
                  <c:v>0.34808832170441761</c:v>
                </c:pt>
                <c:pt idx="2320">
                  <c:v>0.34245317304450973</c:v>
                </c:pt>
                <c:pt idx="2321">
                  <c:v>0.33713919628044292</c:v>
                </c:pt>
                <c:pt idx="2322">
                  <c:v>0.33136804958855304</c:v>
                </c:pt>
                <c:pt idx="2323">
                  <c:v>0.32294865005502782</c:v>
                </c:pt>
                <c:pt idx="2324">
                  <c:v>0.31879859789455439</c:v>
                </c:pt>
                <c:pt idx="2325">
                  <c:v>0.31249120929871932</c:v>
                </c:pt>
                <c:pt idx="2326">
                  <c:v>0.30581882435790292</c:v>
                </c:pt>
                <c:pt idx="2327">
                  <c:v>0.30461461174434695</c:v>
                </c:pt>
                <c:pt idx="2328">
                  <c:v>0.29707735187276402</c:v>
                </c:pt>
                <c:pt idx="2329">
                  <c:v>0.29150765162525732</c:v>
                </c:pt>
                <c:pt idx="2330">
                  <c:v>0.28690953981523631</c:v>
                </c:pt>
                <c:pt idx="2331">
                  <c:v>0.28236426110560986</c:v>
                </c:pt>
                <c:pt idx="2332">
                  <c:v>0.2776327808932928</c:v>
                </c:pt>
                <c:pt idx="2333">
                  <c:v>0.27361244057714845</c:v>
                </c:pt>
                <c:pt idx="2334">
                  <c:v>0.27006443499991833</c:v>
                </c:pt>
                <c:pt idx="2335">
                  <c:v>0.26677466775216824</c:v>
                </c:pt>
                <c:pt idx="2336">
                  <c:v>0.26263953263666723</c:v>
                </c:pt>
                <c:pt idx="2337">
                  <c:v>0.26156067634822128</c:v>
                </c:pt>
                <c:pt idx="2338">
                  <c:v>0.25704295372768982</c:v>
                </c:pt>
                <c:pt idx="2339">
                  <c:v>0.2549020385673762</c:v>
                </c:pt>
                <c:pt idx="2340">
                  <c:v>0.24918945891940691</c:v>
                </c:pt>
                <c:pt idx="2341">
                  <c:v>0.24898191548361956</c:v>
                </c:pt>
                <c:pt idx="2342">
                  <c:v>0.24856043210285769</c:v>
                </c:pt>
                <c:pt idx="2343">
                  <c:v>0.24876925317684226</c:v>
                </c:pt>
                <c:pt idx="2344">
                  <c:v>0.24751760436788031</c:v>
                </c:pt>
                <c:pt idx="2345">
                  <c:v>0.24605712061905655</c:v>
                </c:pt>
                <c:pt idx="2346">
                  <c:v>0.24585985094612478</c:v>
                </c:pt>
                <c:pt idx="2347">
                  <c:v>0.24005869484508946</c:v>
                </c:pt>
                <c:pt idx="2348">
                  <c:v>0.23924124189161758</c:v>
                </c:pt>
                <c:pt idx="2349">
                  <c:v>0.23515271062137053</c:v>
                </c:pt>
                <c:pt idx="2350">
                  <c:v>0.23173740304424506</c:v>
                </c:pt>
                <c:pt idx="2351">
                  <c:v>0.22931796500427876</c:v>
                </c:pt>
                <c:pt idx="2352">
                  <c:v>0.22554431470365863</c:v>
                </c:pt>
                <c:pt idx="2353">
                  <c:v>0.22397245471006841</c:v>
                </c:pt>
                <c:pt idx="2354">
                  <c:v>0.22180329442913926</c:v>
                </c:pt>
                <c:pt idx="2355">
                  <c:v>0.21965791517139938</c:v>
                </c:pt>
                <c:pt idx="2356">
                  <c:v>0.22121603393432687</c:v>
                </c:pt>
                <c:pt idx="2357">
                  <c:v>0.21907689480400971</c:v>
                </c:pt>
                <c:pt idx="2358">
                  <c:v>0.21463730053265831</c:v>
                </c:pt>
                <c:pt idx="2359">
                  <c:v>0.21253172625420733</c:v>
                </c:pt>
                <c:pt idx="2360">
                  <c:v>0.2100586511588714</c:v>
                </c:pt>
                <c:pt idx="2361">
                  <c:v>0.21005864833159449</c:v>
                </c:pt>
                <c:pt idx="2362">
                  <c:v>0.20911137123983928</c:v>
                </c:pt>
                <c:pt idx="2363">
                  <c:v>0.20685049249609475</c:v>
                </c:pt>
                <c:pt idx="2364">
                  <c:v>0.20572560489771871</c:v>
                </c:pt>
                <c:pt idx="2365">
                  <c:v>0.20516685094306483</c:v>
                </c:pt>
                <c:pt idx="2366">
                  <c:v>0.20311930219939994</c:v>
                </c:pt>
                <c:pt idx="2367">
                  <c:v>0.20256299678073594</c:v>
                </c:pt>
                <c:pt idx="2368">
                  <c:v>0.20108647306257449</c:v>
                </c:pt>
                <c:pt idx="2369">
                  <c:v>0.1997937435972692</c:v>
                </c:pt>
                <c:pt idx="2370">
                  <c:v>0.19814075983344073</c:v>
                </c:pt>
                <c:pt idx="2371">
                  <c:v>0.19668744018838291</c:v>
                </c:pt>
                <c:pt idx="2372">
                  <c:v>0.19414594938474539</c:v>
                </c:pt>
                <c:pt idx="2373">
                  <c:v>0.19180526703764028</c:v>
                </c:pt>
                <c:pt idx="2374">
                  <c:v>0.18788206908302779</c:v>
                </c:pt>
                <c:pt idx="2375">
                  <c:v>0.18717480482848964</c:v>
                </c:pt>
                <c:pt idx="2376">
                  <c:v>0.18418849860486874</c:v>
                </c:pt>
                <c:pt idx="2377">
                  <c:v>0.1815768398199174</c:v>
                </c:pt>
                <c:pt idx="2378">
                  <c:v>0.17984173407305803</c:v>
                </c:pt>
                <c:pt idx="2379">
                  <c:v>0.17812219425453768</c:v>
                </c:pt>
                <c:pt idx="2380">
                  <c:v>0.17606996259553681</c:v>
                </c:pt>
                <c:pt idx="2381">
                  <c:v>0.17403202321941089</c:v>
                </c:pt>
                <c:pt idx="2382">
                  <c:v>0.17251278252487595</c:v>
                </c:pt>
                <c:pt idx="2383">
                  <c:v>0.1705045102586471</c:v>
                </c:pt>
                <c:pt idx="2384">
                  <c:v>0.1693369606957581</c:v>
                </c:pt>
                <c:pt idx="2385">
                  <c:v>0.16833755334626349</c:v>
                </c:pt>
                <c:pt idx="2386">
                  <c:v>0.16668564426777538</c:v>
                </c:pt>
                <c:pt idx="2387">
                  <c:v>0.16602840937223767</c:v>
                </c:pt>
                <c:pt idx="2388">
                  <c:v>0.16488207012440906</c:v>
                </c:pt>
                <c:pt idx="2389">
                  <c:v>0.16390033268887541</c:v>
                </c:pt>
                <c:pt idx="2390">
                  <c:v>0.16243300795216367</c:v>
                </c:pt>
                <c:pt idx="2391">
                  <c:v>0.16146065222520098</c:v>
                </c:pt>
                <c:pt idx="2392">
                  <c:v>0.16179101941770124</c:v>
                </c:pt>
                <c:pt idx="2393">
                  <c:v>0.16129839803401691</c:v>
                </c:pt>
                <c:pt idx="2394">
                  <c:v>0.16033305589430791</c:v>
                </c:pt>
                <c:pt idx="2395">
                  <c:v>0.15745218204551031</c:v>
                </c:pt>
                <c:pt idx="2396">
                  <c:v>0.15729110021313791</c:v>
                </c:pt>
                <c:pt idx="2397">
                  <c:v>0.15570471050710002</c:v>
                </c:pt>
                <c:pt idx="2398">
                  <c:v>0.1546050186413887</c:v>
                </c:pt>
                <c:pt idx="2399">
                  <c:v>0.15428867567537241</c:v>
                </c:pt>
                <c:pt idx="2400">
                  <c:v>0.15287611085477784</c:v>
                </c:pt>
                <c:pt idx="2401">
                  <c:v>0.15069176776673071</c:v>
                </c:pt>
                <c:pt idx="2402">
                  <c:v>0.14899517970933496</c:v>
                </c:pt>
                <c:pt idx="2403">
                  <c:v>0.14853048908599631</c:v>
                </c:pt>
                <c:pt idx="2404">
                  <c:v>0.14822337779233219</c:v>
                </c:pt>
                <c:pt idx="2405">
                  <c:v>0.14623690710335754</c:v>
                </c:pt>
                <c:pt idx="2406">
                  <c:v>0.14456670820167966</c:v>
                </c:pt>
                <c:pt idx="2407">
                  <c:v>0.14396393473390126</c:v>
                </c:pt>
                <c:pt idx="2408">
                  <c:v>0.14290794057062969</c:v>
                </c:pt>
                <c:pt idx="2409">
                  <c:v>0.14336459273363181</c:v>
                </c:pt>
                <c:pt idx="2410">
                  <c:v>0.14200834423821848</c:v>
                </c:pt>
                <c:pt idx="2411">
                  <c:v>0.14185765161658617</c:v>
                </c:pt>
                <c:pt idx="2412">
                  <c:v>0.14201290064317124</c:v>
                </c:pt>
                <c:pt idx="2413">
                  <c:v>0.14111329834267083</c:v>
                </c:pt>
                <c:pt idx="2414">
                  <c:v>0.14245927926692944</c:v>
                </c:pt>
                <c:pt idx="2415">
                  <c:v>0.14684997496813945</c:v>
                </c:pt>
                <c:pt idx="2416">
                  <c:v>0.14776328524012192</c:v>
                </c:pt>
                <c:pt idx="2417">
                  <c:v>0.14654172381413241</c:v>
                </c:pt>
                <c:pt idx="2418">
                  <c:v>0.14411463033678321</c:v>
                </c:pt>
                <c:pt idx="2419">
                  <c:v>0.14230858963213724</c:v>
                </c:pt>
                <c:pt idx="2420">
                  <c:v>0.14156765590066839</c:v>
                </c:pt>
                <c:pt idx="2421">
                  <c:v>0.14096601630290342</c:v>
                </c:pt>
                <c:pt idx="2422">
                  <c:v>0.1394807143576032</c:v>
                </c:pt>
                <c:pt idx="2423">
                  <c:v>0.1393300277153032</c:v>
                </c:pt>
                <c:pt idx="2424">
                  <c:v>0.13962686252735709</c:v>
                </c:pt>
                <c:pt idx="2425">
                  <c:v>0.14022166302898667</c:v>
                </c:pt>
                <c:pt idx="2426">
                  <c:v>0.13962799639737125</c:v>
                </c:pt>
                <c:pt idx="2427">
                  <c:v>0.13814950365713621</c:v>
                </c:pt>
                <c:pt idx="2428">
                  <c:v>0.13785380570758737</c:v>
                </c:pt>
                <c:pt idx="2429">
                  <c:v>0.13770652366782021</c:v>
                </c:pt>
                <c:pt idx="2430">
                  <c:v>0.13770765453962791</c:v>
                </c:pt>
                <c:pt idx="2431">
                  <c:v>0.13580767733438118</c:v>
                </c:pt>
                <c:pt idx="2432">
                  <c:v>0.13522307567236641</c:v>
                </c:pt>
                <c:pt idx="2433">
                  <c:v>0.13334339706062703</c:v>
                </c:pt>
                <c:pt idx="2434">
                  <c:v>0.13291170173422837</c:v>
                </c:pt>
                <c:pt idx="2435">
                  <c:v>0.13334677464445469</c:v>
                </c:pt>
                <c:pt idx="2436">
                  <c:v>0.13595157577651407</c:v>
                </c:pt>
                <c:pt idx="2437">
                  <c:v>0.13449795917169502</c:v>
                </c:pt>
                <c:pt idx="2438">
                  <c:v>0.13319837376049273</c:v>
                </c:pt>
                <c:pt idx="2439">
                  <c:v>0.13204830806570181</c:v>
                </c:pt>
                <c:pt idx="2440">
                  <c:v>0.13147943930740447</c:v>
                </c:pt>
                <c:pt idx="2441">
                  <c:v>0.12991225317065441</c:v>
                </c:pt>
                <c:pt idx="2442">
                  <c:v>0.12807516218350667</c:v>
                </c:pt>
                <c:pt idx="2443">
                  <c:v>0.12709248103732507</c:v>
                </c:pt>
                <c:pt idx="2444">
                  <c:v>0.12695193905087004</c:v>
                </c:pt>
                <c:pt idx="2445">
                  <c:v>0.1256992954416809</c:v>
                </c:pt>
                <c:pt idx="2446">
                  <c:v>0.12307452956111412</c:v>
                </c:pt>
                <c:pt idx="2447">
                  <c:v>0.12115906490873417</c:v>
                </c:pt>
                <c:pt idx="2448" formatCode="General">
                  <c:v>0.11940064458727841</c:v>
                </c:pt>
                <c:pt idx="2449" formatCode="General">
                  <c:v>0.11792213436391527</c:v>
                </c:pt>
                <c:pt idx="2450" formatCode="General">
                  <c:v>0.11725148107524069</c:v>
                </c:pt>
                <c:pt idx="2451" formatCode="General">
                  <c:v>0.11711866434056015</c:v>
                </c:pt>
                <c:pt idx="2452" formatCode="General">
                  <c:v>0.11672021413651901</c:v>
                </c:pt>
                <c:pt idx="2453" formatCode="General">
                  <c:v>0.11539750043137682</c:v>
                </c:pt>
                <c:pt idx="2454" formatCode="General">
                  <c:v>0.11460387714459902</c:v>
                </c:pt>
                <c:pt idx="2455" formatCode="General">
                  <c:v>0.11407915210771936</c:v>
                </c:pt>
                <c:pt idx="2456" formatCode="General">
                  <c:v>0.11355551533101868</c:v>
                </c:pt>
                <c:pt idx="2457" formatCode="General">
                  <c:v>0.11303187855431808</c:v>
                </c:pt>
                <c:pt idx="2458" formatCode="General">
                  <c:v>0.11316251568344848</c:v>
                </c:pt>
                <c:pt idx="2459" formatCode="General">
                  <c:v>0.11329423798082003</c:v>
                </c:pt>
                <c:pt idx="2460" formatCode="General">
                  <c:v>0.11408024036789839</c:v>
                </c:pt>
                <c:pt idx="2461" formatCode="General">
                  <c:v>0.11487059887413908</c:v>
                </c:pt>
                <c:pt idx="2462" formatCode="General">
                  <c:v>0.11447215175529012</c:v>
                </c:pt>
                <c:pt idx="2463" formatCode="General">
                  <c:v>0.11553140851142842</c:v>
                </c:pt>
                <c:pt idx="2464" formatCode="General">
                  <c:v>0.11632285527784815</c:v>
                </c:pt>
                <c:pt idx="2465" formatCode="General">
                  <c:v>0.11329424107275841</c:v>
                </c:pt>
                <c:pt idx="2466" formatCode="General">
                  <c:v>0.11212067415512626</c:v>
                </c:pt>
                <c:pt idx="2467" formatCode="General">
                  <c:v>0.11044190590528843</c:v>
                </c:pt>
                <c:pt idx="2468" formatCode="General">
                  <c:v>0.10928675584640589</c:v>
                </c:pt>
                <c:pt idx="2469" formatCode="General">
                  <c:v>0.10826654946184053</c:v>
                </c:pt>
                <c:pt idx="2470" formatCode="General">
                  <c:v>0.10775913745382358</c:v>
                </c:pt>
                <c:pt idx="2471" formatCode="General">
                  <c:v>0.10637181395653272</c:v>
                </c:pt>
                <c:pt idx="2472" formatCode="General">
                  <c:v>0.10536665700263158</c:v>
                </c:pt>
                <c:pt idx="2473" formatCode="General">
                  <c:v>0.10511617231276817</c:v>
                </c:pt>
                <c:pt idx="2474" formatCode="General">
                  <c:v>0.10399647844093998</c:v>
                </c:pt>
                <c:pt idx="2475" formatCode="General">
                  <c:v>0.10362396022009672</c:v>
                </c:pt>
                <c:pt idx="2476" formatCode="General">
                  <c:v>0.10276114672038054</c:v>
                </c:pt>
                <c:pt idx="2477" formatCode="General">
                  <c:v>0.10263697712145038</c:v>
                </c:pt>
                <c:pt idx="2478" formatCode="General">
                  <c:v>0.10263697712145038</c:v>
                </c:pt>
                <c:pt idx="2479" formatCode="General">
                  <c:v>0.10079995303947972</c:v>
                </c:pt>
                <c:pt idx="2480" formatCode="General">
                  <c:v>0.10043912826949174</c:v>
                </c:pt>
                <c:pt idx="2481" formatCode="General">
                  <c:v>0.10031390163878191</c:v>
                </c:pt>
                <c:pt idx="2482" formatCode="General">
                  <c:v>0.10031496181929635</c:v>
                </c:pt>
                <c:pt idx="2483" formatCode="General">
                  <c:v>9.9828910418598593E-2</c:v>
                </c:pt>
                <c:pt idx="2484" formatCode="General">
                  <c:v>0.10104403892034314</c:v>
                </c:pt>
                <c:pt idx="2485" formatCode="General">
                  <c:v>0.10141016774163826</c:v>
                </c:pt>
                <c:pt idx="2486" formatCode="General">
                  <c:v>0.10313046867077336</c:v>
                </c:pt>
                <c:pt idx="2487" formatCode="General">
                  <c:v>0.10449530861136391</c:v>
                </c:pt>
                <c:pt idx="2488" formatCode="General">
                  <c:v>0.10511831152206945</c:v>
                </c:pt>
                <c:pt idx="2489" formatCode="General">
                  <c:v>0.10674754099132716</c:v>
                </c:pt>
                <c:pt idx="2490" formatCode="General">
                  <c:v>0.10662229864639566</c:v>
                </c:pt>
                <c:pt idx="2491" formatCode="General">
                  <c:v>0.1068738560677418</c:v>
                </c:pt>
                <c:pt idx="2492" formatCode="General">
                  <c:v>0.10611918380370332</c:v>
                </c:pt>
                <c:pt idx="2493" formatCode="General">
                  <c:v>0.10511938425355263</c:v>
                </c:pt>
                <c:pt idx="2494" formatCode="General">
                  <c:v>0.10474365409192569</c:v>
                </c:pt>
                <c:pt idx="2495" formatCode="General">
                  <c:v>0.10301269160544148</c:v>
                </c:pt>
                <c:pt idx="2496" formatCode="General">
                  <c:v>0.10300842573034165</c:v>
                </c:pt>
                <c:pt idx="2497" formatCode="General">
                  <c:v>0.10276114986173145</c:v>
                </c:pt>
                <c:pt idx="2498" formatCode="General">
                  <c:v>0.10165425362250166</c:v>
                </c:pt>
                <c:pt idx="2499" formatCode="General">
                  <c:v>0.10092305616042593</c:v>
                </c:pt>
                <c:pt idx="2500" formatCode="General">
                  <c:v>0.10007087593843322</c:v>
                </c:pt>
                <c:pt idx="2501" formatCode="General">
                  <c:v>0.10019291887886471</c:v>
                </c:pt>
                <c:pt idx="2502" formatCode="General">
                  <c:v>9.9104070883407266E-2</c:v>
                </c:pt>
                <c:pt idx="2503" formatCode="General">
                  <c:v>9.9344979378930068E-2</c:v>
                </c:pt>
                <c:pt idx="2504" formatCode="General">
                  <c:v>9.8862105363573219E-2</c:v>
                </c:pt>
                <c:pt idx="2505" formatCode="General">
                  <c:v>9.8502328156756691E-2</c:v>
                </c:pt>
                <c:pt idx="2506" formatCode="General">
                  <c:v>9.8623310916673743E-2</c:v>
                </c:pt>
                <c:pt idx="2507" formatCode="General">
                  <c:v>9.9465962138847855E-2</c:v>
                </c:pt>
                <c:pt idx="2508" formatCode="General">
                  <c:v>9.9344979378930068E-2</c:v>
                </c:pt>
                <c:pt idx="2509" formatCode="General">
                  <c:v>0.10031496181929635</c:v>
                </c:pt>
                <c:pt idx="2510" formatCode="General">
                  <c:v>0.10263697712145038</c:v>
                </c:pt>
                <c:pt idx="2511" formatCode="General">
                  <c:v>0.10424589352615179</c:v>
                </c:pt>
                <c:pt idx="2512" formatCode="General">
                  <c:v>0.10674968645429372</c:v>
                </c:pt>
                <c:pt idx="2513" formatCode="General">
                  <c:v>0.10788760111289997</c:v>
                </c:pt>
                <c:pt idx="2514" formatCode="General">
                  <c:v>0.10903197399121889</c:v>
                </c:pt>
                <c:pt idx="2515" formatCode="General">
                  <c:v>0.10814238920042149</c:v>
                </c:pt>
                <c:pt idx="2516" formatCode="General">
                  <c:v>0.10700017114415659</c:v>
                </c:pt>
                <c:pt idx="2517" formatCode="General">
                  <c:v>0.10536665700263158</c:v>
                </c:pt>
                <c:pt idx="2518" formatCode="General">
                  <c:v>0.10399754804559012</c:v>
                </c:pt>
                <c:pt idx="2519" formatCode="General">
                  <c:v>0.10276008339113121</c:v>
                </c:pt>
                <c:pt idx="2520" formatCode="General">
                  <c:v>0.10177842322143194</c:v>
                </c:pt>
                <c:pt idx="2521" formatCode="General">
                  <c:v>0.10031496181929635</c:v>
                </c:pt>
                <c:pt idx="2522" formatCode="General">
                  <c:v>9.9344979378930068E-2</c:v>
                </c:pt>
                <c:pt idx="2523" formatCode="General">
                  <c:v>9.8742179627966997E-2</c:v>
                </c:pt>
                <c:pt idx="2524" formatCode="General">
                  <c:v>9.7783827603677279E-2</c:v>
                </c:pt>
                <c:pt idx="2525" formatCode="General">
                  <c:v>9.7187360507314038E-2</c:v>
                </c:pt>
                <c:pt idx="2526" formatCode="General">
                  <c:v>9.6118561149617504E-2</c:v>
                </c:pt>
                <c:pt idx="2527" formatCode="General">
                  <c:v>9.5409532655942444E-2</c:v>
                </c:pt>
                <c:pt idx="2528" formatCode="General">
                  <c:v>9.4939295422399705E-2</c:v>
                </c:pt>
                <c:pt idx="2529" formatCode="General">
                  <c:v>9.4586879374750923E-2</c:v>
                </c:pt>
                <c:pt idx="2530" formatCode="General">
                  <c:v>9.4352284512994433E-2</c:v>
                </c:pt>
                <c:pt idx="2531" formatCode="General">
                  <c:v>9.4469058188857494E-2</c:v>
                </c:pt>
                <c:pt idx="2532" formatCode="General">
                  <c:v>9.4586879374750923E-2</c:v>
                </c:pt>
                <c:pt idx="2533" formatCode="General">
                  <c:v>9.4352284512994433E-2</c:v>
                </c:pt>
                <c:pt idx="2534" formatCode="General">
                  <c:v>9.4586879374750923E-2</c:v>
                </c:pt>
                <c:pt idx="2535" formatCode="General">
                  <c:v>9.5645175027729248E-2</c:v>
                </c:pt>
                <c:pt idx="2536" formatCode="General">
                  <c:v>9.8384510142260267E-2</c:v>
                </c:pt>
                <c:pt idx="2537" formatCode="General">
                  <c:v>0.10019929254950646</c:v>
                </c:pt>
                <c:pt idx="2538" formatCode="General">
                  <c:v>0.10325357494045458</c:v>
                </c:pt>
                <c:pt idx="2539" formatCode="General">
                  <c:v>0.10449530861136391</c:v>
                </c:pt>
                <c:pt idx="2540" formatCode="General">
                  <c:v>0.1047425844872755</c:v>
                </c:pt>
                <c:pt idx="2541" formatCode="General">
                  <c:v>0.10424589352615179</c:v>
                </c:pt>
                <c:pt idx="2542" formatCode="General">
                  <c:v>0.10325250846985416</c:v>
                </c:pt>
                <c:pt idx="2543" formatCode="General">
                  <c:v>0.10263697712145038</c:v>
                </c:pt>
                <c:pt idx="2544" formatCode="General">
                  <c:v>0.10043700475972785</c:v>
                </c:pt>
                <c:pt idx="2545" formatCode="General">
                  <c:v>9.9465962138847897E-2</c:v>
                </c:pt>
                <c:pt idx="2546" formatCode="General">
                  <c:v>9.8143604810494015E-2</c:v>
                </c:pt>
                <c:pt idx="2547" formatCode="General">
                  <c:v>9.7666009589181743E-2</c:v>
                </c:pt>
                <c:pt idx="2548" formatCode="General">
                  <c:v>9.6711869835713657E-2</c:v>
                </c:pt>
                <c:pt idx="2549" formatCode="General">
                  <c:v>9.5409532655942444E-2</c:v>
                </c:pt>
                <c:pt idx="2550" formatCode="General">
                  <c:v>9.4938247912368837E-2</c:v>
                </c:pt>
                <c:pt idx="2551" formatCode="General">
                  <c:v>9.4585831864719527E-2</c:v>
                </c:pt>
                <c:pt idx="2552" formatCode="General">
                  <c:v>9.3772590231173528E-2</c:v>
                </c:pt>
                <c:pt idx="2553" formatCode="General">
                  <c:v>9.4118737161269367E-2</c:v>
                </c:pt>
                <c:pt idx="2554" formatCode="General">
                  <c:v>9.3303410076404122E-2</c:v>
                </c:pt>
                <c:pt idx="2555" formatCode="General">
                  <c:v>9.2841533793531814E-2</c:v>
                </c:pt>
                <c:pt idx="2556" formatCode="General">
                  <c:v>9.249121596079761E-2</c:v>
                </c:pt>
                <c:pt idx="2557" formatCode="General">
                  <c:v>9.2492260283883868E-2</c:v>
                </c:pt>
                <c:pt idx="2558" formatCode="General">
                  <c:v>9.3186636400541589E-2</c:v>
                </c:pt>
                <c:pt idx="2559" formatCode="General">
                  <c:v>9.4003007808493078E-2</c:v>
                </c:pt>
                <c:pt idx="2560" formatCode="General">
                  <c:v>9.6594051821217844E-2</c:v>
                </c:pt>
                <c:pt idx="2561" formatCode="General">
                  <c:v>9.9226110667635828E-2</c:v>
                </c:pt>
                <c:pt idx="2562" formatCode="General">
                  <c:v>0.10092305616042593</c:v>
                </c:pt>
                <c:pt idx="2563" formatCode="General">
                  <c:v>0.10227085144150624</c:v>
                </c:pt>
                <c:pt idx="2564" formatCode="General">
                  <c:v>0.10251387085176922</c:v>
                </c:pt>
                <c:pt idx="2565" formatCode="General">
                  <c:v>0.10189940283261419</c:v>
                </c:pt>
                <c:pt idx="2566" formatCode="General">
                  <c:v>0.10104403892034311</c:v>
                </c:pt>
                <c:pt idx="2567" formatCode="General">
                  <c:v>9.9950953359030953E-2</c:v>
                </c:pt>
                <c:pt idx="2568" formatCode="General">
                  <c:v>9.8862105363573219E-2</c:v>
                </c:pt>
                <c:pt idx="2569" formatCode="General">
                  <c:v>9.826247668554472E-2</c:v>
                </c:pt>
                <c:pt idx="2570" formatCode="General">
                  <c:v>9.7546083853575882E-2</c:v>
                </c:pt>
                <c:pt idx="2571" formatCode="General">
                  <c:v>9.6356304899718873E-2</c:v>
                </c:pt>
                <c:pt idx="2572" formatCode="General">
                  <c:v>9.5646225716887148E-2</c:v>
                </c:pt>
                <c:pt idx="2573" formatCode="General">
                  <c:v>9.5291711470049029E-2</c:v>
                </c:pt>
                <c:pt idx="2574" formatCode="General">
                  <c:v>9.4703653050613026E-2</c:v>
                </c:pt>
                <c:pt idx="2575" formatCode="General">
                  <c:v>9.4352284512994433E-2</c:v>
                </c:pt>
                <c:pt idx="2576" formatCode="General">
                  <c:v>9.3536957428129661E-2</c:v>
                </c:pt>
                <c:pt idx="2577" formatCode="General">
                  <c:v>9.3304454399491032E-2</c:v>
                </c:pt>
                <c:pt idx="2578" formatCode="General">
                  <c:v>9.2492257089030486E-2</c:v>
                </c:pt>
                <c:pt idx="2579" formatCode="General">
                  <c:v>9.2144027902468714E-2</c:v>
                </c:pt>
                <c:pt idx="2580" formatCode="General">
                  <c:v>9.1912569196916205E-2</c:v>
                </c:pt>
                <c:pt idx="2581" formatCode="General">
                  <c:v>9.1913610325149039E-2</c:v>
                </c:pt>
                <c:pt idx="2582" formatCode="General">
                  <c:v>9.3421228075353066E-2</c:v>
                </c:pt>
                <c:pt idx="2583" formatCode="General">
                  <c:v>9.6120662527932652E-2</c:v>
                </c:pt>
                <c:pt idx="2584" formatCode="General">
                  <c:v>0.1012976821546582</c:v>
                </c:pt>
                <c:pt idx="2585" formatCode="General">
                  <c:v>0.10865842045438978</c:v>
                </c:pt>
                <c:pt idx="2586" formatCode="General">
                  <c:v>0.11487604016828797</c:v>
                </c:pt>
                <c:pt idx="2587" formatCode="General">
                  <c:v>0.11792103686810072</c:v>
                </c:pt>
                <c:pt idx="2588" formatCode="General">
                  <c:v>0.11832277034381702</c:v>
                </c:pt>
                <c:pt idx="2589" formatCode="General">
                  <c:v>0.11687375093345054</c:v>
                </c:pt>
                <c:pt idx="2590" formatCode="General">
                  <c:v>0.11539641217119778</c:v>
                </c:pt>
                <c:pt idx="2591" formatCode="General">
                  <c:v>0.11277060429605729</c:v>
                </c:pt>
                <c:pt idx="2592" formatCode="General">
                  <c:v>0.11095687064607328</c:v>
                </c:pt>
                <c:pt idx="2593" formatCode="General">
                  <c:v>0.10903089502740058</c:v>
                </c:pt>
                <c:pt idx="2594" formatCode="General">
                  <c:v>0.10776344085148265</c:v>
                </c:pt>
                <c:pt idx="2595" formatCode="General">
                  <c:v>0.10637181395653272</c:v>
                </c:pt>
                <c:pt idx="2596" formatCode="General">
                  <c:v>0.10549189934756265</c:v>
                </c:pt>
                <c:pt idx="2597" formatCode="General">
                  <c:v>0.10399754804559012</c:v>
                </c:pt>
                <c:pt idx="2598" formatCode="General">
                  <c:v>0.10362396022009672</c:v>
                </c:pt>
                <c:pt idx="2599" formatCode="General">
                  <c:v>0.10300629593049269</c:v>
                </c:pt>
                <c:pt idx="2600" formatCode="General">
                  <c:v>0.10251705769078154</c:v>
                </c:pt>
                <c:pt idx="2601" formatCode="General">
                  <c:v>0.10202357243154468</c:v>
                </c:pt>
                <c:pt idx="2602" formatCode="General">
                  <c:v>0.10251493418101842</c:v>
                </c:pt>
                <c:pt idx="2603" formatCode="General">
                  <c:v>0.10239076458208859</c:v>
                </c:pt>
                <c:pt idx="2604" formatCode="General">
                  <c:v>0.10350085395041612</c:v>
                </c:pt>
                <c:pt idx="2605" formatCode="General">
                  <c:v>0.10499521151327233</c:v>
                </c:pt>
                <c:pt idx="2606" formatCode="General">
                  <c:v>0.10941738366545188</c:v>
                </c:pt>
                <c:pt idx="2607" formatCode="General">
                  <c:v>0.11435784156680903</c:v>
                </c:pt>
                <c:pt idx="2608" formatCode="General">
                  <c:v>0.12814317033655082</c:v>
                </c:pt>
                <c:pt idx="2609" formatCode="General">
                  <c:v>0.14351756206711541</c:v>
                </c:pt>
                <c:pt idx="2610" formatCode="General">
                  <c:v>0.16104350669488537</c:v>
                </c:pt>
                <c:pt idx="2611" formatCode="General">
                  <c:v>0.22350225078548641</c:v>
                </c:pt>
                <c:pt idx="2612" formatCode="General">
                  <c:v>0.31269377922775254</c:v>
                </c:pt>
                <c:pt idx="2613" formatCode="General">
                  <c:v>0.47234648628423054</c:v>
                </c:pt>
                <c:pt idx="2614" formatCode="General">
                  <c:v>0.62044399176324849</c:v>
                </c:pt>
                <c:pt idx="2615" formatCode="General">
                  <c:v>0.61165108423422065</c:v>
                </c:pt>
                <c:pt idx="2616" formatCode="General">
                  <c:v>0.51233120182922121</c:v>
                </c:pt>
                <c:pt idx="2617" formatCode="General">
                  <c:v>0.42503354486210421</c:v>
                </c:pt>
                <c:pt idx="2618" formatCode="General">
                  <c:v>0.36702271765841676</c:v>
                </c:pt>
                <c:pt idx="2619" formatCode="General">
                  <c:v>0.33316160945270951</c:v>
                </c:pt>
                <c:pt idx="2620" formatCode="General">
                  <c:v>0.30961553656414431</c:v>
                </c:pt>
                <c:pt idx="2621" formatCode="General">
                  <c:v>0.29847774292866813</c:v>
                </c:pt>
                <c:pt idx="2622" formatCode="General">
                  <c:v>0.29942421723968293</c:v>
                </c:pt>
                <c:pt idx="2623" formatCode="General">
                  <c:v>0.29872070395624922</c:v>
                </c:pt>
                <c:pt idx="2624" formatCode="General">
                  <c:v>0.30865294703768792</c:v>
                </c:pt>
                <c:pt idx="2625" formatCode="General">
                  <c:v>0.30913491485168132</c:v>
                </c:pt>
                <c:pt idx="2626" formatCode="General">
                  <c:v>0.30484955583494344</c:v>
                </c:pt>
                <c:pt idx="2627" formatCode="General">
                  <c:v>0.29777954077052105</c:v>
                </c:pt>
                <c:pt idx="2628" formatCode="General">
                  <c:v>0.29685170836755875</c:v>
                </c:pt>
                <c:pt idx="2629" formatCode="General">
                  <c:v>0.3091362528172803</c:v>
                </c:pt>
                <c:pt idx="2630" formatCode="General">
                  <c:v>0.31904970041917802</c:v>
                </c:pt>
                <c:pt idx="2631" formatCode="General">
                  <c:v>0.32962360128867507</c:v>
                </c:pt>
                <c:pt idx="2632" formatCode="General">
                  <c:v>0.33688941552958945</c:v>
                </c:pt>
                <c:pt idx="2633" formatCode="General">
                  <c:v>0.33511354902175988</c:v>
                </c:pt>
                <c:pt idx="2634" formatCode="General">
                  <c:v>0.33011910016862001</c:v>
                </c:pt>
                <c:pt idx="2635" formatCode="General">
                  <c:v>0.32223184615241551</c:v>
                </c:pt>
                <c:pt idx="2636" formatCode="General">
                  <c:v>0.30890264126396377</c:v>
                </c:pt>
                <c:pt idx="2637" formatCode="General">
                  <c:v>0.29848840864477566</c:v>
                </c:pt>
                <c:pt idx="2638" formatCode="General">
                  <c:v>0.29012184773576438</c:v>
                </c:pt>
                <c:pt idx="2639" formatCode="General">
                  <c:v>0.28236031255025273</c:v>
                </c:pt>
                <c:pt idx="2640" formatCode="General">
                  <c:v>0.27517124060383225</c:v>
                </c:pt>
                <c:pt idx="2641" formatCode="General">
                  <c:v>0.26940961741748931</c:v>
                </c:pt>
                <c:pt idx="2642" formatCode="General">
                  <c:v>0.26481538097185198</c:v>
                </c:pt>
                <c:pt idx="2643" formatCode="General">
                  <c:v>0.26069190497323325</c:v>
                </c:pt>
                <c:pt idx="2644" formatCode="General">
                  <c:v>0.25256264518182531</c:v>
                </c:pt>
                <c:pt idx="2645" formatCode="General">
                  <c:v>0.24731516871102546</c:v>
                </c:pt>
                <c:pt idx="2646" formatCode="General">
                  <c:v>0.24314510489054494</c:v>
                </c:pt>
                <c:pt idx="2647" formatCode="General">
                  <c:v>0.24046868783317862</c:v>
                </c:pt>
                <c:pt idx="2648" formatCode="General">
                  <c:v>0.23516156781006203</c:v>
                </c:pt>
                <c:pt idx="2649" formatCode="General">
                  <c:v>0.23212842632528902</c:v>
                </c:pt>
                <c:pt idx="2650" formatCode="General">
                  <c:v>0.22831954011557176</c:v>
                </c:pt>
                <c:pt idx="2651" formatCode="General">
                  <c:v>0.227328666784332</c:v>
                </c:pt>
                <c:pt idx="2652" formatCode="General">
                  <c:v>0.22972035614370209</c:v>
                </c:pt>
                <c:pt idx="2653" formatCode="General">
                  <c:v>0.23678760817010891</c:v>
                </c:pt>
                <c:pt idx="2654" formatCode="General">
                  <c:v>0.24315404001998348</c:v>
                </c:pt>
                <c:pt idx="2655" formatCode="General">
                  <c:v>0.25129561204764933</c:v>
                </c:pt>
                <c:pt idx="2656" formatCode="General">
                  <c:v>0.25447540032686738</c:v>
                </c:pt>
                <c:pt idx="2657" formatCode="General">
                  <c:v>0.2542627297083524</c:v>
                </c:pt>
                <c:pt idx="2658" formatCode="General">
                  <c:v>0.24940084635855475</c:v>
                </c:pt>
                <c:pt idx="2659" formatCode="General">
                  <c:v>0.24521928105001564</c:v>
                </c:pt>
                <c:pt idx="2660" formatCode="General">
                  <c:v>0.2404648743750159</c:v>
                </c:pt>
                <c:pt idx="2661" formatCode="General">
                  <c:v>0.23739371815207491</c:v>
                </c:pt>
                <c:pt idx="2662" formatCode="General">
                  <c:v>0.23414420113133086</c:v>
                </c:pt>
                <c:pt idx="2663" formatCode="General">
                  <c:v>0.23233088142105449</c:v>
                </c:pt>
                <c:pt idx="2664" formatCode="General">
                  <c:v>0.24113969593705942</c:v>
                </c:pt>
                <c:pt idx="2665" formatCode="General">
                  <c:v>0.26614973589807922</c:v>
                </c:pt>
                <c:pt idx="2666" formatCode="General">
                  <c:v>0.28108250671792889</c:v>
                </c:pt>
                <c:pt idx="2667" formatCode="General">
                  <c:v>0.30605509016716231</c:v>
                </c:pt>
                <c:pt idx="2668" formatCode="General">
                  <c:v>0.32125168728768588</c:v>
                </c:pt>
                <c:pt idx="2669" formatCode="General">
                  <c:v>0.35176820544644982</c:v>
                </c:pt>
                <c:pt idx="2670" formatCode="General">
                  <c:v>0.36638688002954445</c:v>
                </c:pt>
                <c:pt idx="2671" formatCode="General">
                  <c:v>0.38573768053833929</c:v>
                </c:pt>
                <c:pt idx="2672" formatCode="General">
                  <c:v>0.39400764808140881</c:v>
                </c:pt>
                <c:pt idx="2673" formatCode="General">
                  <c:v>0.42180426187579562</c:v>
                </c:pt>
                <c:pt idx="2674" formatCode="General">
                  <c:v>0.47358554279379805</c:v>
                </c:pt>
                <c:pt idx="2675" formatCode="General">
                  <c:v>0.4957690909195015</c:v>
                </c:pt>
                <c:pt idx="2676" formatCode="General">
                  <c:v>0.471680627298525</c:v>
                </c:pt>
                <c:pt idx="2677" formatCode="General">
                  <c:v>0.43192731688507946</c:v>
                </c:pt>
                <c:pt idx="2678" formatCode="General">
                  <c:v>0.40632437665531074</c:v>
                </c:pt>
                <c:pt idx="2679" formatCode="General">
                  <c:v>0.38766246010671085</c:v>
                </c:pt>
                <c:pt idx="2680" formatCode="General">
                  <c:v>0.372758282801118</c:v>
                </c:pt>
                <c:pt idx="2681" formatCode="General">
                  <c:v>0.36451264450575782</c:v>
                </c:pt>
                <c:pt idx="2682" formatCode="General">
                  <c:v>0.38292897404433779</c:v>
                </c:pt>
                <c:pt idx="2683" formatCode="General">
                  <c:v>0.40432993892974989</c:v>
                </c:pt>
                <c:pt idx="2684" formatCode="General">
                  <c:v>0.46327635595959132</c:v>
                </c:pt>
                <c:pt idx="2685" formatCode="General">
                  <c:v>0.61614189937626285</c:v>
                </c:pt>
                <c:pt idx="2686" formatCode="General">
                  <c:v>0.90997357971088311</c:v>
                </c:pt>
                <c:pt idx="2687" formatCode="General">
                  <c:v>1.1146267327754618</c:v>
                </c:pt>
                <c:pt idx="2688" formatCode="General">
                  <c:v>1.1149762028237289</c:v>
                </c:pt>
                <c:pt idx="2689" formatCode="General">
                  <c:v>1.0555715754317261</c:v>
                </c:pt>
                <c:pt idx="2690" formatCode="General">
                  <c:v>0.98806358469444155</c:v>
                </c:pt>
                <c:pt idx="2691" formatCode="General">
                  <c:v>0.90457126030466217</c:v>
                </c:pt>
                <c:pt idx="2692" formatCode="General">
                  <c:v>0.84064444030006791</c:v>
                </c:pt>
                <c:pt idx="2693" formatCode="General">
                  <c:v>0.79566195771648585</c:v>
                </c:pt>
                <c:pt idx="2694" formatCode="General">
                  <c:v>0.75884040721149815</c:v>
                </c:pt>
                <c:pt idx="2695" formatCode="General">
                  <c:v>0.73141549698875163</c:v>
                </c:pt>
                <c:pt idx="2696" formatCode="General">
                  <c:v>0.70432924992830603</c:v>
                </c:pt>
                <c:pt idx="2697" formatCode="General">
                  <c:v>0.67359029224273104</c:v>
                </c:pt>
                <c:pt idx="2698" formatCode="General">
                  <c:v>0.65532254909067389</c:v>
                </c:pt>
                <c:pt idx="2699" formatCode="General">
                  <c:v>0.63808838664642764</c:v>
                </c:pt>
                <c:pt idx="2700" formatCode="General">
                  <c:v>0.61750946501713189</c:v>
                </c:pt>
                <c:pt idx="2701" formatCode="General">
                  <c:v>0.5991262316744137</c:v>
                </c:pt>
                <c:pt idx="2702" formatCode="General">
                  <c:v>0.5828116128618539</c:v>
                </c:pt>
                <c:pt idx="2703" formatCode="General">
                  <c:v>0.57372231484845615</c:v>
                </c:pt>
                <c:pt idx="2704" formatCode="General">
                  <c:v>0.55108057840440772</c:v>
                </c:pt>
                <c:pt idx="2705" formatCode="General">
                  <c:v>0.54191894621855263</c:v>
                </c:pt>
                <c:pt idx="2706" formatCode="General">
                  <c:v>0.52063780718910213</c:v>
                </c:pt>
                <c:pt idx="2707" formatCode="General">
                  <c:v>0.50282412542933952</c:v>
                </c:pt>
                <c:pt idx="2708" formatCode="General">
                  <c:v>0.49003956201297538</c:v>
                </c:pt>
                <c:pt idx="2709" formatCode="General">
                  <c:v>0.47470689805787553</c:v>
                </c:pt>
                <c:pt idx="2710" formatCode="General">
                  <c:v>0.46120017950406828</c:v>
                </c:pt>
                <c:pt idx="2711" formatCode="General">
                  <c:v>0.4481919880506719</c:v>
                </c:pt>
                <c:pt idx="2712" formatCode="General">
                  <c:v>0.43481889002537416</c:v>
                </c:pt>
                <c:pt idx="2713" formatCode="General">
                  <c:v>0.42202419879003861</c:v>
                </c:pt>
                <c:pt idx="2714" formatCode="General">
                  <c:v>0.41310332973843727</c:v>
                </c:pt>
                <c:pt idx="2715" formatCode="General">
                  <c:v>0.40040097077926912</c:v>
                </c:pt>
                <c:pt idx="2716" formatCode="General">
                  <c:v>0.39290290785854021</c:v>
                </c:pt>
                <c:pt idx="2717" formatCode="General">
                  <c:v>0.38329714281607025</c:v>
                </c:pt>
                <c:pt idx="2718" formatCode="General">
                  <c:v>0.374636757417806</c:v>
                </c:pt>
                <c:pt idx="2719" formatCode="General">
                  <c:v>0.36400224581848006</c:v>
                </c:pt>
                <c:pt idx="2720" formatCode="General">
                  <c:v>0.35793326647683255</c:v>
                </c:pt>
                <c:pt idx="2721" formatCode="General">
                  <c:v>0.34886242635412457</c:v>
                </c:pt>
                <c:pt idx="2722" formatCode="General">
                  <c:v>0.34222126555391646</c:v>
                </c:pt>
                <c:pt idx="2723" formatCode="General">
                  <c:v>0.33587658921032792</c:v>
                </c:pt>
                <c:pt idx="2724" formatCode="General">
                  <c:v>0.32862172420883234</c:v>
                </c:pt>
                <c:pt idx="2725" formatCode="General">
                  <c:v>0.32467811605945013</c:v>
                </c:pt>
                <c:pt idx="2726" formatCode="General">
                  <c:v>0.3229540290438403</c:v>
                </c:pt>
                <c:pt idx="2727" formatCode="General">
                  <c:v>0.31757681849244379</c:v>
                </c:pt>
                <c:pt idx="2728" formatCode="General">
                  <c:v>0.31272748054110389</c:v>
                </c:pt>
                <c:pt idx="2729" formatCode="General">
                  <c:v>0.30698822010022025</c:v>
                </c:pt>
                <c:pt idx="2730" formatCode="General">
                  <c:v>0.30129852122513751</c:v>
                </c:pt>
                <c:pt idx="2731" formatCode="General">
                  <c:v>0.29568894276976554</c:v>
                </c:pt>
                <c:pt idx="2732" formatCode="General">
                  <c:v>0.28990280704825466</c:v>
                </c:pt>
                <c:pt idx="2733" formatCode="General">
                  <c:v>0.28486655388162185</c:v>
                </c:pt>
                <c:pt idx="2734" formatCode="General">
                  <c:v>0.27988172477527856</c:v>
                </c:pt>
                <c:pt idx="2735" formatCode="General">
                  <c:v>0.27628393666476098</c:v>
                </c:pt>
                <c:pt idx="2736" formatCode="General">
                  <c:v>0.27007746811411637</c:v>
                </c:pt>
                <c:pt idx="2737" formatCode="General">
                  <c:v>0.26633379574309096</c:v>
                </c:pt>
                <c:pt idx="2738" formatCode="General">
                  <c:v>0.26242039638098613</c:v>
                </c:pt>
                <c:pt idx="2739" formatCode="General">
                  <c:v>0.25771839614370695</c:v>
                </c:pt>
                <c:pt idx="2740" formatCode="General">
                  <c:v>0.25362471232128581</c:v>
                </c:pt>
                <c:pt idx="2741" formatCode="General">
                  <c:v>0.25087412589306923</c:v>
                </c:pt>
                <c:pt idx="2742" formatCode="General">
                  <c:v>0.24605329048157418</c:v>
                </c:pt>
                <c:pt idx="2743" formatCode="General">
                  <c:v>0.24314766849830041</c:v>
                </c:pt>
                <c:pt idx="2744" formatCode="General">
                  <c:v>0.24149240379034656</c:v>
                </c:pt>
                <c:pt idx="2745" formatCode="General">
                  <c:v>0.23780371392396352</c:v>
                </c:pt>
                <c:pt idx="2746" formatCode="General">
                  <c:v>0.23576516150979612</c:v>
                </c:pt>
                <c:pt idx="2747" formatCode="General">
                  <c:v>0.23272823166213658</c:v>
                </c:pt>
                <c:pt idx="2748" formatCode="General">
                  <c:v>0.23252829841260494</c:v>
                </c:pt>
                <c:pt idx="2749" formatCode="General">
                  <c:v>0.22871941500053541</c:v>
                </c:pt>
                <c:pt idx="2750" formatCode="General">
                  <c:v>0.22871815407565749</c:v>
                </c:pt>
                <c:pt idx="2751" formatCode="General">
                  <c:v>0.22593665484204398</c:v>
                </c:pt>
                <c:pt idx="2752" formatCode="General">
                  <c:v>0.22239180744516598</c:v>
                </c:pt>
                <c:pt idx="2753" formatCode="General">
                  <c:v>0.22102236329066136</c:v>
                </c:pt>
                <c:pt idx="2754" formatCode="General">
                  <c:v>0.2181047783792896</c:v>
                </c:pt>
                <c:pt idx="2755" formatCode="General">
                  <c:v>0.21771618456706668</c:v>
                </c:pt>
                <c:pt idx="2756" formatCode="General">
                  <c:v>0.21965666545863463</c:v>
                </c:pt>
                <c:pt idx="2757" formatCode="General">
                  <c:v>0.22377126334038838</c:v>
                </c:pt>
                <c:pt idx="2758" formatCode="General">
                  <c:v>0.23516664500099754</c:v>
                </c:pt>
                <c:pt idx="2759" formatCode="General">
                  <c:v>0.24129250395689544</c:v>
                </c:pt>
                <c:pt idx="2760" formatCode="General">
                  <c:v>0.25196452807907138</c:v>
                </c:pt>
                <c:pt idx="2761" formatCode="General">
                  <c:v>0.26591632175314439</c:v>
                </c:pt>
                <c:pt idx="2762" formatCode="General">
                  <c:v>0.27540215963378756</c:v>
                </c:pt>
                <c:pt idx="2763" formatCode="General">
                  <c:v>0.28783467981022637</c:v>
                </c:pt>
                <c:pt idx="2764" formatCode="General">
                  <c:v>0.28714049986065887</c:v>
                </c:pt>
                <c:pt idx="2765" formatCode="General">
                  <c:v>0.27943430185478313</c:v>
                </c:pt>
                <c:pt idx="2766" formatCode="General">
                  <c:v>0.26482577613188768</c:v>
                </c:pt>
                <c:pt idx="2767" formatCode="General">
                  <c:v>0.25214758046846075</c:v>
                </c:pt>
                <c:pt idx="2768" formatCode="General">
                  <c:v>0.2417012193067867</c:v>
                </c:pt>
                <c:pt idx="2769" formatCode="General">
                  <c:v>0.23374813136364991</c:v>
                </c:pt>
                <c:pt idx="2770" formatCode="General">
                  <c:v>0.22554683096171921</c:v>
                </c:pt>
                <c:pt idx="2771" formatCode="General">
                  <c:v>0.22161212320732024</c:v>
                </c:pt>
                <c:pt idx="2772" formatCode="General">
                  <c:v>0.21810229020973526</c:v>
                </c:pt>
                <c:pt idx="2773" formatCode="General">
                  <c:v>0.21617301452495977</c:v>
                </c:pt>
                <c:pt idx="2774" formatCode="General">
                  <c:v>0.21310158089730902</c:v>
                </c:pt>
                <c:pt idx="2775" formatCode="General">
                  <c:v>0.20948880217036847</c:v>
                </c:pt>
                <c:pt idx="2776" formatCode="General">
                  <c:v>0.20816779532910384</c:v>
                </c:pt>
                <c:pt idx="2777" formatCode="General">
                  <c:v>0.20516807521705197</c:v>
                </c:pt>
                <c:pt idx="2778" formatCode="General">
                  <c:v>0.20312052362629687</c:v>
                </c:pt>
                <c:pt idx="2779" formatCode="General">
                  <c:v>0.19979495931760399</c:v>
                </c:pt>
                <c:pt idx="2780" formatCode="General">
                  <c:v>0.1963198460088412</c:v>
                </c:pt>
                <c:pt idx="2781" formatCode="General">
                  <c:v>0.19468638211902428</c:v>
                </c:pt>
                <c:pt idx="2782" formatCode="General">
                  <c:v>0.19270235542778091</c:v>
                </c:pt>
                <c:pt idx="2783" formatCode="General">
                  <c:v>0.19001594452239215</c:v>
                </c:pt>
                <c:pt idx="2784" formatCode="General">
                  <c:v>0.1882363047704442</c:v>
                </c:pt>
                <c:pt idx="2785" formatCode="General">
                  <c:v>0.18681936202078286</c:v>
                </c:pt>
                <c:pt idx="2786" formatCode="General">
                  <c:v>0.18453310606865761</c:v>
                </c:pt>
                <c:pt idx="2787" formatCode="General">
                  <c:v>0.18208957790427682</c:v>
                </c:pt>
                <c:pt idx="2788" formatCode="General">
                  <c:v>0.17951264635388639</c:v>
                </c:pt>
                <c:pt idx="2789" formatCode="General">
                  <c:v>0.17983815015291568</c:v>
                </c:pt>
                <c:pt idx="2790" formatCode="General">
                  <c:v>0.17812099865101605</c:v>
                </c:pt>
                <c:pt idx="2791" formatCode="General">
                  <c:v>0.17744369072952737</c:v>
                </c:pt>
                <c:pt idx="2792" formatCode="General">
                  <c:v>0.17488225287826564</c:v>
                </c:pt>
                <c:pt idx="2793" formatCode="General">
                  <c:v>0.17352639802917444</c:v>
                </c:pt>
                <c:pt idx="2794" formatCode="General">
                  <c:v>0.17201071808993754</c:v>
                </c:pt>
                <c:pt idx="2795" formatCode="General">
                  <c:v>0.17000007780028129</c:v>
                </c:pt>
                <c:pt idx="2796" formatCode="General">
                  <c:v>0.1691688155732724</c:v>
                </c:pt>
                <c:pt idx="2797" formatCode="General">
                  <c:v>0.16701484789236506</c:v>
                </c:pt>
                <c:pt idx="2798" formatCode="General">
                  <c:v>0.16619066063978299</c:v>
                </c:pt>
                <c:pt idx="2799" formatCode="General">
                  <c:v>0.16487854723092518</c:v>
                </c:pt>
                <c:pt idx="2800" formatCode="General">
                  <c:v>0.16669153229973735</c:v>
                </c:pt>
                <c:pt idx="2801" formatCode="General">
                  <c:v>0.16341122249421294</c:v>
                </c:pt>
                <c:pt idx="2802" formatCode="General">
                  <c:v>0.16259760391222641</c:v>
                </c:pt>
                <c:pt idx="2803" formatCode="General">
                  <c:v>0.16162173699624233</c:v>
                </c:pt>
                <c:pt idx="2804" formatCode="General">
                  <c:v>0.16065522836999432</c:v>
                </c:pt>
                <c:pt idx="2805" formatCode="General">
                  <c:v>0.15920896195663584</c:v>
                </c:pt>
                <c:pt idx="2806" formatCode="General">
                  <c:v>0.15777202155318373</c:v>
                </c:pt>
                <c:pt idx="2807" formatCode="General">
                  <c:v>0.15697358779608228</c:v>
                </c:pt>
                <c:pt idx="2808" formatCode="General">
                  <c:v>0.15570587111117884</c:v>
                </c:pt>
                <c:pt idx="2809" formatCode="General">
                  <c:v>0.15522960690127996</c:v>
                </c:pt>
                <c:pt idx="2810" formatCode="General">
                  <c:v>0.15444279389362492</c:v>
                </c:pt>
                <c:pt idx="2811" formatCode="General">
                  <c:v>0.1536582961961917</c:v>
                </c:pt>
                <c:pt idx="2812" formatCode="General">
                  <c:v>0.15240448611223056</c:v>
                </c:pt>
                <c:pt idx="2813" formatCode="General">
                  <c:v>0.15053648599019906</c:v>
                </c:pt>
                <c:pt idx="2814" formatCode="General">
                  <c:v>0.15100233131979698</c:v>
                </c:pt>
                <c:pt idx="2815" formatCode="General">
                  <c:v>0.14899173041477731</c:v>
                </c:pt>
                <c:pt idx="2816" formatCode="General">
                  <c:v>0.14899287919134863</c:v>
                </c:pt>
                <c:pt idx="2817" formatCode="General">
                  <c:v>0.14791856405181009</c:v>
                </c:pt>
                <c:pt idx="2818" formatCode="General">
                  <c:v>0.14730548727080028</c:v>
                </c:pt>
                <c:pt idx="2819" formatCode="General">
                  <c:v>0.14547658106017591</c:v>
                </c:pt>
                <c:pt idx="2820" formatCode="General">
                  <c:v>0.14456556537108339</c:v>
                </c:pt>
                <c:pt idx="2821" formatCode="General">
                  <c:v>0.14350957120781138</c:v>
                </c:pt>
                <c:pt idx="2822" formatCode="General">
                  <c:v>0.1426054154780185</c:v>
                </c:pt>
                <c:pt idx="2823" formatCode="General">
                  <c:v>0.14245813941758381</c:v>
                </c:pt>
                <c:pt idx="2824" formatCode="General">
                  <c:v>0.14126057738994588</c:v>
                </c:pt>
                <c:pt idx="2825" formatCode="General">
                  <c:v>0.14036894207626333</c:v>
                </c:pt>
                <c:pt idx="2826" formatCode="General">
                  <c:v>0.13888591385597351</c:v>
                </c:pt>
                <c:pt idx="2827" formatCode="General">
                  <c:v>0.13859248364645299</c:v>
                </c:pt>
                <c:pt idx="2828" formatCode="General">
                  <c:v>0.1369735060844062</c:v>
                </c:pt>
                <c:pt idx="2829" formatCode="General">
                  <c:v>0.1363900292803929</c:v>
                </c:pt>
                <c:pt idx="2830" formatCode="General">
                  <c:v>0.13609659907664851</c:v>
                </c:pt>
                <c:pt idx="2831" formatCode="General">
                  <c:v>0.13580542460855377</c:v>
                </c:pt>
                <c:pt idx="2832" formatCode="General">
                  <c:v>0.13493302907209812</c:v>
                </c:pt>
                <c:pt idx="2833" formatCode="General">
                  <c:v>0.13435293587155969</c:v>
                </c:pt>
                <c:pt idx="2834" formatCode="General">
                  <c:v>0.1333422722026249</c:v>
                </c:pt>
                <c:pt idx="2835" formatCode="General">
                  <c:v>0.13319837376049273</c:v>
                </c:pt>
                <c:pt idx="2836" formatCode="General">
                  <c:v>0.13247888154982823</c:v>
                </c:pt>
                <c:pt idx="2837" formatCode="General">
                  <c:v>0.13219220650783473</c:v>
                </c:pt>
                <c:pt idx="2838" formatCode="General">
                  <c:v>0.13076331866695656</c:v>
                </c:pt>
                <c:pt idx="2839" formatCode="General">
                  <c:v>0.13048000310837984</c:v>
                </c:pt>
                <c:pt idx="2840" formatCode="General">
                  <c:v>0.12920284545364025</c:v>
                </c:pt>
                <c:pt idx="2841" formatCode="General">
                  <c:v>0.12892064568789821</c:v>
                </c:pt>
                <c:pt idx="2842" formatCode="General">
                  <c:v>0.12807516218350667</c:v>
                </c:pt>
                <c:pt idx="2843" formatCode="General">
                  <c:v>0.12977283000477269</c:v>
                </c:pt>
                <c:pt idx="2844" formatCode="General">
                  <c:v>0.13421466773908183</c:v>
                </c:pt>
                <c:pt idx="2845" formatCode="General">
                  <c:v>0.14444802069978399</c:v>
                </c:pt>
                <c:pt idx="2846" formatCode="General">
                  <c:v>0.15891475863860824</c:v>
                </c:pt>
                <c:pt idx="2847" formatCode="General">
                  <c:v>0.16833990972848203</c:v>
                </c:pt>
                <c:pt idx="2848" formatCode="General">
                  <c:v>0.17268092764736095</c:v>
                </c:pt>
                <c:pt idx="2849" formatCode="General">
                  <c:v>0.16884315817276302</c:v>
                </c:pt>
                <c:pt idx="2850" formatCode="General">
                  <c:v>0.16325483296539234</c:v>
                </c:pt>
                <c:pt idx="2851" formatCode="General">
                  <c:v>0.15792960980327791</c:v>
                </c:pt>
                <c:pt idx="2852" formatCode="General">
                  <c:v>0.15745218204551031</c:v>
                </c:pt>
                <c:pt idx="2853" formatCode="General">
                  <c:v>0.16590618725466044</c:v>
                </c:pt>
                <c:pt idx="2854" formatCode="General">
                  <c:v>0.1962006299874712</c:v>
                </c:pt>
                <c:pt idx="2855" formatCode="General">
                  <c:v>0.24008121981903474</c:v>
                </c:pt>
                <c:pt idx="2856" formatCode="General">
                  <c:v>0.32499554933721247</c:v>
                </c:pt>
                <c:pt idx="2857" formatCode="General">
                  <c:v>0.4072269367114853</c:v>
                </c:pt>
                <c:pt idx="2858" formatCode="General">
                  <c:v>0.41835718298071256</c:v>
                </c:pt>
                <c:pt idx="2859" formatCode="General">
                  <c:v>0.35955860247597798</c:v>
                </c:pt>
                <c:pt idx="2860" formatCode="General">
                  <c:v>0.30472565972873583</c:v>
                </c:pt>
                <c:pt idx="2861" formatCode="General">
                  <c:v>0.27430385678610764</c:v>
                </c:pt>
                <c:pt idx="2862" formatCode="General">
                  <c:v>0.25448831229855706</c:v>
                </c:pt>
                <c:pt idx="2863" formatCode="General">
                  <c:v>0.24606223671294092</c:v>
                </c:pt>
                <c:pt idx="2864" formatCode="General">
                  <c:v>0.23455545226057339</c:v>
                </c:pt>
                <c:pt idx="2865" formatCode="General">
                  <c:v>0.23293321699355787</c:v>
                </c:pt>
                <c:pt idx="2866" formatCode="General">
                  <c:v>0.23233594188536696</c:v>
                </c:pt>
                <c:pt idx="2867" formatCode="General">
                  <c:v>0.23501997742302541</c:v>
                </c:pt>
                <c:pt idx="2868" formatCode="General">
                  <c:v>0.25854065250219738</c:v>
                </c:pt>
                <c:pt idx="2869" formatCode="General">
                  <c:v>0.25597054927739982</c:v>
                </c:pt>
                <c:pt idx="2870" formatCode="General">
                  <c:v>0.26589940592472888</c:v>
                </c:pt>
                <c:pt idx="2871" formatCode="General">
                  <c:v>0.26962615146299634</c:v>
                </c:pt>
                <c:pt idx="2872" formatCode="General">
                  <c:v>0.26896351345756131</c:v>
                </c:pt>
                <c:pt idx="2873" formatCode="General">
                  <c:v>0.26677338176856202</c:v>
                </c:pt>
                <c:pt idx="2874" formatCode="General">
                  <c:v>0.26480240009451417</c:v>
                </c:pt>
                <c:pt idx="2875" formatCode="General">
                  <c:v>0.25982313634692333</c:v>
                </c:pt>
                <c:pt idx="2876" formatCode="General">
                  <c:v>0.25660469223273857</c:v>
                </c:pt>
                <c:pt idx="2877" formatCode="General">
                  <c:v>0.25405134227241977</c:v>
                </c:pt>
                <c:pt idx="2878" formatCode="General">
                  <c:v>0.2506614552745538</c:v>
                </c:pt>
                <c:pt idx="2879" formatCode="General">
                  <c:v>0.24876925594740851</c:v>
                </c:pt>
                <c:pt idx="2880" formatCode="General">
                  <c:v>0.24668231175373903</c:v>
                </c:pt>
                <c:pt idx="2881" formatCode="General">
                  <c:v>0.24584318899557422</c:v>
                </c:pt>
                <c:pt idx="2882" formatCode="General">
                  <c:v>0.24335010138458887</c:v>
                </c:pt>
                <c:pt idx="2883" formatCode="General">
                  <c:v>0.24522055868821155</c:v>
                </c:pt>
                <c:pt idx="2884" formatCode="General">
                  <c:v>0.24252120250252937</c:v>
                </c:pt>
                <c:pt idx="2885" formatCode="General">
                  <c:v>0.24231365906674129</c:v>
                </c:pt>
                <c:pt idx="2886" formatCode="General">
                  <c:v>0.2421150257530372</c:v>
                </c:pt>
                <c:pt idx="2887" formatCode="General">
                  <c:v>0.23964106937644231</c:v>
                </c:pt>
                <c:pt idx="2888" formatCode="General">
                  <c:v>0.23923743400445918</c:v>
                </c:pt>
                <c:pt idx="2889" formatCode="General">
                  <c:v>0.23759490954276202</c:v>
                </c:pt>
                <c:pt idx="2890" formatCode="General">
                  <c:v>0.23617134939452578</c:v>
                </c:pt>
                <c:pt idx="2891" formatCode="General">
                  <c:v>0.2369824558671339</c:v>
                </c:pt>
                <c:pt idx="2892" formatCode="General">
                  <c:v>0.23393921021513547</c:v>
                </c:pt>
                <c:pt idx="2893" formatCode="General">
                  <c:v>0.232926903986789</c:v>
                </c:pt>
                <c:pt idx="2894" formatCode="General">
                  <c:v>0.23071752010753174</c:v>
                </c:pt>
                <c:pt idx="2895" formatCode="General">
                  <c:v>0.2299165150080224</c:v>
                </c:pt>
                <c:pt idx="2896" formatCode="General">
                  <c:v>0.22772350636628808</c:v>
                </c:pt>
                <c:pt idx="2897" formatCode="General">
                  <c:v>0.22534689491806134</c:v>
                </c:pt>
                <c:pt idx="2898" formatCode="General">
                  <c:v>0.2239649283707949</c:v>
                </c:pt>
                <c:pt idx="2899" formatCode="General">
                  <c:v>0.22180329442913926</c:v>
                </c:pt>
                <c:pt idx="2900" formatCode="General">
                  <c:v>0.21946424171560325</c:v>
                </c:pt>
                <c:pt idx="2901" formatCode="General">
                  <c:v>0.21752873434724496</c:v>
                </c:pt>
                <c:pt idx="2902" formatCode="General">
                  <c:v>0.21733256709018348</c:v>
                </c:pt>
                <c:pt idx="2903" formatCode="General">
                  <c:v>0.21482724737336331</c:v>
                </c:pt>
                <c:pt idx="2904" formatCode="General">
                  <c:v>0.21271548371354082</c:v>
                </c:pt>
                <c:pt idx="2905" formatCode="General">
                  <c:v>0.21062479331180184</c:v>
                </c:pt>
                <c:pt idx="2906" formatCode="General">
                  <c:v>0.21100716386508026</c:v>
                </c:pt>
                <c:pt idx="2907" formatCode="General">
                  <c:v>0.20835898060768906</c:v>
                </c:pt>
                <c:pt idx="2908" formatCode="General">
                  <c:v>0.20666178128152021</c:v>
                </c:pt>
                <c:pt idx="2909" formatCode="General">
                  <c:v>0.20423189883325071</c:v>
                </c:pt>
                <c:pt idx="2910" formatCode="General">
                  <c:v>0.20311807509030624</c:v>
                </c:pt>
                <c:pt idx="2911" formatCode="General">
                  <c:v>0.20089899747837378</c:v>
                </c:pt>
                <c:pt idx="2912" formatCode="General">
                  <c:v>0.1986933782303803</c:v>
                </c:pt>
                <c:pt idx="2913" formatCode="General">
                  <c:v>0.19777803991979589</c:v>
                </c:pt>
                <c:pt idx="2914" formatCode="General">
                  <c:v>0.19522681199785086</c:v>
                </c:pt>
                <c:pt idx="2915" formatCode="General">
                  <c:v>0.19378079519152391</c:v>
                </c:pt>
                <c:pt idx="2916" formatCode="General">
                  <c:v>0.19198177558908708</c:v>
                </c:pt>
                <c:pt idx="2917" formatCode="General">
                  <c:v>0.18930021895298071</c:v>
                </c:pt>
                <c:pt idx="2918" formatCode="General">
                  <c:v>0.18682177338881367</c:v>
                </c:pt>
                <c:pt idx="2919" formatCode="General">
                  <c:v>0.184028748693886</c:v>
                </c:pt>
                <c:pt idx="2920" formatCode="General">
                  <c:v>0.18280883275781676</c:v>
                </c:pt>
                <c:pt idx="2921" formatCode="General">
                  <c:v>0.18157564133051468</c:v>
                </c:pt>
                <c:pt idx="2922" formatCode="General">
                  <c:v>0.17914890065745007</c:v>
                </c:pt>
                <c:pt idx="2923" formatCode="General">
                  <c:v>0.17743772139231609</c:v>
                </c:pt>
                <c:pt idx="2924" formatCode="General">
                  <c:v>0.17692495731676441</c:v>
                </c:pt>
                <c:pt idx="2925" formatCode="General">
                  <c:v>0.17521973004167013</c:v>
                </c:pt>
                <c:pt idx="2926" formatCode="General">
                  <c:v>0.17352402709665515</c:v>
                </c:pt>
                <c:pt idx="2927" formatCode="General">
                  <c:v>0.17302672192942428</c:v>
                </c:pt>
                <c:pt idx="2928" formatCode="General">
                  <c:v>0.17033518403116699</c:v>
                </c:pt>
                <c:pt idx="2929" formatCode="General">
                  <c:v>0.16949919447508432</c:v>
                </c:pt>
                <c:pt idx="2930" formatCode="General">
                  <c:v>0.167843747909381</c:v>
                </c:pt>
                <c:pt idx="2931" formatCode="General">
                  <c:v>0.16668564426777538</c:v>
                </c:pt>
                <c:pt idx="2932" formatCode="General">
                  <c:v>0.16586615518105291</c:v>
                </c:pt>
                <c:pt idx="2933" formatCode="General">
                  <c:v>0.16357230433666076</c:v>
                </c:pt>
                <c:pt idx="2934" formatCode="General">
                  <c:v>0.16194741479875341</c:v>
                </c:pt>
                <c:pt idx="2935" formatCode="General">
                  <c:v>0.16129839803401691</c:v>
                </c:pt>
                <c:pt idx="2936" formatCode="General">
                  <c:v>0.16049414066534981</c:v>
                </c:pt>
                <c:pt idx="2937" formatCode="General">
                  <c:v>0.15729110021313791</c:v>
                </c:pt>
                <c:pt idx="2938" formatCode="General">
                  <c:v>0.15681367245537037</c:v>
                </c:pt>
                <c:pt idx="2939" formatCode="General">
                  <c:v>0.15538836163791328</c:v>
                </c:pt>
                <c:pt idx="2940" formatCode="General">
                  <c:v>0.15318782615455065</c:v>
                </c:pt>
                <c:pt idx="2941" formatCode="General">
                  <c:v>0.15053879243252338</c:v>
                </c:pt>
                <c:pt idx="2942" formatCode="General">
                  <c:v>0.14868461912111269</c:v>
                </c:pt>
                <c:pt idx="2943" formatCode="General">
                  <c:v>0.14760915520500331</c:v>
                </c:pt>
                <c:pt idx="2944" formatCode="General">
                  <c:v>0.14577910913403641</c:v>
                </c:pt>
                <c:pt idx="2945" formatCode="General">
                  <c:v>0.1439605092233622</c:v>
                </c:pt>
                <c:pt idx="2946" formatCode="General">
                  <c:v>0.14216130460552923</c:v>
                </c:pt>
                <c:pt idx="2947" formatCode="General">
                  <c:v>0.14200720438887274</c:v>
                </c:pt>
                <c:pt idx="2948" formatCode="General">
                  <c:v>0.14081419279809804</c:v>
                </c:pt>
                <c:pt idx="2949" formatCode="General">
                  <c:v>0.14036780820624883</c:v>
                </c:pt>
                <c:pt idx="2950" formatCode="General">
                  <c:v>0.1388847799859593</c:v>
                </c:pt>
                <c:pt idx="2951" formatCode="General">
                  <c:v>0.13859134977643969</c:v>
                </c:pt>
                <c:pt idx="2952" formatCode="General">
                  <c:v>0.13741422133190154</c:v>
                </c:pt>
                <c:pt idx="2953" formatCode="General">
                  <c:v>0.13726807016394121</c:v>
                </c:pt>
                <c:pt idx="2954" formatCode="General">
                  <c:v>0.13638890141256774</c:v>
                </c:pt>
                <c:pt idx="2955" formatCode="General">
                  <c:v>0.13522420354019246</c:v>
                </c:pt>
                <c:pt idx="2956" formatCode="General">
                  <c:v>0.13391899082915856</c:v>
                </c:pt>
                <c:pt idx="2957" formatCode="General">
                  <c:v>0.13348729550275995</c:v>
                </c:pt>
                <c:pt idx="2958" formatCode="General">
                  <c:v>0.13219332835010647</c:v>
                </c:pt>
                <c:pt idx="2959" formatCode="General">
                  <c:v>0.13190665330811308</c:v>
                </c:pt>
                <c:pt idx="2960" formatCode="General">
                  <c:v>0.13090721408738987</c:v>
                </c:pt>
                <c:pt idx="2961" formatCode="General">
                  <c:v>0.12977171421193787</c:v>
                </c:pt>
                <c:pt idx="2962" formatCode="General">
                  <c:v>0.12920284545364025</c:v>
                </c:pt>
                <c:pt idx="2963" formatCode="General">
                  <c:v>0.12807516218350667</c:v>
                </c:pt>
                <c:pt idx="2964" formatCode="General">
                  <c:v>0.12709248103732507</c:v>
                </c:pt>
                <c:pt idx="2965" formatCode="General">
                  <c:v>0.12486715590657722</c:v>
                </c:pt>
                <c:pt idx="2966" formatCode="General">
                  <c:v>0.1238989163009493</c:v>
                </c:pt>
                <c:pt idx="2967" formatCode="General">
                  <c:v>0.12266068076095789</c:v>
                </c:pt>
                <c:pt idx="2968" formatCode="General">
                  <c:v>0.12143128333993219</c:v>
                </c:pt>
                <c:pt idx="2969" formatCode="General">
                  <c:v>0.12007459342879349</c:v>
                </c:pt>
                <c:pt idx="2970" formatCode="General">
                  <c:v>0.12007459342879352</c:v>
                </c:pt>
                <c:pt idx="2971" formatCode="General">
                  <c:v>0.11886389938525309</c:v>
                </c:pt>
                <c:pt idx="2972" formatCode="General">
                  <c:v>0.11845777899820292</c:v>
                </c:pt>
                <c:pt idx="2973" formatCode="General">
                  <c:v>0.11805494802667291</c:v>
                </c:pt>
                <c:pt idx="2974" formatCode="General">
                  <c:v>0.11778931762923438</c:v>
                </c:pt>
                <c:pt idx="2975" formatCode="General">
                  <c:v>0.11725257549913216</c:v>
                </c:pt>
                <c:pt idx="2976" formatCode="General">
                  <c:v>0.11698584760587966</c:v>
                </c:pt>
                <c:pt idx="2977" formatCode="General">
                  <c:v>0.11632285527784815</c:v>
                </c:pt>
                <c:pt idx="2978" formatCode="General">
                  <c:v>0.11592440507380659</c:v>
                </c:pt>
                <c:pt idx="2979" formatCode="General">
                  <c:v>0.11552704621513619</c:v>
                </c:pt>
                <c:pt idx="2980" formatCode="General">
                  <c:v>0.11486841926858896</c:v>
                </c:pt>
                <c:pt idx="2981" formatCode="General">
                  <c:v>0.11447541962101868</c:v>
                </c:pt>
                <c:pt idx="2982" formatCode="General">
                  <c:v>0.11408024345309078</c:v>
                </c:pt>
                <c:pt idx="2983" formatCode="General">
                  <c:v>0.11277060429605729</c:v>
                </c:pt>
                <c:pt idx="2984" formatCode="General">
                  <c:v>0.11303187855431808</c:v>
                </c:pt>
                <c:pt idx="2985" formatCode="General">
                  <c:v>0.11237977807690649</c:v>
                </c:pt>
                <c:pt idx="2986" formatCode="General">
                  <c:v>0.11160246631156591</c:v>
                </c:pt>
                <c:pt idx="2987" formatCode="General">
                  <c:v>0.11019359158671772</c:v>
                </c:pt>
                <c:pt idx="2988" formatCode="General">
                  <c:v>0.10928675584640589</c:v>
                </c:pt>
                <c:pt idx="2989" formatCode="General">
                  <c:v>0.1080128434578318</c:v>
                </c:pt>
                <c:pt idx="2990" formatCode="General">
                  <c:v>0.10737911637340047</c:v>
                </c:pt>
                <c:pt idx="2991" formatCode="General">
                  <c:v>0.10599501419025499</c:v>
                </c:pt>
                <c:pt idx="2992" formatCode="General">
                  <c:v>0.10474151488262452</c:v>
                </c:pt>
                <c:pt idx="2993" formatCode="General">
                  <c:v>0.10424482392150153</c:v>
                </c:pt>
                <c:pt idx="2994" formatCode="General">
                  <c:v>0.10362396022009672</c:v>
                </c:pt>
                <c:pt idx="2995" formatCode="General">
                  <c:v>0.10276008339113121</c:v>
                </c:pt>
                <c:pt idx="2996" formatCode="General">
                  <c:v>0.10252130469545705</c:v>
                </c:pt>
                <c:pt idx="2997" formatCode="General">
                  <c:v>0.10313046867077333</c:v>
                </c:pt>
                <c:pt idx="2998" formatCode="General">
                  <c:v>0.10313046867077336</c:v>
                </c:pt>
                <c:pt idx="2999" formatCode="General">
                  <c:v>0.10387230570065836</c:v>
                </c:pt>
                <c:pt idx="3000" formatCode="General">
                  <c:v>0.10362396022009669</c:v>
                </c:pt>
                <c:pt idx="3001" formatCode="General">
                  <c:v>0.10337668121013532</c:v>
                </c:pt>
                <c:pt idx="3002" formatCode="General">
                  <c:v>0.10374919943097756</c:v>
                </c:pt>
                <c:pt idx="3003" formatCode="General">
                  <c:v>0.10399861451619002</c:v>
                </c:pt>
                <c:pt idx="3004" formatCode="General">
                  <c:v>0.10829880304594372</c:v>
                </c:pt>
                <c:pt idx="3005" formatCode="General">
                  <c:v>0.11973649263786124</c:v>
                </c:pt>
                <c:pt idx="3006" formatCode="General">
                  <c:v>0.13524895937482875</c:v>
                </c:pt>
                <c:pt idx="3007" formatCode="General">
                  <c:v>0.15012016529533925</c:v>
                </c:pt>
                <c:pt idx="3008" formatCode="General">
                  <c:v>0.16904786787416631</c:v>
                </c:pt>
                <c:pt idx="3009" formatCode="General">
                  <c:v>0.19219668412399898</c:v>
                </c:pt>
                <c:pt idx="3010" formatCode="General">
                  <c:v>0.26119885743464338</c:v>
                </c:pt>
                <c:pt idx="3011" formatCode="General">
                  <c:v>0.32386495541193283</c:v>
                </c:pt>
                <c:pt idx="3012" formatCode="General">
                  <c:v>0.39534821842807688</c:v>
                </c:pt>
                <c:pt idx="3013" formatCode="General">
                  <c:v>0.45534142435083957</c:v>
                </c:pt>
                <c:pt idx="3014" formatCode="General">
                  <c:v>0.519821449830695</c:v>
                </c:pt>
                <c:pt idx="3015" formatCode="General">
                  <c:v>0.55715528130678615</c:v>
                </c:pt>
                <c:pt idx="3016" formatCode="General">
                  <c:v>0.52827592299411763</c:v>
                </c:pt>
                <c:pt idx="3017" formatCode="General">
                  <c:v>0.48018716363813962</c:v>
                </c:pt>
                <c:pt idx="3018" formatCode="General">
                  <c:v>0.43281314761455825</c:v>
                </c:pt>
                <c:pt idx="3019" formatCode="General">
                  <c:v>0.39350201687317882</c:v>
                </c:pt>
                <c:pt idx="3020" formatCode="General">
                  <c:v>0.36034703629215181</c:v>
                </c:pt>
                <c:pt idx="3021" formatCode="General">
                  <c:v>0.33438468383807718</c:v>
                </c:pt>
                <c:pt idx="3022" formatCode="General">
                  <c:v>0.32026881463848833</c:v>
                </c:pt>
                <c:pt idx="3023" formatCode="General">
                  <c:v>0.31033914373493232</c:v>
                </c:pt>
                <c:pt idx="3024" formatCode="General">
                  <c:v>0.29942823114945827</c:v>
                </c:pt>
                <c:pt idx="3025" formatCode="General">
                  <c:v>0.29405357231177781</c:v>
                </c:pt>
                <c:pt idx="3026" formatCode="General">
                  <c:v>0.28622062461825931</c:v>
                </c:pt>
                <c:pt idx="3027" formatCode="General">
                  <c:v>0.28258862655736494</c:v>
                </c:pt>
                <c:pt idx="3028" formatCode="General">
                  <c:v>0.27853026731787556</c:v>
                </c:pt>
                <c:pt idx="3029" formatCode="General">
                  <c:v>0.27471989377153694</c:v>
                </c:pt>
                <c:pt idx="3030" formatCode="General">
                  <c:v>0.27051315217157329</c:v>
                </c:pt>
                <c:pt idx="3031" formatCode="General">
                  <c:v>0.26742691060656637</c:v>
                </c:pt>
                <c:pt idx="3032" formatCode="General">
                  <c:v>0.26524457734699258</c:v>
                </c:pt>
                <c:pt idx="3033" formatCode="General">
                  <c:v>0.26177333318014884</c:v>
                </c:pt>
                <c:pt idx="3034" formatCode="General">
                  <c:v>0.25982055063872783</c:v>
                </c:pt>
                <c:pt idx="3035" formatCode="General">
                  <c:v>0.25639331308935992</c:v>
                </c:pt>
                <c:pt idx="3036" formatCode="General">
                  <c:v>0.25426787626907782</c:v>
                </c:pt>
                <c:pt idx="3037" formatCode="General">
                  <c:v>0.24982361292515157</c:v>
                </c:pt>
                <c:pt idx="3038" formatCode="General">
                  <c:v>0.24605201006955787</c:v>
                </c:pt>
                <c:pt idx="3039" formatCode="General">
                  <c:v>0.24273001801897021</c:v>
                </c:pt>
                <c:pt idx="3040" formatCode="General">
                  <c:v>0.23944115006641095</c:v>
                </c:pt>
                <c:pt idx="3041" formatCode="General">
                  <c:v>0.23596635290048229</c:v>
                </c:pt>
                <c:pt idx="3042" formatCode="General">
                  <c:v>0.23293069234967573</c:v>
                </c:pt>
                <c:pt idx="3043" formatCode="General">
                  <c:v>0.23092124171994921</c:v>
                </c:pt>
                <c:pt idx="3044" formatCode="General">
                  <c:v>0.22832205916767934</c:v>
                </c:pt>
                <c:pt idx="3045" formatCode="General">
                  <c:v>0.22534940556650557</c:v>
                </c:pt>
                <c:pt idx="3046" formatCode="General">
                  <c:v>0.22199946730678141</c:v>
                </c:pt>
                <c:pt idx="3047" formatCode="General">
                  <c:v>0.21986405761117644</c:v>
                </c:pt>
                <c:pt idx="3048" formatCode="General">
                  <c:v>0.21887947783418499</c:v>
                </c:pt>
                <c:pt idx="3049" formatCode="General">
                  <c:v>0.21655662918222193</c:v>
                </c:pt>
                <c:pt idx="3050" formatCode="General">
                  <c:v>0.21367390677316453</c:v>
                </c:pt>
                <c:pt idx="3051" formatCode="General">
                  <c:v>0.21233558438527594</c:v>
                </c:pt>
                <c:pt idx="3052" formatCode="General">
                  <c:v>0.21081350736148124</c:v>
                </c:pt>
                <c:pt idx="3053" formatCode="General">
                  <c:v>0.21292031443095721</c:v>
                </c:pt>
                <c:pt idx="3054" formatCode="General">
                  <c:v>0.21812973322024873</c:v>
                </c:pt>
                <c:pt idx="3055" formatCode="General">
                  <c:v>0.24513151172754438</c:v>
                </c:pt>
                <c:pt idx="3056" formatCode="General">
                  <c:v>0.30808204018191782</c:v>
                </c:pt>
                <c:pt idx="3057" formatCode="General">
                  <c:v>0.34929039602474382</c:v>
                </c:pt>
                <c:pt idx="3058" formatCode="General">
                  <c:v>0.4099405247698284</c:v>
                </c:pt>
                <c:pt idx="3059" formatCode="General">
                  <c:v>0.43894596950850912</c:v>
                </c:pt>
                <c:pt idx="3060" formatCode="General">
                  <c:v>0.45516008281824538</c:v>
                </c:pt>
                <c:pt idx="3061" formatCode="General">
                  <c:v>0.42437230364944101</c:v>
                </c:pt>
                <c:pt idx="3062" formatCode="General">
                  <c:v>0.41513638422242732</c:v>
                </c:pt>
                <c:pt idx="3063" formatCode="General">
                  <c:v>0.39958095258519538</c:v>
                </c:pt>
                <c:pt idx="3064" formatCode="General">
                  <c:v>0.41671329050076983</c:v>
                </c:pt>
                <c:pt idx="3065" formatCode="General">
                  <c:v>0.46878131885060331</c:v>
                </c:pt>
                <c:pt idx="3066" formatCode="General">
                  <c:v>0.81542884980365349</c:v>
                </c:pt>
                <c:pt idx="3067" formatCode="General">
                  <c:v>1.3516925251668241</c:v>
                </c:pt>
                <c:pt idx="3068" formatCode="General">
                  <c:v>1.6986190925393214</c:v>
                </c:pt>
                <c:pt idx="3069" formatCode="General">
                  <c:v>1.6208085888833761</c:v>
                </c:pt>
                <c:pt idx="3070" formatCode="General">
                  <c:v>1.3263074911681607</c:v>
                </c:pt>
                <c:pt idx="3071" formatCode="General">
                  <c:v>1.1553464550736858</c:v>
                </c:pt>
                <c:pt idx="3072" formatCode="General">
                  <c:v>1.0682476796662697</c:v>
                </c:pt>
                <c:pt idx="3073" formatCode="General">
                  <c:v>0.9875957565563156</c:v>
                </c:pt>
                <c:pt idx="3074" formatCode="General">
                  <c:v>0.93887246294467763</c:v>
                </c:pt>
                <c:pt idx="3075" formatCode="General">
                  <c:v>0.87985136967935185</c:v>
                </c:pt>
                <c:pt idx="3076" formatCode="General">
                  <c:v>0.84062938891482264</c:v>
                </c:pt>
                <c:pt idx="3077" formatCode="General">
                  <c:v>0.78983247196503459</c:v>
                </c:pt>
                <c:pt idx="3078" formatCode="General">
                  <c:v>0.74894732213319837</c:v>
                </c:pt>
                <c:pt idx="3079" formatCode="General">
                  <c:v>0.7203059191972887</c:v>
                </c:pt>
                <c:pt idx="3080" formatCode="General">
                  <c:v>0.69182732011795056</c:v>
                </c:pt>
                <c:pt idx="3081" formatCode="General">
                  <c:v>0.66293550919515865</c:v>
                </c:pt>
                <c:pt idx="3082" formatCode="General">
                  <c:v>0.63442769552449441</c:v>
                </c:pt>
                <c:pt idx="3083" formatCode="General">
                  <c:v>0.61351582240780744</c:v>
                </c:pt>
                <c:pt idx="3084" formatCode="General">
                  <c:v>0.58669772600464154</c:v>
                </c:pt>
                <c:pt idx="3085" formatCode="General">
                  <c:v>0.56816868024171818</c:v>
                </c:pt>
                <c:pt idx="3086" formatCode="General">
                  <c:v>0.54903168799811064</c:v>
                </c:pt>
                <c:pt idx="3087" formatCode="General">
                  <c:v>0.5338609923258496</c:v>
                </c:pt>
                <c:pt idx="3088" formatCode="General">
                  <c:v>0.51509632031959562</c:v>
                </c:pt>
                <c:pt idx="3089" formatCode="General">
                  <c:v>0.49609187341186983</c:v>
                </c:pt>
                <c:pt idx="3090" formatCode="General">
                  <c:v>0.4818958455254303</c:v>
                </c:pt>
                <c:pt idx="3091" formatCode="General">
                  <c:v>0.46699366074458531</c:v>
                </c:pt>
                <c:pt idx="3092" formatCode="General">
                  <c:v>0.45360154324061741</c:v>
                </c:pt>
                <c:pt idx="3093" formatCode="General">
                  <c:v>0.44431905753024592</c:v>
                </c:pt>
                <c:pt idx="3094" formatCode="General">
                  <c:v>0.43042738030943978</c:v>
                </c:pt>
                <c:pt idx="3095" formatCode="General">
                  <c:v>0.42143896592322988</c:v>
                </c:pt>
                <c:pt idx="3096" formatCode="General">
                  <c:v>0.40715570160767983</c:v>
                </c:pt>
                <c:pt idx="3097" formatCode="General">
                  <c:v>0.39874674341713451</c:v>
                </c:pt>
                <c:pt idx="3098" formatCode="General">
                  <c:v>0.38986208138199252</c:v>
                </c:pt>
                <c:pt idx="3099" formatCode="General">
                  <c:v>0.38246440505112794</c:v>
                </c:pt>
                <c:pt idx="3100" formatCode="General">
                  <c:v>0.37167894753595065</c:v>
                </c:pt>
                <c:pt idx="3101" formatCode="General">
                  <c:v>0.36291177139157405</c:v>
                </c:pt>
                <c:pt idx="3102" formatCode="General">
                  <c:v>0.35819818786651481</c:v>
                </c:pt>
                <c:pt idx="3103" formatCode="General">
                  <c:v>0.34809658389590703</c:v>
                </c:pt>
                <c:pt idx="3104" formatCode="General">
                  <c:v>0.34170110886053529</c:v>
                </c:pt>
                <c:pt idx="3105" formatCode="General">
                  <c:v>0.33512721204293638</c:v>
                </c:pt>
                <c:pt idx="3106" formatCode="General">
                  <c:v>0.32689496119409944</c:v>
                </c:pt>
                <c:pt idx="3107" formatCode="General">
                  <c:v>0.32294321981390706</c:v>
                </c:pt>
                <c:pt idx="3108" formatCode="General">
                  <c:v>0.31635368219925075</c:v>
                </c:pt>
                <c:pt idx="3109" formatCode="General">
                  <c:v>0.30985317013523472</c:v>
                </c:pt>
                <c:pt idx="3110" formatCode="General">
                  <c:v>0.29989014038949813</c:v>
                </c:pt>
                <c:pt idx="3111" formatCode="General">
                  <c:v>0.29591455637356007</c:v>
                </c:pt>
                <c:pt idx="3112" formatCode="General">
                  <c:v>0.29127005336098105</c:v>
                </c:pt>
                <c:pt idx="3113" formatCode="General">
                  <c:v>0.28759581443994048</c:v>
                </c:pt>
                <c:pt idx="3114" formatCode="General">
                  <c:v>0.28191684365381348</c:v>
                </c:pt>
                <c:pt idx="3115" formatCode="General">
                  <c:v>0.27785320871867186</c:v>
                </c:pt>
                <c:pt idx="3116" formatCode="General">
                  <c:v>0.27228582637557042</c:v>
                </c:pt>
                <c:pt idx="3117" formatCode="General">
                  <c:v>0.27095926710905377</c:v>
                </c:pt>
                <c:pt idx="3118" formatCode="General">
                  <c:v>0.26349794189796832</c:v>
                </c:pt>
                <c:pt idx="3119" formatCode="General">
                  <c:v>0.26068931375226145</c:v>
                </c:pt>
                <c:pt idx="3120" formatCode="General">
                  <c:v>0.25853680015268132</c:v>
                </c:pt>
                <c:pt idx="3121" formatCode="General">
                  <c:v>0.2542588690943825</c:v>
                </c:pt>
                <c:pt idx="3122" formatCode="General">
                  <c:v>0.24961094507398826</c:v>
                </c:pt>
                <c:pt idx="3123" formatCode="General">
                  <c:v>0.24709484057510248</c:v>
                </c:pt>
                <c:pt idx="3124" formatCode="General">
                  <c:v>0.24356148050878657</c:v>
                </c:pt>
                <c:pt idx="3125" formatCode="General">
                  <c:v>0.24190621302039703</c:v>
                </c:pt>
                <c:pt idx="3126" formatCode="General">
                  <c:v>0.23759618162341567</c:v>
                </c:pt>
                <c:pt idx="3127" formatCode="General">
                  <c:v>0.23374054068460853</c:v>
                </c:pt>
                <c:pt idx="3128" formatCode="General">
                  <c:v>0.2299165150080224</c:v>
                </c:pt>
                <c:pt idx="3129" formatCode="General">
                  <c:v>0.22772224823905807</c:v>
                </c:pt>
                <c:pt idx="3130" formatCode="General">
                  <c:v>0.22415984591877317</c:v>
                </c:pt>
                <c:pt idx="3131" formatCode="General">
                  <c:v>0.22141470623749648</c:v>
                </c:pt>
                <c:pt idx="3132" formatCode="General">
                  <c:v>0.21829845465094194</c:v>
                </c:pt>
                <c:pt idx="3133" formatCode="General">
                  <c:v>0.21406000959998073</c:v>
                </c:pt>
                <c:pt idx="3134" formatCode="General">
                  <c:v>0.21100593108179719</c:v>
                </c:pt>
                <c:pt idx="3135" formatCode="General">
                  <c:v>0.2074129391303878</c:v>
                </c:pt>
                <c:pt idx="3136" formatCode="General">
                  <c:v>0.20497936684156423</c:v>
                </c:pt>
                <c:pt idx="3137" formatCode="General">
                  <c:v>0.20385939619681545</c:v>
                </c:pt>
                <c:pt idx="3138" formatCode="General">
                  <c:v>0.20200424282608273</c:v>
                </c:pt>
                <c:pt idx="3139" formatCode="General">
                  <c:v>0.19960994080694824</c:v>
                </c:pt>
                <c:pt idx="3140" formatCode="General">
                  <c:v>0.19850591688211391</c:v>
                </c:pt>
                <c:pt idx="3141" formatCode="General">
                  <c:v>0.19504910203266909</c:v>
                </c:pt>
                <c:pt idx="3142" formatCode="General">
                  <c:v>0.19270114257537496</c:v>
                </c:pt>
                <c:pt idx="3143" formatCode="General">
                  <c:v>0.19215949412903291</c:v>
                </c:pt>
                <c:pt idx="3144" formatCode="General">
                  <c:v>0.19054910873395189</c:v>
                </c:pt>
                <c:pt idx="3145" formatCode="General">
                  <c:v>0.18770555479946718</c:v>
                </c:pt>
                <c:pt idx="3146" formatCode="General">
                  <c:v>0.18646994331993108</c:v>
                </c:pt>
                <c:pt idx="3147" formatCode="General">
                  <c:v>0.18506264604239625</c:v>
                </c:pt>
                <c:pt idx="3148" formatCode="General">
                  <c:v>0.18278961379538394</c:v>
                </c:pt>
                <c:pt idx="3149" formatCode="General">
                  <c:v>0.18104852138230601</c:v>
                </c:pt>
                <c:pt idx="3150" formatCode="General">
                  <c:v>0.17949591661222647</c:v>
                </c:pt>
                <c:pt idx="3151" formatCode="General">
                  <c:v>0.17812099865101605</c:v>
                </c:pt>
                <c:pt idx="3152" formatCode="General">
                  <c:v>0.17572772616442559</c:v>
                </c:pt>
                <c:pt idx="3153" formatCode="General">
                  <c:v>0.17454002224182091</c:v>
                </c:pt>
                <c:pt idx="3154" formatCode="General">
                  <c:v>0.17319010778420321</c:v>
                </c:pt>
                <c:pt idx="3155" formatCode="General">
                  <c:v>0.16966970180756091</c:v>
                </c:pt>
                <c:pt idx="3156" formatCode="General">
                  <c:v>0.16800835263556191</c:v>
                </c:pt>
                <c:pt idx="3157" formatCode="General">
                  <c:v>0.16602723409986381</c:v>
                </c:pt>
                <c:pt idx="3158" formatCode="General">
                  <c:v>0.16357347960903457</c:v>
                </c:pt>
                <c:pt idx="3159" formatCode="General">
                  <c:v>0.16178516060756928</c:v>
                </c:pt>
                <c:pt idx="3160" formatCode="General">
                  <c:v>0.16049414066534981</c:v>
                </c:pt>
                <c:pt idx="3161" formatCode="General">
                  <c:v>0.15792844919407831</c:v>
                </c:pt>
                <c:pt idx="3162" formatCode="General">
                  <c:v>0.15649732652997503</c:v>
                </c:pt>
                <c:pt idx="3163" formatCode="General">
                  <c:v>0.15491441863617408</c:v>
                </c:pt>
                <c:pt idx="3164" formatCode="General">
                  <c:v>0.15397232680618644</c:v>
                </c:pt>
                <c:pt idx="3165" formatCode="General">
                  <c:v>0.15334195027597244</c:v>
                </c:pt>
                <c:pt idx="3166" formatCode="General">
                  <c:v>0.15287495615386859</c:v>
                </c:pt>
                <c:pt idx="3167" formatCode="General">
                  <c:v>0.15193517667990294</c:v>
                </c:pt>
                <c:pt idx="3168" formatCode="General">
                  <c:v>0.15053763773161324</c:v>
                </c:pt>
                <c:pt idx="3169" formatCode="General">
                  <c:v>0.14960940229666261</c:v>
                </c:pt>
                <c:pt idx="3170" formatCode="General">
                  <c:v>0.14853163786256701</c:v>
                </c:pt>
                <c:pt idx="3171" formatCode="General">
                  <c:v>0.14791626649866799</c:v>
                </c:pt>
                <c:pt idx="3172" formatCode="General">
                  <c:v>0.14654172381413241</c:v>
                </c:pt>
                <c:pt idx="3173" formatCode="General">
                  <c:v>0.14501992889717338</c:v>
                </c:pt>
                <c:pt idx="3174" formatCode="General">
                  <c:v>0.14426189446662746</c:v>
                </c:pt>
                <c:pt idx="3175" formatCode="General">
                  <c:v>0.14305749334291573</c:v>
                </c:pt>
                <c:pt idx="3176" formatCode="General">
                  <c:v>0.14275724794899641</c:v>
                </c:pt>
                <c:pt idx="3177" formatCode="General">
                  <c:v>0.14037121580127321</c:v>
                </c:pt>
                <c:pt idx="3178" formatCode="General">
                  <c:v>0.13903546363576821</c:v>
                </c:pt>
                <c:pt idx="3179" formatCode="General">
                  <c:v>0.13859134977643969</c:v>
                </c:pt>
                <c:pt idx="3180" formatCode="General">
                  <c:v>0.13697463395223144</c:v>
                </c:pt>
                <c:pt idx="3181" formatCode="General">
                  <c:v>0.13551537800828559</c:v>
                </c:pt>
                <c:pt idx="3182" formatCode="General">
                  <c:v>0.13377621724502659</c:v>
                </c:pt>
                <c:pt idx="3183" formatCode="General">
                  <c:v>0.13247888154982823</c:v>
                </c:pt>
                <c:pt idx="3184" formatCode="General">
                  <c:v>0.13119164846653811</c:v>
                </c:pt>
                <c:pt idx="3185" formatCode="General">
                  <c:v>0.13005502977051467</c:v>
                </c:pt>
                <c:pt idx="3186" formatCode="General">
                  <c:v>0.12866840502536644</c:v>
                </c:pt>
                <c:pt idx="3187" formatCode="General">
                  <c:v>0.1292039612464749</c:v>
                </c:pt>
                <c:pt idx="3188" formatCode="General">
                  <c:v>0.12878010370144471</c:v>
                </c:pt>
                <c:pt idx="3189" formatCode="General">
                  <c:v>0.12737245225123822</c:v>
                </c:pt>
                <c:pt idx="3190" formatCode="General">
                  <c:v>0.12723191026478417</c:v>
                </c:pt>
                <c:pt idx="3191" formatCode="General">
                  <c:v>0.12737245225123825</c:v>
                </c:pt>
                <c:pt idx="3192" formatCode="General">
                  <c:v>0.12695416456885586</c:v>
                </c:pt>
                <c:pt idx="3193" formatCode="General">
                  <c:v>0.12626146642133804</c:v>
                </c:pt>
                <c:pt idx="3194" formatCode="General">
                  <c:v>0.12486604923385342</c:v>
                </c:pt>
                <c:pt idx="3195" formatCode="General">
                  <c:v>0.12431387482639482</c:v>
                </c:pt>
                <c:pt idx="3196" formatCode="General">
                  <c:v>0.12376059679246747</c:v>
                </c:pt>
                <c:pt idx="3197" formatCode="General">
                  <c:v>0.12266068076095789</c:v>
                </c:pt>
                <c:pt idx="3198" formatCode="General">
                  <c:v>0.12211403665824412</c:v>
                </c:pt>
                <c:pt idx="3199" formatCode="General">
                  <c:v>0.12211514333096823</c:v>
                </c:pt>
                <c:pt idx="3200" formatCode="General">
                  <c:v>0.12129627774449252</c:v>
                </c:pt>
                <c:pt idx="3201" formatCode="General">
                  <c:v>0.1202085015219671</c:v>
                </c:pt>
                <c:pt idx="3202" formatCode="General">
                  <c:v>0.11860699356030972</c:v>
                </c:pt>
                <c:pt idx="3203" formatCode="General">
                  <c:v>0.11765321455095663</c:v>
                </c:pt>
                <c:pt idx="3204" formatCode="General">
                  <c:v>0.11632285835636851</c:v>
                </c:pt>
                <c:pt idx="3205" formatCode="General">
                  <c:v>0.11473669079408749</c:v>
                </c:pt>
                <c:pt idx="3206" formatCode="General">
                  <c:v>0.11355551533101871</c:v>
                </c:pt>
                <c:pt idx="3207" formatCode="General">
                  <c:v>0.1125104152060368</c:v>
                </c:pt>
                <c:pt idx="3208" formatCode="General">
                  <c:v>0.11212501482126479</c:v>
                </c:pt>
                <c:pt idx="3209" formatCode="General">
                  <c:v>0.11160246631156595</c:v>
                </c:pt>
                <c:pt idx="3210" formatCode="General">
                  <c:v>0.11069884879377201</c:v>
                </c:pt>
                <c:pt idx="3211" formatCode="General">
                  <c:v>0.11018388715864831</c:v>
                </c:pt>
                <c:pt idx="3212" formatCode="General">
                  <c:v>0.10878578957218195</c:v>
                </c:pt>
                <c:pt idx="3213" formatCode="General">
                  <c:v>0.10979955644823319</c:v>
                </c:pt>
                <c:pt idx="3214" formatCode="General">
                  <c:v>0.10928675584640589</c:v>
                </c:pt>
                <c:pt idx="3215" formatCode="General">
                  <c:v>0.109287834810223</c:v>
                </c:pt>
                <c:pt idx="3216" formatCode="General">
                  <c:v>0.10852133131702661</c:v>
                </c:pt>
                <c:pt idx="3217" formatCode="General">
                  <c:v>0.10788545253023812</c:v>
                </c:pt>
                <c:pt idx="3218" formatCode="General">
                  <c:v>0.1080128434578318</c:v>
                </c:pt>
                <c:pt idx="3219" formatCode="General">
                  <c:v>0.10712756207175027</c:v>
                </c:pt>
                <c:pt idx="3220" formatCode="General">
                  <c:v>0.10737911637340047</c:v>
                </c:pt>
                <c:pt idx="3221" formatCode="General">
                  <c:v>0.1068738560677418</c:v>
                </c:pt>
                <c:pt idx="3222" formatCode="General">
                  <c:v>0.10586762638235715</c:v>
                </c:pt>
                <c:pt idx="3223" formatCode="General">
                  <c:v>0.105494041683697</c:v>
                </c:pt>
                <c:pt idx="3224" formatCode="General">
                  <c:v>0.10449316940206263</c:v>
                </c:pt>
                <c:pt idx="3225" formatCode="General">
                  <c:v>0.10339897001929139</c:v>
                </c:pt>
                <c:pt idx="3226" formatCode="General">
                  <c:v>0.1033766812101353</c:v>
                </c:pt>
                <c:pt idx="3227" formatCode="General">
                  <c:v>0.10264338847403456</c:v>
                </c:pt>
                <c:pt idx="3228" formatCode="General">
                  <c:v>0.10043594457921406</c:v>
                </c:pt>
                <c:pt idx="3229" formatCode="General">
                  <c:v>9.9468082499876265E-2</c:v>
                </c:pt>
                <c:pt idx="3230" formatCode="General">
                  <c:v>9.8382402421150303E-2</c:v>
                </c:pt>
                <c:pt idx="3231" formatCode="General">
                  <c:v>9.730623238236473E-2</c:v>
                </c:pt>
                <c:pt idx="3232" formatCode="General">
                  <c:v>9.6474126085612261E-2</c:v>
                </c:pt>
                <c:pt idx="3233" formatCode="General">
                  <c:v>9.5647273226917406E-2</c:v>
                </c:pt>
                <c:pt idx="3234" formatCode="General">
                  <c:v>9.5291711470049029E-2</c:v>
                </c:pt>
                <c:pt idx="3235" formatCode="General">
                  <c:v>9.4939295422399705E-2</c:v>
                </c:pt>
                <c:pt idx="3236" formatCode="General">
                  <c:v>9.4820426726476045E-2</c:v>
                </c:pt>
                <c:pt idx="3237" formatCode="General">
                  <c:v>9.4470105698887863E-2</c:v>
                </c:pt>
                <c:pt idx="3238" formatCode="General">
                  <c:v>9.42355108371319E-2</c:v>
                </c:pt>
                <c:pt idx="3239" formatCode="General">
                  <c:v>9.4358582281956566E-2</c:v>
                </c:pt>
                <c:pt idx="3240" formatCode="General">
                  <c:v>9.4236555160218657E-2</c:v>
                </c:pt>
                <c:pt idx="3241" formatCode="General">
                  <c:v>9.4001963485407361E-2</c:v>
                </c:pt>
                <c:pt idx="3242" formatCode="General">
                  <c:v>9.3768416133682489E-2</c:v>
                </c:pt>
                <c:pt idx="3243" formatCode="General">
                  <c:v>9.3535913105043736E-2</c:v>
                </c:pt>
                <c:pt idx="3244" formatCode="General">
                  <c:v>9.306986272468025E-2</c:v>
                </c:pt>
                <c:pt idx="3245" formatCode="General">
                  <c:v>9.3535913105043736E-2</c:v>
                </c:pt>
                <c:pt idx="3246" formatCode="General">
                  <c:v>9.2954133371902767E-2</c:v>
                </c:pt>
                <c:pt idx="3247" formatCode="General">
                  <c:v>9.2723718989436543E-2</c:v>
                </c:pt>
                <c:pt idx="3248" formatCode="General">
                  <c:v>9.225975725524499E-2</c:v>
                </c:pt>
                <c:pt idx="3249" formatCode="General">
                  <c:v>9.2261842706564207E-2</c:v>
                </c:pt>
                <c:pt idx="3250" formatCode="General">
                  <c:v>9.1683192747829545E-2</c:v>
                </c:pt>
                <c:pt idx="3251" formatCode="General">
                  <c:v>9.0652036652317664E-2</c:v>
                </c:pt>
                <c:pt idx="3252" formatCode="General">
                  <c:v>8.9400842225181243E-2</c:v>
                </c:pt>
                <c:pt idx="3253" formatCode="General">
                  <c:v>8.8384197819287025E-2</c:v>
                </c:pt>
                <c:pt idx="3254" formatCode="General">
                  <c:v>8.6928447180111848E-2</c:v>
                </c:pt>
                <c:pt idx="3255" formatCode="General">
                  <c:v>8.6039887536102644E-2</c:v>
                </c:pt>
                <c:pt idx="3256" formatCode="General">
                  <c:v>8.5267021817228672E-2</c:v>
                </c:pt>
                <c:pt idx="3257" formatCode="General">
                  <c:v>8.4826848595120088E-2</c:v>
                </c:pt>
                <c:pt idx="3258" formatCode="General">
                  <c:v>8.4717317805628051E-2</c:v>
                </c:pt>
                <c:pt idx="3259" formatCode="General">
                  <c:v>8.4717317805628051E-2</c:v>
                </c:pt>
                <c:pt idx="3260" formatCode="General">
                  <c:v>8.3843115065281804E-2</c:v>
                </c:pt>
                <c:pt idx="3261" formatCode="General">
                  <c:v>8.3733584275790821E-2</c:v>
                </c:pt>
                <c:pt idx="3262" formatCode="General">
                  <c:v>8.3842093277491245E-2</c:v>
                </c:pt>
                <c:pt idx="3263" formatCode="General">
                  <c:v>8.4061154856473044E-2</c:v>
                </c:pt>
                <c:pt idx="3264" formatCode="General">
                  <c:v>8.4279194647664105E-2</c:v>
                </c:pt>
                <c:pt idx="3265" formatCode="General">
                  <c:v>8.4607787016137012E-2</c:v>
                </c:pt>
                <c:pt idx="3266" formatCode="General">
                  <c:v>8.4826848595120088E-2</c:v>
                </c:pt>
                <c:pt idx="3267" formatCode="General">
                  <c:v>8.4827873627191866E-2</c:v>
                </c:pt>
                <c:pt idx="3268" formatCode="General">
                  <c:v>8.6159697751775302E-2</c:v>
                </c:pt>
                <c:pt idx="3269" formatCode="General">
                  <c:v>9.3079245650187825E-2</c:v>
                </c:pt>
                <c:pt idx="3270" formatCode="General">
                  <c:v>9.3187680723627833E-2</c:v>
                </c:pt>
                <c:pt idx="3271" formatCode="General">
                  <c:v>9.0537348427774778E-2</c:v>
                </c:pt>
                <c:pt idx="3272" formatCode="General">
                  <c:v>9.0540462203911098E-2</c:v>
                </c:pt>
                <c:pt idx="3273" formatCode="General">
                  <c:v>9.4594199189280387E-2</c:v>
                </c:pt>
                <c:pt idx="3274" formatCode="General">
                  <c:v>9.8872669271621527E-2</c:v>
                </c:pt>
                <c:pt idx="3275" formatCode="General">
                  <c:v>0.10970984190974969</c:v>
                </c:pt>
                <c:pt idx="3276" formatCode="General">
                  <c:v>0.11421523053099826</c:v>
                </c:pt>
                <c:pt idx="3277" formatCode="General">
                  <c:v>0.11031343911953789</c:v>
                </c:pt>
                <c:pt idx="3278" formatCode="General">
                  <c:v>0.12001011160956829</c:v>
                </c:pt>
                <c:pt idx="3279" formatCode="General">
                  <c:v>0.15364533542619294</c:v>
                </c:pt>
                <c:pt idx="3280" formatCode="General">
                  <c:v>0.17353114860256041</c:v>
                </c:pt>
                <c:pt idx="3281" formatCode="General">
                  <c:v>0.19026263769721041</c:v>
                </c:pt>
                <c:pt idx="3282" formatCode="General">
                  <c:v>0.18824355035605694</c:v>
                </c:pt>
                <c:pt idx="3283" formatCode="General">
                  <c:v>0.21238254601354517</c:v>
                </c:pt>
                <c:pt idx="3284" formatCode="General">
                  <c:v>0.20894737507166258</c:v>
                </c:pt>
                <c:pt idx="3285" formatCode="General">
                  <c:v>0.20241962307309674</c:v>
                </c:pt>
                <c:pt idx="3286" formatCode="General">
                  <c:v>0.17974177259208202</c:v>
                </c:pt>
                <c:pt idx="3287" formatCode="General">
                  <c:v>0.15686942246270799</c:v>
                </c:pt>
                <c:pt idx="3288" formatCode="General">
                  <c:v>0.13996117775070699</c:v>
                </c:pt>
                <c:pt idx="3289" formatCode="General">
                  <c:v>0.12992454807996073</c:v>
                </c:pt>
                <c:pt idx="3290" formatCode="General">
                  <c:v>0.12280120750975687</c:v>
                </c:pt>
                <c:pt idx="3291" formatCode="General">
                  <c:v>0.11752478165568811</c:v>
                </c:pt>
                <c:pt idx="3292" formatCode="General">
                  <c:v>0.11394960323876795</c:v>
                </c:pt>
                <c:pt idx="3293" formatCode="General">
                  <c:v>0.11108750467644199</c:v>
                </c:pt>
                <c:pt idx="3294" formatCode="General">
                  <c:v>0.10763282237740866</c:v>
                </c:pt>
                <c:pt idx="3295" formatCode="General">
                  <c:v>0.10599394145877242</c:v>
                </c:pt>
                <c:pt idx="3296" formatCode="General">
                  <c:v>0.10437006626643262</c:v>
                </c:pt>
                <c:pt idx="3297" formatCode="General">
                  <c:v>0.10263697712145038</c:v>
                </c:pt>
                <c:pt idx="3298" formatCode="General">
                  <c:v>0.10079995303947972</c:v>
                </c:pt>
                <c:pt idx="3299" formatCode="General">
                  <c:v>9.9104070883407266E-2</c:v>
                </c:pt>
                <c:pt idx="3300" formatCode="General">
                  <c:v>9.82635305461E-2</c:v>
                </c:pt>
                <c:pt idx="3301" formatCode="General">
                  <c:v>9.6355254210561486E-2</c:v>
                </c:pt>
                <c:pt idx="3302" formatCode="General">
                  <c:v>9.4469058188857494E-2</c:v>
                </c:pt>
                <c:pt idx="3303" formatCode="General">
                  <c:v>9.3535913105043736E-2</c:v>
                </c:pt>
                <c:pt idx="3304" formatCode="General">
                  <c:v>9.1914651453381929E-2</c:v>
                </c:pt>
                <c:pt idx="3305" formatCode="General">
                  <c:v>9.0880375176025568E-2</c:v>
                </c:pt>
                <c:pt idx="3306" formatCode="General">
                  <c:v>8.9854408707408892E-2</c:v>
                </c:pt>
                <c:pt idx="3307" formatCode="General">
                  <c:v>8.9400842225181243E-2</c:v>
                </c:pt>
                <c:pt idx="3308" formatCode="General">
                  <c:v>8.8387295524307907E-2</c:v>
                </c:pt>
                <c:pt idx="3309" formatCode="General">
                  <c:v>8.7936829966238264E-2</c:v>
                </c:pt>
                <c:pt idx="3310" formatCode="General">
                  <c:v>8.7375815033160692E-2</c:v>
                </c:pt>
                <c:pt idx="3311" formatCode="General">
                  <c:v>8.7263199448427281E-2</c:v>
                </c:pt>
                <c:pt idx="3312" formatCode="General">
                  <c:v>8.7152646854283755E-2</c:v>
                </c:pt>
                <c:pt idx="3313" formatCode="General">
                  <c:v>8.737478353786568E-2</c:v>
                </c:pt>
                <c:pt idx="3314" formatCode="General">
                  <c:v>8.6482110822357211E-2</c:v>
                </c:pt>
                <c:pt idx="3315" formatCode="General">
                  <c:v>8.659472317967172E-2</c:v>
                </c:pt>
                <c:pt idx="3316" formatCode="General">
                  <c:v>8.6483139090232489E-2</c:v>
                </c:pt>
                <c:pt idx="3317" formatCode="General">
                  <c:v>8.6372583268668632E-2</c:v>
                </c:pt>
                <c:pt idx="3318" formatCode="General">
                  <c:v>8.5597664249847757E-2</c:v>
                </c:pt>
                <c:pt idx="3319" formatCode="General">
                  <c:v>8.5708220071411198E-2</c:v>
                </c:pt>
                <c:pt idx="3320" formatCode="General">
                  <c:v>8.5487108428283498E-2</c:v>
                </c:pt>
                <c:pt idx="3321" formatCode="General">
                  <c:v>8.5158516059810521E-2</c:v>
                </c:pt>
                <c:pt idx="3322" formatCode="General">
                  <c:v>8.4279194647664091E-2</c:v>
                </c:pt>
                <c:pt idx="3323" formatCode="General">
                  <c:v>8.3408057270690367E-2</c:v>
                </c:pt>
                <c:pt idx="3324" formatCode="General">
                  <c:v>8.2432491537454994E-2</c:v>
                </c:pt>
                <c:pt idx="3325" formatCode="General">
                  <c:v>8.1464058801581155E-2</c:v>
                </c:pt>
                <c:pt idx="3326" formatCode="General">
                  <c:v>8.0079874746881566E-2</c:v>
                </c:pt>
                <c:pt idx="3327" formatCode="General">
                  <c:v>7.8813297901387594E-2</c:v>
                </c:pt>
                <c:pt idx="3328" formatCode="General">
                  <c:v>7.8289008121224149E-2</c:v>
                </c:pt>
                <c:pt idx="3329" formatCode="General">
                  <c:v>7.7765727064895984E-2</c:v>
                </c:pt>
                <c:pt idx="3330" formatCode="General">
                  <c:v>7.7348914634519483E-2</c:v>
                </c:pt>
                <c:pt idx="3331" formatCode="General">
                  <c:v>7.7348914634519483E-2</c:v>
                </c:pt>
                <c:pt idx="3332" formatCode="General">
                  <c:v>7.7248485198711234E-2</c:v>
                </c:pt>
                <c:pt idx="3333" formatCode="General">
                  <c:v>7.6831669480118853E-2</c:v>
                </c:pt>
                <c:pt idx="3334" formatCode="General">
                  <c:v>7.7142016572759195E-2</c:v>
                </c:pt>
                <c:pt idx="3335" formatCode="General">
                  <c:v>7.7245465603639318E-2</c:v>
                </c:pt>
                <c:pt idx="3336" formatCode="General">
                  <c:v>7.7142016572759209E-2</c:v>
                </c:pt>
                <c:pt idx="3337" formatCode="General">
                  <c:v>7.7142016572759209E-2</c:v>
                </c:pt>
                <c:pt idx="3338" formatCode="General">
                  <c:v>7.6935118510998976E-2</c:v>
                </c:pt>
                <c:pt idx="3339" formatCode="General">
                  <c:v>7.6935118510998976E-2</c:v>
                </c:pt>
                <c:pt idx="3340" formatCode="General">
                  <c:v>7.7038567541879099E-2</c:v>
                </c:pt>
                <c:pt idx="3341" formatCode="General">
                  <c:v>7.6112533648915695E-2</c:v>
                </c:pt>
                <c:pt idx="3342" formatCode="General">
                  <c:v>7.6318429572377292E-2</c:v>
                </c:pt>
                <c:pt idx="3343" formatCode="General">
                  <c:v>7.6314424325718763E-2</c:v>
                </c:pt>
                <c:pt idx="3344" formatCode="General">
                  <c:v>7.6211977433136513E-2</c:v>
                </c:pt>
                <c:pt idx="3345" formatCode="General">
                  <c:v>7.5596293939347928E-2</c:v>
                </c:pt>
                <c:pt idx="3346" formatCode="General">
                  <c:v>7.5086057139966814E-2</c:v>
                </c:pt>
                <c:pt idx="3347" formatCode="General">
                  <c:v>7.3867674946670819E-2</c:v>
                </c:pt>
                <c:pt idx="3348" formatCode="General">
                  <c:v>7.3564326280121592E-2</c:v>
                </c:pt>
                <c:pt idx="3349" formatCode="General">
                  <c:v>7.206150354355087E-2</c:v>
                </c:pt>
                <c:pt idx="3350" formatCode="General">
                  <c:v>7.1069866567749856E-2</c:v>
                </c:pt>
                <c:pt idx="3351" formatCode="General">
                  <c:v>7.0479037576441902E-2</c:v>
                </c:pt>
                <c:pt idx="3352" formatCode="General">
                  <c:v>7.0184608592022135E-2</c:v>
                </c:pt>
                <c:pt idx="3353" formatCode="General">
                  <c:v>6.9598707156885875E-2</c:v>
                </c:pt>
                <c:pt idx="3354" formatCode="General">
                  <c:v>6.9112259377224927E-2</c:v>
                </c:pt>
                <c:pt idx="3355" formatCode="General">
                  <c:v>6.8917287402590913E-2</c:v>
                </c:pt>
                <c:pt idx="3356" formatCode="General">
                  <c:v>6.9014773389907913E-2</c:v>
                </c:pt>
                <c:pt idx="3357" formatCode="General">
                  <c:v>6.9115205838090124E-2</c:v>
                </c:pt>
                <c:pt idx="3358" formatCode="General">
                  <c:v>6.9598707156885875E-2</c:v>
                </c:pt>
                <c:pt idx="3359" formatCode="General">
                  <c:v>6.9598707156885875E-2</c:v>
                </c:pt>
                <c:pt idx="3360" formatCode="General">
                  <c:v>6.9696193144202889E-2</c:v>
                </c:pt>
                <c:pt idx="3361" formatCode="General">
                  <c:v>7.0086137093470821E-2</c:v>
                </c:pt>
                <c:pt idx="3362" formatCode="General">
                  <c:v>7.0183623080787891E-2</c:v>
                </c:pt>
                <c:pt idx="3363" formatCode="General">
                  <c:v>7.0183623080787891E-2</c:v>
                </c:pt>
                <c:pt idx="3364" formatCode="General">
                  <c:v>7.0086137093470821E-2</c:v>
                </c:pt>
                <c:pt idx="3365" formatCode="General">
                  <c:v>7.0086137093470821E-2</c:v>
                </c:pt>
                <c:pt idx="3366" formatCode="General">
                  <c:v>6.9891165118836834E-2</c:v>
                </c:pt>
                <c:pt idx="3367" formatCode="General">
                  <c:v>6.9989636617388024E-2</c:v>
                </c:pt>
                <c:pt idx="3368" formatCode="General">
                  <c:v>6.9891165118836834E-2</c:v>
                </c:pt>
                <c:pt idx="3369" formatCode="General">
                  <c:v>6.9208763207617319E-2</c:v>
                </c:pt>
                <c:pt idx="3370" formatCode="General">
                  <c:v>6.9111277220300582E-2</c:v>
                </c:pt>
                <c:pt idx="3371" formatCode="General">
                  <c:v>6.8049731721765663E-2</c:v>
                </c:pt>
                <c:pt idx="3372" formatCode="General">
                  <c:v>6.7282595042157473E-2</c:v>
                </c:pt>
                <c:pt idx="3373" formatCode="General">
                  <c:v>6.6520345577580256E-2</c:v>
                </c:pt>
                <c:pt idx="3374" formatCode="General">
                  <c:v>6.5953047862200506E-2</c:v>
                </c:pt>
                <c:pt idx="3375" formatCode="General">
                  <c:v>6.4920778323075454E-2</c:v>
                </c:pt>
                <c:pt idx="3376" formatCode="General">
                  <c:v>6.4266700471494326E-2</c:v>
                </c:pt>
                <c:pt idx="3377" formatCode="General">
                  <c:v>6.3525828904960016E-2</c:v>
                </c:pt>
                <c:pt idx="3378" formatCode="General">
                  <c:v>6.3433219959143763E-2</c:v>
                </c:pt>
                <c:pt idx="3379" formatCode="General">
                  <c:v>6.3066641697291134E-2</c:v>
                </c:pt>
                <c:pt idx="3380" formatCode="General">
                  <c:v>6.2882392455561834E-2</c:v>
                </c:pt>
                <c:pt idx="3381" formatCode="General">
                  <c:v>6.2607461320902918E-2</c:v>
                </c:pt>
                <c:pt idx="3382" formatCode="General">
                  <c:v>6.2700066851079594E-2</c:v>
                </c:pt>
                <c:pt idx="3383" formatCode="General">
                  <c:v>6.297403616711468E-2</c:v>
                </c:pt>
                <c:pt idx="3384" formatCode="General">
                  <c:v>6.297403616711468E-2</c:v>
                </c:pt>
                <c:pt idx="3385" formatCode="General">
                  <c:v>6.3157323590220554E-2</c:v>
                </c:pt>
                <c:pt idx="3386" formatCode="General">
                  <c:v>6.3340611013326831E-2</c:v>
                </c:pt>
                <c:pt idx="3387" formatCode="General">
                  <c:v>6.3433219959143763E-2</c:v>
                </c:pt>
                <c:pt idx="3388" formatCode="General">
                  <c:v>6.3525828904960016E-2</c:v>
                </c:pt>
                <c:pt idx="3389" formatCode="General">
                  <c:v>6.3433219959143763E-2</c:v>
                </c:pt>
                <c:pt idx="3390" formatCode="General">
                  <c:v>6.3340611013326831E-2</c:v>
                </c:pt>
                <c:pt idx="3391" formatCode="General">
                  <c:v>6.3525828904960016E-2</c:v>
                </c:pt>
                <c:pt idx="3392" formatCode="General">
                  <c:v>6.3618437850777185E-2</c:v>
                </c:pt>
                <c:pt idx="3393" formatCode="General">
                  <c:v>6.4081482579860752E-2</c:v>
                </c:pt>
                <c:pt idx="3394" formatCode="General">
                  <c:v>6.5766864725892424E-2</c:v>
                </c:pt>
                <c:pt idx="3395" formatCode="General">
                  <c:v>6.6996019929099024E-2</c:v>
                </c:pt>
                <c:pt idx="3396" formatCode="General">
                  <c:v>6.8725261898730933E-2</c:v>
                </c:pt>
                <c:pt idx="3397" formatCode="General">
                  <c:v>7.1570141576251856E-2</c:v>
                </c:pt>
                <c:pt idx="3398" formatCode="General">
                  <c:v>7.7054641285969089E-2</c:v>
                </c:pt>
                <c:pt idx="3399" formatCode="General">
                  <c:v>8.4406112016787924E-2</c:v>
                </c:pt>
                <c:pt idx="3400" formatCode="General">
                  <c:v>9.1349523326163529E-2</c:v>
                </c:pt>
                <c:pt idx="3401" formatCode="General">
                  <c:v>9.8638087080349227E-2</c:v>
                </c:pt>
                <c:pt idx="3402" formatCode="General">
                  <c:v>0.10651315034344816</c:v>
                </c:pt>
                <c:pt idx="3403" formatCode="General">
                  <c:v>0.11514385940691158</c:v>
                </c:pt>
                <c:pt idx="3404" formatCode="General">
                  <c:v>0.12518592752047886</c:v>
                </c:pt>
                <c:pt idx="3405" formatCode="General">
                  <c:v>0.13683978247300746</c:v>
                </c:pt>
                <c:pt idx="3406" formatCode="General">
                  <c:v>0.13873863181620696</c:v>
                </c:pt>
                <c:pt idx="3407" formatCode="General">
                  <c:v>0.14081873725562721</c:v>
                </c:pt>
                <c:pt idx="3408" formatCode="General">
                  <c:v>0.14126512184747675</c:v>
                </c:pt>
                <c:pt idx="3409" formatCode="General">
                  <c:v>0.13552214219957209</c:v>
                </c:pt>
                <c:pt idx="3410" formatCode="General">
                  <c:v>0.13233834863451172</c:v>
                </c:pt>
                <c:pt idx="3411" formatCode="General">
                  <c:v>0.12906341926002124</c:v>
                </c:pt>
                <c:pt idx="3412" formatCode="General">
                  <c:v>0.12625812511051687</c:v>
                </c:pt>
                <c:pt idx="3413" formatCode="General">
                  <c:v>0.12307342594095508</c:v>
                </c:pt>
                <c:pt idx="3414" formatCode="General">
                  <c:v>0.11966956440023667</c:v>
                </c:pt>
                <c:pt idx="3415" formatCode="General">
                  <c:v>0.11725366992302362</c:v>
                </c:pt>
                <c:pt idx="3416" formatCode="General">
                  <c:v>0.11381678958927972</c:v>
                </c:pt>
                <c:pt idx="3417" formatCode="General">
                  <c:v>0.11212284139284545</c:v>
                </c:pt>
                <c:pt idx="3418" formatCode="General">
                  <c:v>0.10865302564227866</c:v>
                </c:pt>
                <c:pt idx="3419" formatCode="General">
                  <c:v>0.10624871707456748</c:v>
                </c:pt>
                <c:pt idx="3420" formatCode="General">
                  <c:v>0.10387550824650958</c:v>
                </c:pt>
                <c:pt idx="3421" formatCode="General">
                  <c:v>0.10104403892034311</c:v>
                </c:pt>
                <c:pt idx="3422" formatCode="General">
                  <c:v>9.9104070883407266E-2</c:v>
                </c:pt>
                <c:pt idx="3423" formatCode="General">
                  <c:v>9.7664955728627281E-2</c:v>
                </c:pt>
                <c:pt idx="3424" formatCode="General">
                  <c:v>9.552840453099376E-2</c:v>
                </c:pt>
                <c:pt idx="3425" formatCode="General">
                  <c:v>9.4118737161269367E-2</c:v>
                </c:pt>
                <c:pt idx="3426" formatCode="General">
                  <c:v>9.2261842706564207E-2</c:v>
                </c:pt>
                <c:pt idx="3427" formatCode="General">
                  <c:v>9.0880375176025568E-2</c:v>
                </c:pt>
                <c:pt idx="3428" formatCode="General">
                  <c:v>8.9969093721003798E-2</c:v>
                </c:pt>
                <c:pt idx="3429" formatCode="General">
                  <c:v>8.8836729587083593E-2</c:v>
                </c:pt>
                <c:pt idx="3430" formatCode="General">
                  <c:v>8.737478353786568E-2</c:v>
                </c:pt>
                <c:pt idx="3431" formatCode="General">
                  <c:v>8.7151615358988799E-2</c:v>
                </c:pt>
                <c:pt idx="3432" formatCode="General">
                  <c:v>8.6371555000794034E-2</c:v>
                </c:pt>
                <c:pt idx="3433" formatCode="General">
                  <c:v>8.5708220071411198E-2</c:v>
                </c:pt>
                <c:pt idx="3434" formatCode="General">
                  <c:v>8.5156465995665759E-2</c:v>
                </c:pt>
                <c:pt idx="3435" formatCode="General">
                  <c:v>8.4607787016137012E-2</c:v>
                </c:pt>
                <c:pt idx="3436" formatCode="General">
                  <c:v>8.417170743375435E-2</c:v>
                </c:pt>
                <c:pt idx="3437" formatCode="General">
                  <c:v>8.3516566272391082E-2</c:v>
                </c:pt>
                <c:pt idx="3438" formatCode="General">
                  <c:v>8.2755981472698567E-2</c:v>
                </c:pt>
                <c:pt idx="3439" formatCode="General">
                  <c:v>8.3081508477799243E-2</c:v>
                </c:pt>
                <c:pt idx="3440" formatCode="General">
                  <c:v>8.2648491005926833E-2</c:v>
                </c:pt>
                <c:pt idx="3441" formatCode="General">
                  <c:v>8.2541000539155154E-2</c:v>
                </c:pt>
                <c:pt idx="3442" formatCode="General">
                  <c:v>8.2001511135439714E-2</c:v>
                </c:pt>
                <c:pt idx="3443" formatCode="General">
                  <c:v>8.1250093141421745E-2</c:v>
                </c:pt>
                <c:pt idx="3444" formatCode="General">
                  <c:v>8.1143617948033986E-2</c:v>
                </c:pt>
                <c:pt idx="3445" formatCode="General">
                  <c:v>8.0503751514323693E-2</c:v>
                </c:pt>
                <c:pt idx="3446" formatCode="General">
                  <c:v>8.0291813130602727E-2</c:v>
                </c:pt>
                <c:pt idx="3447" formatCode="General">
                  <c:v>7.8615484867594801E-2</c:v>
                </c:pt>
                <c:pt idx="3448" formatCode="General">
                  <c:v>7.797564472172791E-2</c:v>
                </c:pt>
                <c:pt idx="3449" formatCode="General">
                  <c:v>7.7348914634519483E-2</c:v>
                </c:pt>
                <c:pt idx="3450" formatCode="General">
                  <c:v>7.6935118510998976E-2</c:v>
                </c:pt>
                <c:pt idx="3451" formatCode="General">
                  <c:v>7.6624771418358634E-2</c:v>
                </c:pt>
                <c:pt idx="3452" formatCode="General">
                  <c:v>7.600608150967457E-2</c:v>
                </c:pt>
                <c:pt idx="3453" formatCode="General">
                  <c:v>7.6007083647972887E-2</c:v>
                </c:pt>
                <c:pt idx="3454" formatCode="General">
                  <c:v>7.6210975294838168E-2</c:v>
                </c:pt>
                <c:pt idx="3455" formatCode="General">
                  <c:v>7.5801187724510971E-2</c:v>
                </c:pt>
                <c:pt idx="3456" formatCode="General">
                  <c:v>7.5698740831929193E-2</c:v>
                </c:pt>
                <c:pt idx="3457" formatCode="General">
                  <c:v>7.5698740831929193E-2</c:v>
                </c:pt>
                <c:pt idx="3458" formatCode="General">
                  <c:v>7.5597292771111421E-2</c:v>
                </c:pt>
                <c:pt idx="3459" formatCode="General">
                  <c:v>7.5391400154184107E-2</c:v>
                </c:pt>
                <c:pt idx="3460" formatCode="General">
                  <c:v>7.5698740831929193E-2</c:v>
                </c:pt>
                <c:pt idx="3461" formatCode="General">
                  <c:v>7.5391400154184107E-2</c:v>
                </c:pt>
                <c:pt idx="3462" formatCode="General">
                  <c:v>7.4778716462221104E-2</c:v>
                </c:pt>
                <c:pt idx="3463" formatCode="General">
                  <c:v>7.4880164523039014E-2</c:v>
                </c:pt>
                <c:pt idx="3464" formatCode="General">
                  <c:v>7.4575820340585602E-2</c:v>
                </c:pt>
                <c:pt idx="3465" formatCode="General">
                  <c:v>7.3865683914861716E-2</c:v>
                </c:pt>
                <c:pt idx="3466" formatCode="General">
                  <c:v>7.3866679430765914E-2</c:v>
                </c:pt>
                <c:pt idx="3467" formatCode="General">
                  <c:v>7.3463873735208324E-2</c:v>
                </c:pt>
                <c:pt idx="3468" formatCode="General">
                  <c:v>7.2174791048861889E-2</c:v>
                </c:pt>
                <c:pt idx="3469" formatCode="General">
                  <c:v>7.1367258774914635E-2</c:v>
                </c:pt>
                <c:pt idx="3470" formatCode="General">
                  <c:v>7.0774452072095859E-2</c:v>
                </c:pt>
                <c:pt idx="3471" formatCode="General">
                  <c:v>6.9988651106153904E-2</c:v>
                </c:pt>
                <c:pt idx="3472" formatCode="General">
                  <c:v>6.9208763207617319E-2</c:v>
                </c:pt>
                <c:pt idx="3473" formatCode="General">
                  <c:v>6.9013791232983707E-2</c:v>
                </c:pt>
                <c:pt idx="3474" formatCode="General">
                  <c:v>6.833826442023698E-2</c:v>
                </c:pt>
                <c:pt idx="3475" formatCode="General">
                  <c:v>6.8145256759451878E-2</c:v>
                </c:pt>
                <c:pt idx="3476" formatCode="General">
                  <c:v>6.862777591141371E-2</c:v>
                </c:pt>
                <c:pt idx="3477" formatCode="General">
                  <c:v>7.2596601411740624E-2</c:v>
                </c:pt>
                <c:pt idx="3478" formatCode="General">
                  <c:v>8.2118168399203564E-2</c:v>
                </c:pt>
                <c:pt idx="3479" formatCode="General">
                  <c:v>9.1465246265138009E-2</c:v>
                </c:pt>
                <c:pt idx="3480" formatCode="General">
                  <c:v>9.8406666447731023E-2</c:v>
                </c:pt>
                <c:pt idx="3481" formatCode="General">
                  <c:v>0.10870910006100128</c:v>
                </c:pt>
                <c:pt idx="3482" formatCode="General">
                  <c:v>0.14159345622017441</c:v>
                </c:pt>
                <c:pt idx="3483" formatCode="General">
                  <c:v>0.17342106053242576</c:v>
                </c:pt>
                <c:pt idx="3484" formatCode="General">
                  <c:v>0.18384027551647319</c:v>
                </c:pt>
                <c:pt idx="3485" formatCode="General">
                  <c:v>0.23415250018874667</c:v>
                </c:pt>
                <c:pt idx="3486" formatCode="General">
                  <c:v>0.37486657425306197</c:v>
                </c:pt>
                <c:pt idx="3487" formatCode="General">
                  <c:v>0.43539205350925342</c:v>
                </c:pt>
                <c:pt idx="3488" formatCode="General">
                  <c:v>0.38402787319341769</c:v>
                </c:pt>
                <c:pt idx="3489" formatCode="General">
                  <c:v>0.31345051810909935</c:v>
                </c:pt>
                <c:pt idx="3490" formatCode="General">
                  <c:v>0.27040095924213908</c:v>
                </c:pt>
                <c:pt idx="3491" formatCode="General">
                  <c:v>0.24381747681810001</c:v>
                </c:pt>
                <c:pt idx="3492" formatCode="General">
                  <c:v>0.22694889110383931</c:v>
                </c:pt>
                <c:pt idx="3493" formatCode="General">
                  <c:v>0.21502588024293354</c:v>
                </c:pt>
                <c:pt idx="3494" formatCode="General">
                  <c:v>0.20836144900542644</c:v>
                </c:pt>
                <c:pt idx="3495" formatCode="General">
                  <c:v>0.204985513739388</c:v>
                </c:pt>
                <c:pt idx="3496" formatCode="General">
                  <c:v>0.1963198460088412</c:v>
                </c:pt>
                <c:pt idx="3497" formatCode="General">
                  <c:v>0.19269871401090413</c:v>
                </c:pt>
                <c:pt idx="3498" formatCode="General">
                  <c:v>0.19055031872245076</c:v>
                </c:pt>
                <c:pt idx="3499" formatCode="General">
                  <c:v>0.18646994906943132</c:v>
                </c:pt>
                <c:pt idx="3500" formatCode="General">
                  <c:v>0.18348725270768637</c:v>
                </c:pt>
                <c:pt idx="3501" formatCode="General">
                  <c:v>0.18035688067979641</c:v>
                </c:pt>
                <c:pt idx="3502" formatCode="General">
                  <c:v>0.17760823746588644</c:v>
                </c:pt>
                <c:pt idx="3503" formatCode="General">
                  <c:v>0.17606876988243736</c:v>
                </c:pt>
                <c:pt idx="3504" formatCode="General">
                  <c:v>0.17420016834189694</c:v>
                </c:pt>
                <c:pt idx="3505" formatCode="General">
                  <c:v>0.17301840481076619</c:v>
                </c:pt>
                <c:pt idx="3506" formatCode="General">
                  <c:v>0.17117235760133545</c:v>
                </c:pt>
                <c:pt idx="3507" formatCode="General">
                  <c:v>0.16950037558007941</c:v>
                </c:pt>
                <c:pt idx="3508" formatCode="General">
                  <c:v>0.16866911335307039</c:v>
                </c:pt>
                <c:pt idx="3509" formatCode="General">
                  <c:v>0.16619066063978299</c:v>
                </c:pt>
                <c:pt idx="3510" formatCode="General">
                  <c:v>0.16438826761116401</c:v>
                </c:pt>
                <c:pt idx="3511" formatCode="General">
                  <c:v>0.16389681271902906</c:v>
                </c:pt>
                <c:pt idx="3512" formatCode="General">
                  <c:v>0.16275985810341034</c:v>
                </c:pt>
                <c:pt idx="3513" formatCode="General">
                  <c:v>0.16113848268311834</c:v>
                </c:pt>
                <c:pt idx="3514" formatCode="General">
                  <c:v>0.15937004672767671</c:v>
                </c:pt>
                <c:pt idx="3515" formatCode="General">
                  <c:v>0.15713234547650554</c:v>
                </c:pt>
                <c:pt idx="3516" formatCode="General">
                  <c:v>0.15460038802617801</c:v>
                </c:pt>
                <c:pt idx="3517" formatCode="General">
                  <c:v>0.15162576782774609</c:v>
                </c:pt>
                <c:pt idx="3518" formatCode="General">
                  <c:v>0.15007524762626126</c:v>
                </c:pt>
                <c:pt idx="3519" formatCode="General">
                  <c:v>0.14684539471858923</c:v>
                </c:pt>
                <c:pt idx="3520" formatCode="General">
                  <c:v>0.14577910913403641</c:v>
                </c:pt>
                <c:pt idx="3521" formatCode="General">
                  <c:v>0.14335773873683391</c:v>
                </c:pt>
                <c:pt idx="3522" formatCode="General">
                  <c:v>0.14245586270573221</c:v>
                </c:pt>
                <c:pt idx="3523" formatCode="General">
                  <c:v>0.1412617142524514</c:v>
                </c:pt>
                <c:pt idx="3524" formatCode="General">
                  <c:v>0.1402193922964691</c:v>
                </c:pt>
                <c:pt idx="3525" formatCode="General">
                  <c:v>0.13947730975507094</c:v>
                </c:pt>
                <c:pt idx="3526" formatCode="General">
                  <c:v>0.13829565182688999</c:v>
                </c:pt>
                <c:pt idx="3527" formatCode="General">
                  <c:v>0.13756037249986044</c:v>
                </c:pt>
                <c:pt idx="3528" formatCode="General">
                  <c:v>0.13668233462029494</c:v>
                </c:pt>
                <c:pt idx="3529" formatCode="General">
                  <c:v>0.13551425014046162</c:v>
                </c:pt>
                <c:pt idx="3530" formatCode="General">
                  <c:v>0.13464298247182938</c:v>
                </c:pt>
                <c:pt idx="3531" formatCode="General">
                  <c:v>0.1336311939448922</c:v>
                </c:pt>
                <c:pt idx="3532" formatCode="General">
                  <c:v>0.13219220650783473</c:v>
                </c:pt>
                <c:pt idx="3533" formatCode="General">
                  <c:v>0.13176275486598021</c:v>
                </c:pt>
                <c:pt idx="3534" formatCode="General">
                  <c:v>0.13019556872923088</c:v>
                </c:pt>
                <c:pt idx="3535" formatCode="General">
                  <c:v>0.12878010370144471</c:v>
                </c:pt>
                <c:pt idx="3536" formatCode="General">
                  <c:v>0.12779407821059932</c:v>
                </c:pt>
                <c:pt idx="3537" formatCode="General">
                  <c:v>0.12695193905087004</c:v>
                </c:pt>
                <c:pt idx="3538" formatCode="General">
                  <c:v>0.1244510907084074</c:v>
                </c:pt>
                <c:pt idx="3539" formatCode="General">
                  <c:v>0.12266178743368232</c:v>
                </c:pt>
                <c:pt idx="3540" formatCode="General">
                  <c:v>0.12036216136964076</c:v>
                </c:pt>
                <c:pt idx="3541" formatCode="General">
                  <c:v>0.11832277034381702</c:v>
                </c:pt>
                <c:pt idx="3542" formatCode="General">
                  <c:v>0.11765431204677093</c:v>
                </c:pt>
                <c:pt idx="3543" formatCode="General">
                  <c:v>0.11605722180848711</c:v>
                </c:pt>
                <c:pt idx="3544" formatCode="General">
                  <c:v>0.1144732400154686</c:v>
                </c:pt>
                <c:pt idx="3545" formatCode="General">
                  <c:v>0.11316685634958702</c:v>
                </c:pt>
                <c:pt idx="3546" formatCode="General">
                  <c:v>0.11277060429605729</c:v>
                </c:pt>
                <c:pt idx="3547" formatCode="General">
                  <c:v>0.11251041520603682</c:v>
                </c:pt>
                <c:pt idx="3548" formatCode="General">
                  <c:v>0.11173310344069674</c:v>
                </c:pt>
                <c:pt idx="3549" formatCode="General">
                  <c:v>0.11096226856384532</c:v>
                </c:pt>
                <c:pt idx="3550" formatCode="General">
                  <c:v>0.11096229338169072</c:v>
                </c:pt>
                <c:pt idx="3551" formatCode="General">
                  <c:v>0.11069776672429314</c:v>
                </c:pt>
                <c:pt idx="3552" formatCode="General">
                  <c:v>0.10941414677399934</c:v>
                </c:pt>
                <c:pt idx="3553" formatCode="General">
                  <c:v>0.10903089502740058</c:v>
                </c:pt>
                <c:pt idx="3554" formatCode="General">
                  <c:v>0.10877611317221418</c:v>
                </c:pt>
                <c:pt idx="3555" formatCode="General">
                  <c:v>0.10826654946184053</c:v>
                </c:pt>
                <c:pt idx="3556" formatCode="General">
                  <c:v>0.10788437667905913</c:v>
                </c:pt>
                <c:pt idx="3557" formatCode="General">
                  <c:v>0.10712648622057167</c:v>
                </c:pt>
                <c:pt idx="3558" formatCode="General">
                  <c:v>0.10637181395653272</c:v>
                </c:pt>
                <c:pt idx="3559" formatCode="General">
                  <c:v>0.10586869911384031</c:v>
                </c:pt>
                <c:pt idx="3560" formatCode="General">
                  <c:v>0.10486782683220647</c:v>
                </c:pt>
                <c:pt idx="3561" formatCode="General">
                  <c:v>0.10387230570065839</c:v>
                </c:pt>
                <c:pt idx="3562" formatCode="General">
                  <c:v>0.10251387085176919</c:v>
                </c:pt>
                <c:pt idx="3563" formatCode="General">
                  <c:v>0.10227832298198905</c:v>
                </c:pt>
                <c:pt idx="3564" formatCode="General">
                  <c:v>0.10031390163878191</c:v>
                </c:pt>
                <c:pt idx="3565" formatCode="General">
                  <c:v>9.8863162387885034E-2</c:v>
                </c:pt>
                <c:pt idx="3566" formatCode="General">
                  <c:v>9.7664955728627281E-2</c:v>
                </c:pt>
                <c:pt idx="3567" formatCode="General">
                  <c:v>9.6236382335510864E-2</c:v>
                </c:pt>
                <c:pt idx="3568" formatCode="General">
                  <c:v>9.5291711470049029E-2</c:v>
                </c:pt>
                <c:pt idx="3569" formatCode="General">
                  <c:v>9.4820426726476045E-2</c:v>
                </c:pt>
                <c:pt idx="3570" formatCode="General">
                  <c:v>9.4004055318524446E-2</c:v>
                </c:pt>
                <c:pt idx="3571" formatCode="General">
                  <c:v>9.3769460456768247E-2</c:v>
                </c:pt>
                <c:pt idx="3572" formatCode="General">
                  <c:v>9.30709070477653E-2</c:v>
                </c:pt>
                <c:pt idx="3573" formatCode="General">
                  <c:v>9.2375486608021279E-2</c:v>
                </c:pt>
                <c:pt idx="3574" formatCode="General">
                  <c:v>9.1801001154217507E-2</c:v>
                </c:pt>
                <c:pt idx="3575" formatCode="General">
                  <c:v>9.1914651453381929E-2</c:v>
                </c:pt>
                <c:pt idx="3576" formatCode="General">
                  <c:v>9.1797880972373222E-2</c:v>
                </c:pt>
                <c:pt idx="3577" formatCode="General">
                  <c:v>9.1798922100605765E-2</c:v>
                </c:pt>
                <c:pt idx="3578" formatCode="General">
                  <c:v>9.1224439849655753E-2</c:v>
                </c:pt>
                <c:pt idx="3579" formatCode="General">
                  <c:v>9.0650998726939477E-2</c:v>
                </c:pt>
                <c:pt idx="3580" formatCode="General">
                  <c:v>9.0536310502395564E-2</c:v>
                </c:pt>
                <c:pt idx="3581" formatCode="General">
                  <c:v>9.019535960490177E-2</c:v>
                </c:pt>
                <c:pt idx="3582" formatCode="General">
                  <c:v>9.019535960490177E-2</c:v>
                </c:pt>
                <c:pt idx="3583" formatCode="General">
                  <c:v>8.9628142823510268E-2</c:v>
                </c:pt>
                <c:pt idx="3584" formatCode="General">
                  <c:v>8.8722044573487896E-2</c:v>
                </c:pt>
                <c:pt idx="3585" formatCode="General">
                  <c:v>8.8159998145115409E-2</c:v>
                </c:pt>
                <c:pt idx="3586" formatCode="General">
                  <c:v>8.6371555000794034E-2</c:v>
                </c:pt>
                <c:pt idx="3587" formatCode="General">
                  <c:v>8.5818775892974958E-2</c:v>
                </c:pt>
                <c:pt idx="3588" formatCode="General">
                  <c:v>8.4062176644263797E-2</c:v>
                </c:pt>
                <c:pt idx="3589" formatCode="General">
                  <c:v>8.3300566803918633E-2</c:v>
                </c:pt>
                <c:pt idx="3590" formatCode="General">
                  <c:v>8.1787545475280568E-2</c:v>
                </c:pt>
                <c:pt idx="3591" formatCode="General">
                  <c:v>8.0610226707711494E-2</c:v>
                </c:pt>
                <c:pt idx="3592" formatCode="General">
                  <c:v>7.9654985976385054E-2</c:v>
                </c:pt>
                <c:pt idx="3593" formatCode="General">
                  <c:v>7.9022206834384934E-2</c:v>
                </c:pt>
                <c:pt idx="3594" formatCode="General">
                  <c:v>7.8817319634757382E-2</c:v>
                </c:pt>
                <c:pt idx="3595" formatCode="General">
                  <c:v>7.8812289177552522E-2</c:v>
                </c:pt>
                <c:pt idx="3596" formatCode="General">
                  <c:v>7.8601362796885677E-2</c:v>
                </c:pt>
                <c:pt idx="3597" formatCode="General">
                  <c:v>7.8496908330387014E-2</c:v>
                </c:pt>
                <c:pt idx="3598" formatCode="General">
                  <c:v>7.8812289177552508E-2</c:v>
                </c:pt>
                <c:pt idx="3599" formatCode="General">
                  <c:v>7.8812289177552508E-2</c:v>
                </c:pt>
                <c:pt idx="3600" formatCode="General">
                  <c:v>7.9023215558219423E-2</c:v>
                </c:pt>
                <c:pt idx="3601" formatCode="General">
                  <c:v>7.8811280453718172E-2</c:v>
                </c:pt>
                <c:pt idx="3602" formatCode="General">
                  <c:v>7.8497917054222141E-2</c:v>
                </c:pt>
                <c:pt idx="3603" formatCode="General">
                  <c:v>7.8496908330387014E-2</c:v>
                </c:pt>
                <c:pt idx="3604" formatCode="General">
                  <c:v>7.8392453863888684E-2</c:v>
                </c:pt>
                <c:pt idx="3605" formatCode="General">
                  <c:v>7.8392453863888684E-2</c:v>
                </c:pt>
                <c:pt idx="3606" formatCode="General">
                  <c:v>7.7662278034015972E-2</c:v>
                </c:pt>
                <c:pt idx="3607" formatCode="General">
                  <c:v>7.7452363665399551E-2</c:v>
                </c:pt>
                <c:pt idx="3608" formatCode="General">
                  <c:v>7.7452363665399551E-2</c:v>
                </c:pt>
                <c:pt idx="3609" formatCode="General">
                  <c:v>7.7142016572759209E-2</c:v>
                </c:pt>
                <c:pt idx="3610" formatCode="General">
                  <c:v>7.6219005581401655E-2</c:v>
                </c:pt>
                <c:pt idx="3611" formatCode="General">
                  <c:v>7.4881163354802882E-2</c:v>
                </c:pt>
                <c:pt idx="3612" formatCode="General">
                  <c:v>7.3865683914861716E-2</c:v>
                </c:pt>
                <c:pt idx="3613" formatCode="General">
                  <c:v>7.3362425674390594E-2</c:v>
                </c:pt>
                <c:pt idx="3614" formatCode="General">
                  <c:v>7.1962043189244151E-2</c:v>
                </c:pt>
                <c:pt idx="3615" formatCode="General">
                  <c:v>7.1266809564852457E-2</c:v>
                </c:pt>
                <c:pt idx="3616" formatCode="General">
                  <c:v>7.0971395069198515E-2</c:v>
                </c:pt>
                <c:pt idx="3617" formatCode="General">
                  <c:v>7.0296810012290864E-2</c:v>
                </c:pt>
                <c:pt idx="3618" formatCode="General">
                  <c:v>7.0577509074993189E-2</c:v>
                </c:pt>
                <c:pt idx="3619" formatCode="General">
                  <c:v>7.286413503754878E-2</c:v>
                </c:pt>
                <c:pt idx="3620" formatCode="General">
                  <c:v>7.5294952865254811E-2</c:v>
                </c:pt>
                <c:pt idx="3621" formatCode="General">
                  <c:v>8.0189385940542243E-2</c:v>
                </c:pt>
                <c:pt idx="3622" formatCode="General">
                  <c:v>8.7409841236145619E-2</c:v>
                </c:pt>
                <c:pt idx="3623" formatCode="General">
                  <c:v>0.10120639684251714</c:v>
                </c:pt>
                <c:pt idx="3624" formatCode="General">
                  <c:v>0.10890458306362522</c:v>
                </c:pt>
                <c:pt idx="3625" formatCode="General">
                  <c:v>0.11398117808210556</c:v>
                </c:pt>
                <c:pt idx="3626" formatCode="General">
                  <c:v>0.13748339166332513</c:v>
                </c:pt>
                <c:pt idx="3627" formatCode="General">
                  <c:v>0.18403180984898596</c:v>
                </c:pt>
                <c:pt idx="3628" formatCode="General">
                  <c:v>0.25465933951580727</c:v>
                </c:pt>
                <c:pt idx="3629" formatCode="General">
                  <c:v>0.43655185803601265</c:v>
                </c:pt>
                <c:pt idx="3630" formatCode="General">
                  <c:v>0.62611835297776153</c:v>
                </c:pt>
                <c:pt idx="3631" formatCode="General">
                  <c:v>0.62990839583625957</c:v>
                </c:pt>
                <c:pt idx="3632" formatCode="General">
                  <c:v>0.51175458523552009</c:v>
                </c:pt>
                <c:pt idx="3633" formatCode="General">
                  <c:v>0.42839670320856654</c:v>
                </c:pt>
                <c:pt idx="3634" formatCode="General">
                  <c:v>0.3647610175170124</c:v>
                </c:pt>
                <c:pt idx="3635" formatCode="General">
                  <c:v>0.31668852835538835</c:v>
                </c:pt>
                <c:pt idx="3636" formatCode="General">
                  <c:v>0.28423303047657639</c:v>
                </c:pt>
                <c:pt idx="3637" formatCode="General">
                  <c:v>0.26113792633834149</c:v>
                </c:pt>
                <c:pt idx="3638" formatCode="General">
                  <c:v>0.24671172512137374</c:v>
                </c:pt>
                <c:pt idx="3639" formatCode="General">
                  <c:v>0.23455545226057339</c:v>
                </c:pt>
                <c:pt idx="3640" formatCode="General">
                  <c:v>0.22396617808355868</c:v>
                </c:pt>
                <c:pt idx="3641" formatCode="General">
                  <c:v>0.21713765518508521</c:v>
                </c:pt>
                <c:pt idx="3642" formatCode="General">
                  <c:v>0.21157578290146994</c:v>
                </c:pt>
                <c:pt idx="3643" formatCode="General">
                  <c:v>0.20741170634710412</c:v>
                </c:pt>
                <c:pt idx="3644" formatCode="General">
                  <c:v>0.20404442040594076</c:v>
                </c:pt>
                <c:pt idx="3645" formatCode="General">
                  <c:v>0.20107912178045564</c:v>
                </c:pt>
                <c:pt idx="3646" formatCode="General">
                  <c:v>0.19905853813034471</c:v>
                </c:pt>
                <c:pt idx="3647" formatCode="General">
                  <c:v>0.19704650440364485</c:v>
                </c:pt>
                <c:pt idx="3648" formatCode="General">
                  <c:v>0.19324157530965164</c:v>
                </c:pt>
                <c:pt idx="3649" formatCode="General">
                  <c:v>0.19252463402392719</c:v>
                </c:pt>
                <c:pt idx="3650" formatCode="General">
                  <c:v>0.19037381017100388</c:v>
                </c:pt>
                <c:pt idx="3651" formatCode="General">
                  <c:v>0.18859416755514899</c:v>
                </c:pt>
                <c:pt idx="3652" formatCode="General">
                  <c:v>0.18541086049550876</c:v>
                </c:pt>
                <c:pt idx="3653" formatCode="General">
                  <c:v>0.18348725270768637</c:v>
                </c:pt>
                <c:pt idx="3654" formatCode="General">
                  <c:v>0.18209077639367952</c:v>
                </c:pt>
                <c:pt idx="3655" formatCode="General">
                  <c:v>0.18001225593206457</c:v>
                </c:pt>
                <c:pt idx="3656" formatCode="General">
                  <c:v>0.17863375694113284</c:v>
                </c:pt>
                <c:pt idx="3657" formatCode="General">
                  <c:v>0.17607234512672382</c:v>
                </c:pt>
                <c:pt idx="3658" formatCode="General">
                  <c:v>0.17352521401508805</c:v>
                </c:pt>
                <c:pt idx="3659" formatCode="General">
                  <c:v>0.17033518112207657</c:v>
                </c:pt>
                <c:pt idx="3660" formatCode="General">
                  <c:v>0.16784257263215832</c:v>
                </c:pt>
                <c:pt idx="3661" formatCode="General">
                  <c:v>0.16471629596337894</c:v>
                </c:pt>
                <c:pt idx="3662" formatCode="General">
                  <c:v>0.1617839911874277</c:v>
                </c:pt>
                <c:pt idx="3663" formatCode="General">
                  <c:v>0.15968988329668141</c:v>
                </c:pt>
                <c:pt idx="3664" formatCode="General">
                  <c:v>0.15713699966286307</c:v>
                </c:pt>
                <c:pt idx="3665" formatCode="General">
                  <c:v>0.15554711637454546</c:v>
                </c:pt>
                <c:pt idx="3666" formatCode="General">
                  <c:v>0.15460154568128875</c:v>
                </c:pt>
                <c:pt idx="3667" formatCode="General">
                  <c:v>0.15334658384538638</c:v>
                </c:pt>
                <c:pt idx="3668" formatCode="General">
                  <c:v>0.15193748608172267</c:v>
                </c:pt>
                <c:pt idx="3669" formatCode="General">
                  <c:v>0.15084704954326453</c:v>
                </c:pt>
                <c:pt idx="3670" formatCode="General">
                  <c:v>0.15007064066059939</c:v>
                </c:pt>
                <c:pt idx="3671" formatCode="General">
                  <c:v>0.14914586044989478</c:v>
                </c:pt>
                <c:pt idx="3672" formatCode="General">
                  <c:v>0.1477644340166932</c:v>
                </c:pt>
                <c:pt idx="3673" formatCode="General">
                  <c:v>0.14654401542676898</c:v>
                </c:pt>
                <c:pt idx="3674" formatCode="General">
                  <c:v>0.1459309445862661</c:v>
                </c:pt>
                <c:pt idx="3675" formatCode="General">
                  <c:v>0.14441372991885487</c:v>
                </c:pt>
                <c:pt idx="3676" formatCode="General">
                  <c:v>0.14335773873683391</c:v>
                </c:pt>
                <c:pt idx="3677" formatCode="General">
                  <c:v>0.14215675716115919</c:v>
                </c:pt>
                <c:pt idx="3678" formatCode="General">
                  <c:v>0.14022166302898667</c:v>
                </c:pt>
                <c:pt idx="3679" formatCode="General">
                  <c:v>0.1388847799859593</c:v>
                </c:pt>
                <c:pt idx="3680" formatCode="General">
                  <c:v>0.13785720132121684</c:v>
                </c:pt>
                <c:pt idx="3681" formatCode="General">
                  <c:v>0.13624613685206777</c:v>
                </c:pt>
                <c:pt idx="3682" formatCode="General">
                  <c:v>0.1336311939448922</c:v>
                </c:pt>
                <c:pt idx="3683" formatCode="General">
                  <c:v>0.13133779360894487</c:v>
                </c:pt>
                <c:pt idx="3684" formatCode="General">
                  <c:v>0.12920731165271643</c:v>
                </c:pt>
                <c:pt idx="3685" formatCode="General">
                  <c:v>0.12653365136848765</c:v>
                </c:pt>
                <c:pt idx="3686" formatCode="General">
                  <c:v>0.12514490768877437</c:v>
                </c:pt>
                <c:pt idx="3687" formatCode="General">
                  <c:v>0.12293621005263221</c:v>
                </c:pt>
                <c:pt idx="3688" formatCode="General">
                  <c:v>0.12089782140298377</c:v>
                </c:pt>
                <c:pt idx="3689" formatCode="General">
                  <c:v>0.12048071995316492</c:v>
                </c:pt>
                <c:pt idx="3690" formatCode="General">
                  <c:v>0.1196695644002367</c:v>
                </c:pt>
                <c:pt idx="3691" formatCode="General">
                  <c:v>0.11913062727850608</c:v>
                </c:pt>
                <c:pt idx="3692" formatCode="General">
                  <c:v>0.11899342363249077</c:v>
                </c:pt>
                <c:pt idx="3693" formatCode="General">
                  <c:v>0.11872669881116139</c:v>
                </c:pt>
                <c:pt idx="3694" formatCode="General">
                  <c:v>0.11832277034381702</c:v>
                </c:pt>
                <c:pt idx="3695" formatCode="General">
                  <c:v>0.11738539223381268</c:v>
                </c:pt>
                <c:pt idx="3696" formatCode="General">
                  <c:v>0.1175193033923842</c:v>
                </c:pt>
                <c:pt idx="3697" formatCode="General">
                  <c:v>0.11632285527784815</c:v>
                </c:pt>
                <c:pt idx="3698" formatCode="General">
                  <c:v>0.11605613046311652</c:v>
                </c:pt>
                <c:pt idx="3699" formatCode="General">
                  <c:v>0.11619003854316763</c:v>
                </c:pt>
                <c:pt idx="3700" formatCode="General">
                  <c:v>0.11473560253390883</c:v>
                </c:pt>
                <c:pt idx="3701" formatCode="General">
                  <c:v>0.11421087749702855</c:v>
                </c:pt>
                <c:pt idx="3702" formatCode="General">
                  <c:v>0.11355660049925922</c:v>
                </c:pt>
                <c:pt idx="3703" formatCode="General">
                  <c:v>0.11251041520603682</c:v>
                </c:pt>
                <c:pt idx="3704" formatCode="General">
                  <c:v>0.11121489249837455</c:v>
                </c:pt>
                <c:pt idx="3705" formatCode="General">
                  <c:v>0.11044190901094961</c:v>
                </c:pt>
                <c:pt idx="3706" formatCode="General">
                  <c:v>0.10814023438542512</c:v>
                </c:pt>
                <c:pt idx="3707" formatCode="General">
                  <c:v>0.10574345364207632</c:v>
                </c:pt>
                <c:pt idx="3708" formatCode="General">
                  <c:v>0.10424909920605289</c:v>
                </c:pt>
                <c:pt idx="3709" formatCode="General">
                  <c:v>0.10239182791133752</c:v>
                </c:pt>
                <c:pt idx="3710" formatCode="General">
                  <c:v>0.10055798751964493</c:v>
                </c:pt>
                <c:pt idx="3711" formatCode="General">
                  <c:v>9.9465962138847897E-2</c:v>
                </c:pt>
                <c:pt idx="3712" formatCode="General">
                  <c:v>9.826247668554472E-2</c:v>
                </c:pt>
                <c:pt idx="3713" formatCode="General">
                  <c:v>9.7663901868071709E-2</c:v>
                </c:pt>
                <c:pt idx="3714" formatCode="General">
                  <c:v>9.7424050396861098E-2</c:v>
                </c:pt>
                <c:pt idx="3715" formatCode="General">
                  <c:v>9.7305178521810046E-2</c:v>
                </c:pt>
                <c:pt idx="3716" formatCode="General">
                  <c:v>9.7186306646759202E-2</c:v>
                </c:pt>
                <c:pt idx="3717" formatCode="General">
                  <c:v>9.7425104257415449E-2</c:v>
                </c:pt>
                <c:pt idx="3718" formatCode="General">
                  <c:v>9.7783827603677279E-2</c:v>
                </c:pt>
                <c:pt idx="3719" formatCode="General">
                  <c:v>9.7543976132466265E-2</c:v>
                </c:pt>
                <c:pt idx="3720" formatCode="General">
                  <c:v>9.730623238236473E-2</c:v>
                </c:pt>
                <c:pt idx="3721" formatCode="General">
                  <c:v>9.7068488632263347E-2</c:v>
                </c:pt>
                <c:pt idx="3722" formatCode="General">
                  <c:v>9.6591947271505663E-2</c:v>
                </c:pt>
                <c:pt idx="3723" formatCode="General">
                  <c:v>9.6836011005897907E-2</c:v>
                </c:pt>
                <c:pt idx="3724" formatCode="General">
                  <c:v>9.6964399225826906E-2</c:v>
                </c:pt>
                <c:pt idx="3725" formatCode="General">
                  <c:v>9.5291711470049029E-2</c:v>
                </c:pt>
                <c:pt idx="3726" formatCode="General">
                  <c:v>9.4820426726476045E-2</c:v>
                </c:pt>
                <c:pt idx="3727" formatCode="General">
                  <c:v>9.505606909826321E-2</c:v>
                </c:pt>
                <c:pt idx="3728" formatCode="General">
                  <c:v>9.3778827375914267E-2</c:v>
                </c:pt>
                <c:pt idx="3729" formatCode="General">
                  <c:v>9.3885189809544259E-2</c:v>
                </c:pt>
                <c:pt idx="3730" formatCode="General">
                  <c:v>9.2375486608021279E-2</c:v>
                </c:pt>
                <c:pt idx="3731" formatCode="General">
                  <c:v>9.1453816298742552E-2</c:v>
                </c:pt>
                <c:pt idx="3732" formatCode="General">
                  <c:v>8.9968059006572704E-2</c:v>
                </c:pt>
                <c:pt idx="3733" formatCode="General">
                  <c:v>9.0424736053988569E-2</c:v>
                </c:pt>
                <c:pt idx="3734" formatCode="General">
                  <c:v>9.4119781484355389E-2</c:v>
                </c:pt>
                <c:pt idx="3735" formatCode="General">
                  <c:v>9.6949616757212628E-2</c:v>
                </c:pt>
                <c:pt idx="3736" formatCode="General">
                  <c:v>9.9980720103571882E-2</c:v>
                </c:pt>
                <c:pt idx="3737" formatCode="General">
                  <c:v>0.11831142351333582</c:v>
                </c:pt>
                <c:pt idx="3738" formatCode="General">
                  <c:v>0.15864528924753293</c:v>
                </c:pt>
                <c:pt idx="3739" formatCode="General">
                  <c:v>0.17184138604901894</c:v>
                </c:pt>
                <c:pt idx="3740" formatCode="General">
                  <c:v>0.1788245664569775</c:v>
                </c:pt>
                <c:pt idx="3741" formatCode="General">
                  <c:v>0.18506144179465644</c:v>
                </c:pt>
                <c:pt idx="3742" formatCode="General">
                  <c:v>0.18124665450646171</c:v>
                </c:pt>
                <c:pt idx="3743" formatCode="General">
                  <c:v>0.21434048274324818</c:v>
                </c:pt>
                <c:pt idx="3744" formatCode="General">
                  <c:v>0.27179477074895608</c:v>
                </c:pt>
                <c:pt idx="3745" formatCode="General">
                  <c:v>0.41708855863414906</c:v>
                </c:pt>
                <c:pt idx="3746" formatCode="General">
                  <c:v>0.7308995400469297</c:v>
                </c:pt>
                <c:pt idx="3747" formatCode="General">
                  <c:v>1.351703164227382</c:v>
                </c:pt>
                <c:pt idx="3748" formatCode="General">
                  <c:v>2.4206329627343472</c:v>
                </c:pt>
                <c:pt idx="3749" formatCode="General">
                  <c:v>2.5496318483615568</c:v>
                </c:pt>
                <c:pt idx="3750" formatCode="General">
                  <c:v>1.9297967634485242</c:v>
                </c:pt>
                <c:pt idx="3751" formatCode="General">
                  <c:v>1.5793617813964618</c:v>
                </c:pt>
                <c:pt idx="3752" formatCode="General">
                  <c:v>1.3708739431195751</c:v>
                </c:pt>
                <c:pt idx="3753" formatCode="General">
                  <c:v>1.1997895028671939</c:v>
                </c:pt>
                <c:pt idx="3754" formatCode="General">
                  <c:v>1.077835114899236</c:v>
                </c:pt>
                <c:pt idx="3755" formatCode="General">
                  <c:v>1.0022896151218454</c:v>
                </c:pt>
                <c:pt idx="3756" formatCode="General">
                  <c:v>0.95259292220628378</c:v>
                </c:pt>
                <c:pt idx="3757" formatCode="General">
                  <c:v>0.88128688141740941</c:v>
                </c:pt>
                <c:pt idx="3758" formatCode="General">
                  <c:v>0.8362789619788209</c:v>
                </c:pt>
                <c:pt idx="3759" formatCode="General">
                  <c:v>0.78132225988380399</c:v>
                </c:pt>
                <c:pt idx="3760" formatCode="General">
                  <c:v>0.7432490382293081</c:v>
                </c:pt>
                <c:pt idx="3761" formatCode="General">
                  <c:v>0.70790049057728865</c:v>
                </c:pt>
                <c:pt idx="3762" formatCode="General">
                  <c:v>0.67169661869093478</c:v>
                </c:pt>
                <c:pt idx="3763" formatCode="General">
                  <c:v>0.64666025031781893</c:v>
                </c:pt>
                <c:pt idx="3764" formatCode="General">
                  <c:v>0.61535874152742687</c:v>
                </c:pt>
                <c:pt idx="3765" formatCode="General">
                  <c:v>0.5937726640747385</c:v>
                </c:pt>
                <c:pt idx="3766" formatCode="General">
                  <c:v>0.57235845778196948</c:v>
                </c:pt>
                <c:pt idx="3767" formatCode="General">
                  <c:v>0.55306836497948508</c:v>
                </c:pt>
                <c:pt idx="3768" formatCode="General">
                  <c:v>0.53290493388669868</c:v>
                </c:pt>
                <c:pt idx="3769" formatCode="General">
                  <c:v>0.51704655163271152</c:v>
                </c:pt>
                <c:pt idx="3770" formatCode="General">
                  <c:v>0.49767444871071032</c:v>
                </c:pt>
                <c:pt idx="3771" formatCode="General">
                  <c:v>0.48379525929292783</c:v>
                </c:pt>
                <c:pt idx="3772" formatCode="General">
                  <c:v>0.47036924110742045</c:v>
                </c:pt>
                <c:pt idx="3773" formatCode="General">
                  <c:v>0.45419250773784636</c:v>
                </c:pt>
                <c:pt idx="3774" formatCode="General">
                  <c:v>0.43956018855724388</c:v>
                </c:pt>
                <c:pt idx="3775" formatCode="General">
                  <c:v>0.42928145344105251</c:v>
                </c:pt>
                <c:pt idx="3776" formatCode="General">
                  <c:v>0.41452976034362204</c:v>
                </c:pt>
                <c:pt idx="3777" formatCode="General">
                  <c:v>0.40433849900470298</c:v>
                </c:pt>
                <c:pt idx="3778" formatCode="General">
                  <c:v>0.38985357951720062</c:v>
                </c:pt>
                <c:pt idx="3779" formatCode="General">
                  <c:v>0.37571472758202412</c:v>
                </c:pt>
                <c:pt idx="3780" formatCode="General">
                  <c:v>0.364239335374548</c:v>
                </c:pt>
                <c:pt idx="3781" formatCode="General">
                  <c:v>0.35532954167000136</c:v>
                </c:pt>
                <c:pt idx="3782" formatCode="General">
                  <c:v>0.34322034300304888</c:v>
                </c:pt>
                <c:pt idx="3783" formatCode="General">
                  <c:v>0.33763330600755431</c:v>
                </c:pt>
                <c:pt idx="3784" formatCode="General">
                  <c:v>0.32812623071341196</c:v>
                </c:pt>
                <c:pt idx="3785" formatCode="General">
                  <c:v>0.32297033865645652</c:v>
                </c:pt>
                <c:pt idx="3786" formatCode="General">
                  <c:v>0.31540459678865612</c:v>
                </c:pt>
                <c:pt idx="3787" formatCode="General">
                  <c:v>0.30889593789683073</c:v>
                </c:pt>
                <c:pt idx="3788" formatCode="General">
                  <c:v>0.30294854413094324</c:v>
                </c:pt>
                <c:pt idx="3789" formatCode="General">
                  <c:v>0.29847774836216134</c:v>
                </c:pt>
                <c:pt idx="3790" formatCode="General">
                  <c:v>0.29080283031447818</c:v>
                </c:pt>
                <c:pt idx="3791" formatCode="General">
                  <c:v>0.28759846319307791</c:v>
                </c:pt>
                <c:pt idx="3792" formatCode="General">
                  <c:v>0.28258600238550124</c:v>
                </c:pt>
                <c:pt idx="3793" formatCode="General">
                  <c:v>0.27629832439795882</c:v>
                </c:pt>
                <c:pt idx="3794" formatCode="General">
                  <c:v>0.27227671446521762</c:v>
                </c:pt>
                <c:pt idx="3795" formatCode="General">
                  <c:v>0.26786910160617244</c:v>
                </c:pt>
                <c:pt idx="3796" formatCode="General">
                  <c:v>0.2617707529909078</c:v>
                </c:pt>
                <c:pt idx="3797" formatCode="General">
                  <c:v>0.25896600754130883</c:v>
                </c:pt>
                <c:pt idx="3798" formatCode="General">
                  <c:v>0.25447411437693396</c:v>
                </c:pt>
                <c:pt idx="3799" formatCode="General">
                  <c:v>0.2500311480459862</c:v>
                </c:pt>
                <c:pt idx="3800" formatCode="General">
                  <c:v>0.24605328770775561</c:v>
                </c:pt>
                <c:pt idx="3801" formatCode="General">
                  <c:v>0.24107986386051369</c:v>
                </c:pt>
                <c:pt idx="3802" formatCode="General">
                  <c:v>0.23515524085002609</c:v>
                </c:pt>
                <c:pt idx="3803" formatCode="General">
                  <c:v>0.23072889635533309</c:v>
                </c:pt>
                <c:pt idx="3804" formatCode="General">
                  <c:v>0.22613909873293694</c:v>
                </c:pt>
                <c:pt idx="3805" formatCode="General">
                  <c:v>0.2206312728650405</c:v>
                </c:pt>
                <c:pt idx="3806" formatCode="General">
                  <c:v>0.21520962076546746</c:v>
                </c:pt>
                <c:pt idx="3807" formatCode="General">
                  <c:v>0.21176697383460871</c:v>
                </c:pt>
                <c:pt idx="3808" formatCode="General">
                  <c:v>0.20760412157780303</c:v>
                </c:pt>
                <c:pt idx="3809" formatCode="General">
                  <c:v>0.20498059395065613</c:v>
                </c:pt>
                <c:pt idx="3810" formatCode="General">
                  <c:v>0.20237429408744251</c:v>
                </c:pt>
                <c:pt idx="3811" formatCode="General">
                  <c:v>0.20016012206474615</c:v>
                </c:pt>
                <c:pt idx="3812" formatCode="General">
                  <c:v>0.19850469546330793</c:v>
                </c:pt>
                <c:pt idx="3813" formatCode="General">
                  <c:v>0.19704528583613223</c:v>
                </c:pt>
                <c:pt idx="3814" formatCode="General">
                  <c:v>0.19450380645013821</c:v>
                </c:pt>
                <c:pt idx="3815" formatCode="General">
                  <c:v>0.19360429522329706</c:v>
                </c:pt>
                <c:pt idx="3816" formatCode="General">
                  <c:v>0.19162390994047387</c:v>
                </c:pt>
                <c:pt idx="3817" formatCode="General">
                  <c:v>0.18930263606177231</c:v>
                </c:pt>
                <c:pt idx="3818" formatCode="General">
                  <c:v>0.18734890487146821</c:v>
                </c:pt>
                <c:pt idx="3819" formatCode="General">
                  <c:v>0.18576268481489286</c:v>
                </c:pt>
                <c:pt idx="3820" formatCode="General">
                  <c:v>0.18348725270768637</c:v>
                </c:pt>
                <c:pt idx="3821" formatCode="General">
                  <c:v>0.18157324435620134</c:v>
                </c:pt>
                <c:pt idx="3822" formatCode="General">
                  <c:v>0.1800146500249882</c:v>
                </c:pt>
                <c:pt idx="3823" formatCode="General">
                  <c:v>0.17743533307569512</c:v>
                </c:pt>
                <c:pt idx="3824" formatCode="General">
                  <c:v>0.17590063055461774</c:v>
                </c:pt>
                <c:pt idx="3825" formatCode="General">
                  <c:v>0.17369217221914082</c:v>
                </c:pt>
                <c:pt idx="3826" formatCode="General">
                  <c:v>0.17000599495687871</c:v>
                </c:pt>
                <c:pt idx="3827" formatCode="General">
                  <c:v>0.16652103953674591</c:v>
                </c:pt>
                <c:pt idx="3828" formatCode="General">
                  <c:v>0.16325014357540346</c:v>
                </c:pt>
                <c:pt idx="3829" formatCode="General">
                  <c:v>0.15969454630416791</c:v>
                </c:pt>
                <c:pt idx="3830" formatCode="General">
                  <c:v>0.15824711927654359</c:v>
                </c:pt>
                <c:pt idx="3831" formatCode="General">
                  <c:v>0.15570354990301977</c:v>
                </c:pt>
                <c:pt idx="3832" formatCode="General">
                  <c:v>0.15507317337280571</c:v>
                </c:pt>
                <c:pt idx="3833" formatCode="General">
                  <c:v>0.15412760562851607</c:v>
                </c:pt>
                <c:pt idx="3834" formatCode="General">
                  <c:v>0.1544416362385124</c:v>
                </c:pt>
                <c:pt idx="3835" formatCode="General">
                  <c:v>0.15271735906711412</c:v>
                </c:pt>
                <c:pt idx="3836" formatCode="General">
                  <c:v>0.15131404957377181</c:v>
                </c:pt>
                <c:pt idx="3837" formatCode="General">
                  <c:v>0.15148205665722586</c:v>
                </c:pt>
                <c:pt idx="3838" formatCode="General">
                  <c:v>0.15272429613517596</c:v>
                </c:pt>
                <c:pt idx="3839" formatCode="General">
                  <c:v>0.15745218204551031</c:v>
                </c:pt>
                <c:pt idx="3840" formatCode="General">
                  <c:v>0.16114316035867912</c:v>
                </c:pt>
                <c:pt idx="3841" formatCode="General">
                  <c:v>0.17324007119929732</c:v>
                </c:pt>
                <c:pt idx="3842" formatCode="General">
                  <c:v>0.21010175301704098</c:v>
                </c:pt>
                <c:pt idx="3843" formatCode="General">
                  <c:v>0.25492151813481323</c:v>
                </c:pt>
                <c:pt idx="3844" formatCode="General">
                  <c:v>0.3352319428091256</c:v>
                </c:pt>
                <c:pt idx="3845" formatCode="General">
                  <c:v>0.40580523196235957</c:v>
                </c:pt>
                <c:pt idx="3846" formatCode="General">
                  <c:v>0.57190506636017502</c:v>
                </c:pt>
                <c:pt idx="3847" formatCode="General">
                  <c:v>0.66098767574309025</c:v>
                </c:pt>
                <c:pt idx="3848" formatCode="General">
                  <c:v>0.58568710839763227</c:v>
                </c:pt>
                <c:pt idx="3849" formatCode="General">
                  <c:v>0.47253672164828081</c:v>
                </c:pt>
                <c:pt idx="3850" formatCode="General">
                  <c:v>0.41695383606012254</c:v>
                </c:pt>
                <c:pt idx="3851" formatCode="General">
                  <c:v>0.38147647397772694</c:v>
                </c:pt>
                <c:pt idx="3852" formatCode="General">
                  <c:v>0.35534891372541777</c:v>
                </c:pt>
                <c:pt idx="3853" formatCode="General">
                  <c:v>0.3339069374628692</c:v>
                </c:pt>
                <c:pt idx="3854" formatCode="General">
                  <c:v>0.32172143771131012</c:v>
                </c:pt>
                <c:pt idx="3855" formatCode="General">
                  <c:v>0.31201329056868637</c:v>
                </c:pt>
                <c:pt idx="3856" formatCode="General">
                  <c:v>0.30460256193053453</c:v>
                </c:pt>
                <c:pt idx="3857" formatCode="General">
                  <c:v>0.29848574357282115</c:v>
                </c:pt>
                <c:pt idx="3858" formatCode="General">
                  <c:v>0.29289475536897941</c:v>
                </c:pt>
                <c:pt idx="3859" formatCode="General">
                  <c:v>0.28965860599303489</c:v>
                </c:pt>
                <c:pt idx="3860" formatCode="General">
                  <c:v>0.28713917002514217</c:v>
                </c:pt>
                <c:pt idx="3861" formatCode="General">
                  <c:v>0.28212936615705925</c:v>
                </c:pt>
                <c:pt idx="3862" formatCode="General">
                  <c:v>0.27964422479819279</c:v>
                </c:pt>
                <c:pt idx="3863" formatCode="General">
                  <c:v>0.27695441431114087</c:v>
                </c:pt>
                <c:pt idx="3864" formatCode="General">
                  <c:v>0.2756082024574395</c:v>
                </c:pt>
                <c:pt idx="3865" formatCode="General">
                  <c:v>0.2729432736597075</c:v>
                </c:pt>
                <c:pt idx="3866" formatCode="General">
                  <c:v>0.27116927224255188</c:v>
                </c:pt>
                <c:pt idx="3867" formatCode="General">
                  <c:v>0.26765256756066674</c:v>
                </c:pt>
                <c:pt idx="3868" formatCode="General">
                  <c:v>0.26480758804313143</c:v>
                </c:pt>
                <c:pt idx="3869" formatCode="General">
                  <c:v>0.26284571279969582</c:v>
                </c:pt>
                <c:pt idx="3870" formatCode="General">
                  <c:v>0.25982313634692333</c:v>
                </c:pt>
                <c:pt idx="3871" formatCode="General">
                  <c:v>0.25831637517678863</c:v>
                </c:pt>
                <c:pt idx="3872" formatCode="General">
                  <c:v>0.25553747023367818</c:v>
                </c:pt>
                <c:pt idx="3873" formatCode="General">
                  <c:v>0.25405134780394339</c:v>
                </c:pt>
                <c:pt idx="3874" formatCode="General">
                  <c:v>0.25236153980108078</c:v>
                </c:pt>
                <c:pt idx="3875" formatCode="General">
                  <c:v>0.24918689532480975</c:v>
                </c:pt>
                <c:pt idx="3876" formatCode="General">
                  <c:v>0.24667847606532994</c:v>
                </c:pt>
                <c:pt idx="3877" formatCode="General">
                  <c:v>0.24252247458318271</c:v>
                </c:pt>
                <c:pt idx="3878" formatCode="General">
                  <c:v>0.24026241090704145</c:v>
                </c:pt>
                <c:pt idx="3879" formatCode="General">
                  <c:v>0.23658514190471938</c:v>
                </c:pt>
                <c:pt idx="3880" formatCode="General">
                  <c:v>0.23373801045595374</c:v>
                </c:pt>
                <c:pt idx="3881" formatCode="General">
                  <c:v>0.2305201087077558</c:v>
                </c:pt>
                <c:pt idx="3882" formatCode="General">
                  <c:v>0.22972539704204492</c:v>
                </c:pt>
                <c:pt idx="3883" formatCode="General">
                  <c:v>0.22554431750846793</c:v>
                </c:pt>
                <c:pt idx="3884" formatCode="General">
                  <c:v>0.22397619262540341</c:v>
                </c:pt>
                <c:pt idx="3885" formatCode="General">
                  <c:v>0.22475462434203533</c:v>
                </c:pt>
                <c:pt idx="3886" formatCode="General">
                  <c:v>0.23052262775986337</c:v>
                </c:pt>
                <c:pt idx="3887" formatCode="General">
                  <c:v>0.23051506221411838</c:v>
                </c:pt>
                <c:pt idx="3888" formatCode="General">
                  <c:v>0.22732614773222504</c:v>
                </c:pt>
                <c:pt idx="3889" formatCode="General">
                  <c:v>0.22752482844986022</c:v>
                </c:pt>
                <c:pt idx="3890" formatCode="General">
                  <c:v>0.2269313025514138</c:v>
                </c:pt>
                <c:pt idx="3891" formatCode="General">
                  <c:v>0.22972288078758424</c:v>
                </c:pt>
                <c:pt idx="3892" formatCode="General">
                  <c:v>0.23032521636008768</c:v>
                </c:pt>
                <c:pt idx="3893" formatCode="General">
                  <c:v>0.24358187825959388</c:v>
                </c:pt>
                <c:pt idx="3894" formatCode="General">
                  <c:v>0.25340818385615188</c:v>
                </c:pt>
                <c:pt idx="3895" formatCode="General">
                  <c:v>0.2536221431887713</c:v>
                </c:pt>
                <c:pt idx="3896" formatCode="General">
                  <c:v>0.25171324865770073</c:v>
                </c:pt>
                <c:pt idx="3897" formatCode="General">
                  <c:v>0.24460175574122522</c:v>
                </c:pt>
                <c:pt idx="3898" formatCode="General">
                  <c:v>0.23555889850610162</c:v>
                </c:pt>
                <c:pt idx="3899" formatCode="General">
                  <c:v>0.25290258241660318</c:v>
                </c:pt>
                <c:pt idx="3900" formatCode="General">
                  <c:v>0.27808543298872235</c:v>
                </c:pt>
                <c:pt idx="3901" formatCode="General">
                  <c:v>0.30704039908055653</c:v>
                </c:pt>
                <c:pt idx="3902" formatCode="General">
                  <c:v>0.36929572900752766</c:v>
                </c:pt>
                <c:pt idx="3903" formatCode="General">
                  <c:v>0.382481289407825</c:v>
                </c:pt>
                <c:pt idx="3904" formatCode="General">
                  <c:v>0.36118071547413338</c:v>
                </c:pt>
                <c:pt idx="3905" formatCode="General">
                  <c:v>0.32767156221999788</c:v>
                </c:pt>
                <c:pt idx="3906" formatCode="General">
                  <c:v>0.30651966444868622</c:v>
                </c:pt>
                <c:pt idx="3907" formatCode="General">
                  <c:v>0.29314169497939446</c:v>
                </c:pt>
                <c:pt idx="3908" formatCode="General">
                  <c:v>0.28623251944430467</c:v>
                </c:pt>
                <c:pt idx="3909" formatCode="General">
                  <c:v>0.27695179561646482</c:v>
                </c:pt>
                <c:pt idx="3910" formatCode="General">
                  <c:v>0.27249585348782507</c:v>
                </c:pt>
                <c:pt idx="3911" formatCode="General">
                  <c:v>0.27006835070019575</c:v>
                </c:pt>
                <c:pt idx="3912" formatCode="General">
                  <c:v>0.2658955094573518</c:v>
                </c:pt>
                <c:pt idx="3913" formatCode="General">
                  <c:v>0.2645858550536978</c:v>
                </c:pt>
                <c:pt idx="3914" formatCode="General">
                  <c:v>0.26328009986924117</c:v>
                </c:pt>
                <c:pt idx="3915" formatCode="General">
                  <c:v>0.26176557606173873</c:v>
                </c:pt>
                <c:pt idx="3916" formatCode="General">
                  <c:v>0.25895954464978205</c:v>
                </c:pt>
                <c:pt idx="3917" formatCode="General">
                  <c:v>0.2576744944178978</c:v>
                </c:pt>
                <c:pt idx="3918" formatCode="General">
                  <c:v>0.25660211480452783</c:v>
                </c:pt>
                <c:pt idx="3919" formatCode="General">
                  <c:v>0.25490074985327082</c:v>
                </c:pt>
                <c:pt idx="3920" formatCode="General">
                  <c:v>0.255750143616364</c:v>
                </c:pt>
                <c:pt idx="3921" formatCode="General">
                  <c:v>0.25213730394479661</c:v>
                </c:pt>
                <c:pt idx="3922" formatCode="General">
                  <c:v>0.2506627384571341</c:v>
                </c:pt>
                <c:pt idx="3923" formatCode="General">
                  <c:v>0.24751376313508591</c:v>
                </c:pt>
                <c:pt idx="3924" formatCode="General">
                  <c:v>0.2439765590489992</c:v>
                </c:pt>
                <c:pt idx="3925" formatCode="General">
                  <c:v>0.24087486736646946</c:v>
                </c:pt>
                <c:pt idx="3926" formatCode="General">
                  <c:v>0.23657500425995537</c:v>
                </c:pt>
                <c:pt idx="3927" formatCode="General">
                  <c:v>0.23333688023440621</c:v>
                </c:pt>
                <c:pt idx="3928" formatCode="General">
                  <c:v>0.23032016707232394</c:v>
                </c:pt>
                <c:pt idx="3929" formatCode="General">
                  <c:v>0.22872067312776509</c:v>
                </c:pt>
                <c:pt idx="3930" formatCode="General">
                  <c:v>0.22872319217987291</c:v>
                </c:pt>
                <c:pt idx="3931" formatCode="General">
                  <c:v>0.2261340774324492</c:v>
                </c:pt>
                <c:pt idx="3932" formatCode="General">
                  <c:v>0.22514570634958878</c:v>
                </c:pt>
                <c:pt idx="3933" formatCode="General">
                  <c:v>0.22396367584958135</c:v>
                </c:pt>
                <c:pt idx="3934" formatCode="General">
                  <c:v>0.2225879775143583</c:v>
                </c:pt>
                <c:pt idx="3935" formatCode="General">
                  <c:v>0.22082744012210187</c:v>
                </c:pt>
                <c:pt idx="3936" formatCode="General">
                  <c:v>0.22023893272665584</c:v>
                </c:pt>
                <c:pt idx="3937" formatCode="General">
                  <c:v>0.21887573713228844</c:v>
                </c:pt>
                <c:pt idx="3938" formatCode="General">
                  <c:v>0.21733008174024984</c:v>
                </c:pt>
                <c:pt idx="3939" formatCode="General">
                  <c:v>0.21540329422126414</c:v>
                </c:pt>
                <c:pt idx="3940" formatCode="General">
                  <c:v>0.21424622982559458</c:v>
                </c:pt>
                <c:pt idx="3941" formatCode="General">
                  <c:v>0.21290914870286301</c:v>
                </c:pt>
                <c:pt idx="3942" formatCode="General">
                  <c:v>0.20986746588417962</c:v>
                </c:pt>
                <c:pt idx="3943" formatCode="General">
                  <c:v>0.20816902810845134</c:v>
                </c:pt>
                <c:pt idx="3944" formatCode="General">
                  <c:v>0.20554304058495007</c:v>
                </c:pt>
                <c:pt idx="3945" formatCode="General">
                  <c:v>0.20349057772674209</c:v>
                </c:pt>
                <c:pt idx="3946" formatCode="General">
                  <c:v>0.20071397042613931</c:v>
                </c:pt>
                <c:pt idx="3947" formatCode="General">
                  <c:v>0.19868971682525535</c:v>
                </c:pt>
                <c:pt idx="3948" formatCode="General">
                  <c:v>0.19686514444682329</c:v>
                </c:pt>
                <c:pt idx="3949" formatCode="General">
                  <c:v>0.19450380359468716</c:v>
                </c:pt>
                <c:pt idx="3950" formatCode="General">
                  <c:v>0.19364572350539799</c:v>
                </c:pt>
                <c:pt idx="3951" formatCode="General">
                  <c:v>0.19001715737479771</c:v>
                </c:pt>
                <c:pt idx="3952" formatCode="General">
                  <c:v>0.18823992899952621</c:v>
                </c:pt>
                <c:pt idx="3953" formatCode="General">
                  <c:v>0.18523675470742634</c:v>
                </c:pt>
                <c:pt idx="3954" formatCode="General">
                  <c:v>0.18523434621194734</c:v>
                </c:pt>
                <c:pt idx="3955" formatCode="General">
                  <c:v>0.18313662975465117</c:v>
                </c:pt>
                <c:pt idx="3956" formatCode="General">
                  <c:v>0.18104971987170868</c:v>
                </c:pt>
                <c:pt idx="3957" formatCode="General">
                  <c:v>0.18052979085542487</c:v>
                </c:pt>
                <c:pt idx="3958" formatCode="General">
                  <c:v>0.17846681611184922</c:v>
                </c:pt>
                <c:pt idx="3959" formatCode="General">
                  <c:v>0.17795166661009745</c:v>
                </c:pt>
                <c:pt idx="3960" formatCode="General">
                  <c:v>0.17743414036259514</c:v>
                </c:pt>
                <c:pt idx="3961" formatCode="General">
                  <c:v>0.18635485980538141</c:v>
                </c:pt>
                <c:pt idx="3962" formatCode="General">
                  <c:v>0.19144982709384084</c:v>
                </c:pt>
                <c:pt idx="3963" formatCode="General">
                  <c:v>0.18576509618292494</c:v>
                </c:pt>
                <c:pt idx="3964" formatCode="General">
                  <c:v>0.19164572979410369</c:v>
                </c:pt>
                <c:pt idx="3965" formatCode="General">
                  <c:v>0.20126537025556424</c:v>
                </c:pt>
                <c:pt idx="3966" formatCode="General">
                  <c:v>0.19487383205380537</c:v>
                </c:pt>
                <c:pt idx="3967" formatCode="General">
                  <c:v>0.19270114257537496</c:v>
                </c:pt>
                <c:pt idx="3968" formatCode="General">
                  <c:v>0.19797894255287027</c:v>
                </c:pt>
                <c:pt idx="3969" formatCode="General">
                  <c:v>0.20442061004782441</c:v>
                </c:pt>
                <c:pt idx="3970" formatCode="General">
                  <c:v>0.19905976239632844</c:v>
                </c:pt>
                <c:pt idx="3971" formatCode="General">
                  <c:v>0.19795695989029974</c:v>
                </c:pt>
                <c:pt idx="3972" formatCode="General">
                  <c:v>0.1921631326862534</c:v>
                </c:pt>
                <c:pt idx="3973" formatCode="General">
                  <c:v>0.18612174036581688</c:v>
                </c:pt>
                <c:pt idx="3974" formatCode="General">
                  <c:v>0.18019114700663971</c:v>
                </c:pt>
                <c:pt idx="3975" formatCode="General">
                  <c:v>0.1750515878188377</c:v>
                </c:pt>
                <c:pt idx="3976" formatCode="General">
                  <c:v>0.17083488334227834</c:v>
                </c:pt>
                <c:pt idx="3977" formatCode="General">
                  <c:v>0.16750983152035631</c:v>
                </c:pt>
                <c:pt idx="3978" formatCode="General">
                  <c:v>0.16324662360555617</c:v>
                </c:pt>
                <c:pt idx="3979" formatCode="General">
                  <c:v>0.16098090030529771</c:v>
                </c:pt>
                <c:pt idx="3980" formatCode="General">
                  <c:v>0.15952879852564059</c:v>
                </c:pt>
                <c:pt idx="3981" formatCode="General">
                  <c:v>0.15856928587995747</c:v>
                </c:pt>
                <c:pt idx="3982" formatCode="General">
                  <c:v>0.15745334264958891</c:v>
                </c:pt>
                <c:pt idx="3983" formatCode="General">
                  <c:v>0.15570587111117884</c:v>
                </c:pt>
                <c:pt idx="3984" formatCode="General">
                  <c:v>0.15507201276872645</c:v>
                </c:pt>
                <c:pt idx="3985" formatCode="General">
                  <c:v>0.15318898380966275</c:v>
                </c:pt>
                <c:pt idx="3986" formatCode="General">
                  <c:v>0.15162576782774606</c:v>
                </c:pt>
                <c:pt idx="3987" formatCode="General">
                  <c:v>0.15100233131979698</c:v>
                </c:pt>
                <c:pt idx="3988" formatCode="General">
                  <c:v>0.14991881410831304</c:v>
                </c:pt>
                <c:pt idx="3989" formatCode="General">
                  <c:v>0.14945642103811571</c:v>
                </c:pt>
                <c:pt idx="3990" formatCode="General">
                  <c:v>0.14853048908599631</c:v>
                </c:pt>
                <c:pt idx="3991" formatCode="General">
                  <c:v>0.14653943220149765</c:v>
                </c:pt>
                <c:pt idx="3992" formatCode="General">
                  <c:v>0.14608392584481114</c:v>
                </c:pt>
                <c:pt idx="3993" formatCode="General">
                  <c:v>0.14365912398009789</c:v>
                </c:pt>
                <c:pt idx="3994" formatCode="General">
                  <c:v>0.14320704611520232</c:v>
                </c:pt>
                <c:pt idx="3995" formatCode="General">
                  <c:v>0.14171606583111804</c:v>
                </c:pt>
                <c:pt idx="3996" formatCode="General">
                  <c:v>0.14111216148016553</c:v>
                </c:pt>
                <c:pt idx="3997" formatCode="General">
                  <c:v>0.13933229545533118</c:v>
                </c:pt>
                <c:pt idx="3998" formatCode="General">
                  <c:v>0.13755924162805253</c:v>
                </c:pt>
                <c:pt idx="3999" formatCode="General">
                  <c:v>0.13653618044835311</c:v>
                </c:pt>
                <c:pt idx="4000" formatCode="General">
                  <c:v>0.13551425014046162</c:v>
                </c:pt>
                <c:pt idx="4001" formatCode="General">
                  <c:v>0.1342090374294278</c:v>
                </c:pt>
                <c:pt idx="4002" formatCode="General">
                  <c:v>0.13305447531835907</c:v>
                </c:pt>
                <c:pt idx="4003" formatCode="General">
                  <c:v>0.13363344667071889</c:v>
                </c:pt>
                <c:pt idx="4004" formatCode="General">
                  <c:v>0.13150065136005332</c:v>
                </c:pt>
                <c:pt idx="4005" formatCode="General">
                  <c:v>0.13233498310769531</c:v>
                </c:pt>
                <c:pt idx="4006" formatCode="General">
                  <c:v>0.13190777515038543</c:v>
                </c:pt>
                <c:pt idx="4007" formatCode="General">
                  <c:v>0.1314772016662592</c:v>
                </c:pt>
                <c:pt idx="4008" formatCode="General">
                  <c:v>0.13161997826611968</c:v>
                </c:pt>
                <c:pt idx="4009" formatCode="General">
                  <c:v>0.1306227797082396</c:v>
                </c:pt>
                <c:pt idx="4010" formatCode="General">
                  <c:v>0.13033722650851917</c:v>
                </c:pt>
                <c:pt idx="4011" formatCode="General">
                  <c:v>0.12991225317065441</c:v>
                </c:pt>
                <c:pt idx="4012" formatCode="General">
                  <c:v>0.1293456190257633</c:v>
                </c:pt>
                <c:pt idx="4013" formatCode="General">
                  <c:v>0.12892176148073289</c:v>
                </c:pt>
                <c:pt idx="4014" formatCode="General">
                  <c:v>0.12920396124647493</c:v>
                </c:pt>
                <c:pt idx="4015" formatCode="General">
                  <c:v>0.12821570416996098</c:v>
                </c:pt>
                <c:pt idx="4016" formatCode="General">
                  <c:v>0.12765464898313794</c:v>
                </c:pt>
                <c:pt idx="4017" formatCode="General">
                  <c:v>0.12709136827833084</c:v>
                </c:pt>
                <c:pt idx="4018" formatCode="General">
                  <c:v>0.12625479291356587</c:v>
                </c:pt>
                <c:pt idx="4019" formatCode="General">
                  <c:v>0.12528211747827739</c:v>
                </c:pt>
                <c:pt idx="4020" formatCode="General">
                  <c:v>0.12458830049791028</c:v>
                </c:pt>
                <c:pt idx="4021" formatCode="General">
                  <c:v>0.12376059679246747</c:v>
                </c:pt>
                <c:pt idx="4022" formatCode="General">
                  <c:v>0.12334785161246985</c:v>
                </c:pt>
                <c:pt idx="4023" formatCode="General">
                  <c:v>0.12797360607877667</c:v>
                </c:pt>
                <c:pt idx="4024" formatCode="General">
                  <c:v>0.14530328954185989</c:v>
                </c:pt>
                <c:pt idx="4025" formatCode="General">
                  <c:v>0.15650197483387171</c:v>
                </c:pt>
                <c:pt idx="4026" formatCode="General">
                  <c:v>0.15475798215873174</c:v>
                </c:pt>
                <c:pt idx="4027" formatCode="General">
                  <c:v>0.16358401902332076</c:v>
                </c:pt>
                <c:pt idx="4028" formatCode="General">
                  <c:v>0.17353829908654342</c:v>
                </c:pt>
                <c:pt idx="4029" formatCode="General">
                  <c:v>0.20158974590367737</c:v>
                </c:pt>
                <c:pt idx="4030" formatCode="General">
                  <c:v>0.21521458864571524</c:v>
                </c:pt>
                <c:pt idx="4031" formatCode="General">
                  <c:v>0.22921745135924013</c:v>
                </c:pt>
                <c:pt idx="4032" formatCode="General">
                  <c:v>0.26137508245886881</c:v>
                </c:pt>
                <c:pt idx="4033" formatCode="General">
                  <c:v>0.26241780516001273</c:v>
                </c:pt>
                <c:pt idx="4034" formatCode="General">
                  <c:v>0.2656841578657918</c:v>
                </c:pt>
                <c:pt idx="4035" formatCode="General">
                  <c:v>0.24442228695430968</c:v>
                </c:pt>
                <c:pt idx="4036" formatCode="General">
                  <c:v>0.22321277703663997</c:v>
                </c:pt>
                <c:pt idx="4037" formatCode="General">
                  <c:v>0.20893747887790146</c:v>
                </c:pt>
                <c:pt idx="4038" formatCode="General">
                  <c:v>0.20145529152455471</c:v>
                </c:pt>
                <c:pt idx="4039" formatCode="General">
                  <c:v>0.19469368209393895</c:v>
                </c:pt>
                <c:pt idx="4040" formatCode="General">
                  <c:v>0.19055152871094905</c:v>
                </c:pt>
                <c:pt idx="4041" formatCode="General">
                  <c:v>0.18699587630434394</c:v>
                </c:pt>
                <c:pt idx="4042" formatCode="General">
                  <c:v>0.18541086049550878</c:v>
                </c:pt>
                <c:pt idx="4043" formatCode="General">
                  <c:v>0.1834860513368943</c:v>
                </c:pt>
                <c:pt idx="4044" formatCode="General">
                  <c:v>0.18035807628331813</c:v>
                </c:pt>
                <c:pt idx="4045" formatCode="General">
                  <c:v>0.17743533307569512</c:v>
                </c:pt>
                <c:pt idx="4046" formatCode="General">
                  <c:v>0.17437069020090218</c:v>
                </c:pt>
                <c:pt idx="4047" formatCode="General">
                  <c:v>0.17167679587313897</c:v>
                </c:pt>
                <c:pt idx="4048" formatCode="General">
                  <c:v>0.16883725556646681</c:v>
                </c:pt>
                <c:pt idx="4049" formatCode="General">
                  <c:v>0.16817295153396938</c:v>
                </c:pt>
                <c:pt idx="4050" formatCode="General">
                  <c:v>0.16684906788896103</c:v>
                </c:pt>
                <c:pt idx="4051" formatCode="General">
                  <c:v>0.16635643772445174</c:v>
                </c:pt>
                <c:pt idx="4052" formatCode="General">
                  <c:v>0.16504901370558236</c:v>
                </c:pt>
                <c:pt idx="4053" formatCode="General">
                  <c:v>0.16569920574764871</c:v>
                </c:pt>
                <c:pt idx="4054" formatCode="General">
                  <c:v>0.16586380755994279</c:v>
                </c:pt>
                <c:pt idx="4055" formatCode="General">
                  <c:v>0.16471394541863121</c:v>
                </c:pt>
                <c:pt idx="4056" formatCode="General">
                  <c:v>0.16553342866298071</c:v>
                </c:pt>
                <c:pt idx="4057" formatCode="General">
                  <c:v>0.16488089777567277</c:v>
                </c:pt>
                <c:pt idx="4058" formatCode="General">
                  <c:v>0.16373455852784491</c:v>
                </c:pt>
                <c:pt idx="4059" formatCode="General">
                  <c:v>0.16422601341997989</c:v>
                </c:pt>
                <c:pt idx="4060" formatCode="General">
                  <c:v>0.16373338617910946</c:v>
                </c:pt>
                <c:pt idx="4061" formatCode="General">
                  <c:v>0.16291977052571541</c:v>
                </c:pt>
                <c:pt idx="4062" formatCode="General">
                  <c:v>0.16178516060756926</c:v>
                </c:pt>
                <c:pt idx="4063" formatCode="General">
                  <c:v>0.16146182164534376</c:v>
                </c:pt>
                <c:pt idx="4064" formatCode="General">
                  <c:v>0.16097622849193421</c:v>
                </c:pt>
                <c:pt idx="4065" formatCode="General">
                  <c:v>0.16017313760980537</c:v>
                </c:pt>
                <c:pt idx="4066" formatCode="General">
                  <c:v>0.15840820110891582</c:v>
                </c:pt>
                <c:pt idx="4067" formatCode="General">
                  <c:v>0.15570818937037006</c:v>
                </c:pt>
                <c:pt idx="4068" formatCode="General">
                  <c:v>0.15508825824062591</c:v>
                </c:pt>
                <c:pt idx="4069" formatCode="General">
                  <c:v>0.15147164075212352</c:v>
                </c:pt>
                <c:pt idx="4070" formatCode="General">
                  <c:v>0.14945642400295991</c:v>
                </c:pt>
                <c:pt idx="4071" formatCode="General">
                  <c:v>0.14746191188880681</c:v>
                </c:pt>
                <c:pt idx="4072" formatCode="General">
                  <c:v>0.14623690412763657</c:v>
                </c:pt>
                <c:pt idx="4073" formatCode="General">
                  <c:v>0.14502336036468289</c:v>
                </c:pt>
                <c:pt idx="4074" formatCode="General">
                  <c:v>0.14547429242326218</c:v>
                </c:pt>
                <c:pt idx="4075" formatCode="General">
                  <c:v>0.14501992889717338</c:v>
                </c:pt>
                <c:pt idx="4076" formatCode="General">
                  <c:v>0.14441487274945181</c:v>
                </c:pt>
                <c:pt idx="4077" formatCode="General">
                  <c:v>0.14517519879263321</c:v>
                </c:pt>
                <c:pt idx="4078" formatCode="General">
                  <c:v>0.1450222175340867</c:v>
                </c:pt>
                <c:pt idx="4079" formatCode="General">
                  <c:v>0.14441487274945181</c:v>
                </c:pt>
                <c:pt idx="4080" formatCode="General">
                  <c:v>0.1438109594323273</c:v>
                </c:pt>
                <c:pt idx="4081" formatCode="General">
                  <c:v>0.14365912398009789</c:v>
                </c:pt>
                <c:pt idx="4082" formatCode="General">
                  <c:v>0.14305749334291573</c:v>
                </c:pt>
                <c:pt idx="4083" formatCode="General">
                  <c:v>0.14290794057062969</c:v>
                </c:pt>
                <c:pt idx="4084" formatCode="General">
                  <c:v>0.14230858664529691</c:v>
                </c:pt>
                <c:pt idx="4085" formatCode="General">
                  <c:v>0.14156195964636994</c:v>
                </c:pt>
                <c:pt idx="4086" formatCode="General">
                  <c:v>0.14066464002581092</c:v>
                </c:pt>
                <c:pt idx="4087" formatCode="General">
                  <c:v>0.1399225574844139</c:v>
                </c:pt>
                <c:pt idx="4088" formatCode="General">
                  <c:v>0.13888591385597354</c:v>
                </c:pt>
                <c:pt idx="4089" formatCode="General">
                  <c:v>0.13814950065893039</c:v>
                </c:pt>
                <c:pt idx="4090" formatCode="General">
                  <c:v>0.13653505258052803</c:v>
                </c:pt>
                <c:pt idx="4091" formatCode="General">
                  <c:v>0.13435518558756357</c:v>
                </c:pt>
                <c:pt idx="4092" formatCode="General">
                  <c:v>0.132336104949967</c:v>
                </c:pt>
                <c:pt idx="4093" formatCode="General">
                  <c:v>0.12977171118420056</c:v>
                </c:pt>
                <c:pt idx="4094" formatCode="General">
                  <c:v>0.12779407821059932</c:v>
                </c:pt>
                <c:pt idx="4095" formatCode="General">
                  <c:v>0.12611536368610529</c:v>
                </c:pt>
                <c:pt idx="4096" formatCode="General">
                  <c:v>0.12417444864518945</c:v>
                </c:pt>
                <c:pt idx="4097" formatCode="General">
                  <c:v>0.12362338395671038</c:v>
                </c:pt>
                <c:pt idx="4098" formatCode="General">
                  <c:v>0.12252346792520014</c:v>
                </c:pt>
                <c:pt idx="4099" formatCode="General">
                  <c:v>0.12252346792520011</c:v>
                </c:pt>
                <c:pt idx="4100" formatCode="General">
                  <c:v>0.12211293303808529</c:v>
                </c:pt>
                <c:pt idx="4101" formatCode="General">
                  <c:v>0.12307342594095513</c:v>
                </c:pt>
                <c:pt idx="4102" formatCode="General">
                  <c:v>0.12279789359671509</c:v>
                </c:pt>
                <c:pt idx="4103" formatCode="General">
                  <c:v>0.12211403665824416</c:v>
                </c:pt>
                <c:pt idx="4104" formatCode="General">
                  <c:v>0.12183961098672867</c:v>
                </c:pt>
                <c:pt idx="4105" formatCode="General">
                  <c:v>0.12184071460688747</c:v>
                </c:pt>
                <c:pt idx="4106" formatCode="General">
                  <c:v>0.12170350177113053</c:v>
                </c:pt>
                <c:pt idx="4107" formatCode="General">
                  <c:v>0.12102295569313526</c:v>
                </c:pt>
                <c:pt idx="4108" formatCode="General">
                  <c:v>0.12035562857264409</c:v>
                </c:pt>
                <c:pt idx="4109" formatCode="General">
                  <c:v>0.12064329755198883</c:v>
                </c:pt>
                <c:pt idx="4110" formatCode="General">
                  <c:v>0.12008119372421892</c:v>
                </c:pt>
                <c:pt idx="4111" formatCode="General">
                  <c:v>0.11899561862411968</c:v>
                </c:pt>
                <c:pt idx="4112" formatCode="General">
                  <c:v>0.11832386783963086</c:v>
                </c:pt>
                <c:pt idx="4113" formatCode="General">
                  <c:v>0.11765321455095663</c:v>
                </c:pt>
                <c:pt idx="4114" formatCode="General">
                  <c:v>0.11592331372843552</c:v>
                </c:pt>
                <c:pt idx="4115" formatCode="General">
                  <c:v>0.11473887039963758</c:v>
                </c:pt>
                <c:pt idx="4116" formatCode="General">
                  <c:v>0.11342378994170978</c:v>
                </c:pt>
                <c:pt idx="4117" formatCode="General">
                  <c:v>0.11277168946429762</c:v>
                </c:pt>
                <c:pt idx="4118" formatCode="General">
                  <c:v>0.11672021413651901</c:v>
                </c:pt>
                <c:pt idx="4119" formatCode="General">
                  <c:v>0.11685303087119916</c:v>
                </c:pt>
                <c:pt idx="4120" formatCode="General">
                  <c:v>0.11552704621513619</c:v>
                </c:pt>
                <c:pt idx="4121" formatCode="General">
                  <c:v>0.11553032025124989</c:v>
                </c:pt>
                <c:pt idx="4122" formatCode="General">
                  <c:v>0.11460387714459902</c:v>
                </c:pt>
                <c:pt idx="4123" formatCode="General">
                  <c:v>0.11355442707083969</c:v>
                </c:pt>
                <c:pt idx="4124" formatCode="General">
                  <c:v>0.112512582443756</c:v>
                </c:pt>
                <c:pt idx="4125" formatCode="General">
                  <c:v>0.11122137248562594</c:v>
                </c:pt>
                <c:pt idx="4126" formatCode="General">
                  <c:v>0.11005541726723711</c:v>
                </c:pt>
                <c:pt idx="4127" formatCode="General">
                  <c:v>0.10928567688258815</c:v>
                </c:pt>
                <c:pt idx="4128" formatCode="General">
                  <c:v>0.10826654946184053</c:v>
                </c:pt>
                <c:pt idx="4129" formatCode="General">
                  <c:v>0.10775806160264448</c:v>
                </c:pt>
                <c:pt idx="4130" formatCode="General">
                  <c:v>0.10737911637340046</c:v>
                </c:pt>
                <c:pt idx="4131" formatCode="General">
                  <c:v>0.10712648622057167</c:v>
                </c:pt>
                <c:pt idx="4132" formatCode="General">
                  <c:v>0.10637288668801582</c:v>
                </c:pt>
                <c:pt idx="4133" formatCode="General">
                  <c:v>0.10524141465769966</c:v>
                </c:pt>
                <c:pt idx="4134" formatCode="General">
                  <c:v>0.10449423900671372</c:v>
                </c:pt>
                <c:pt idx="4135" formatCode="General">
                  <c:v>0.10424482392150153</c:v>
                </c:pt>
                <c:pt idx="4136" formatCode="General">
                  <c:v>0.10374813296037756</c:v>
                </c:pt>
                <c:pt idx="4137" formatCode="General">
                  <c:v>0.10300948276950525</c:v>
                </c:pt>
                <c:pt idx="4138" formatCode="General">
                  <c:v>0.10202357243154468</c:v>
                </c:pt>
                <c:pt idx="4139" formatCode="General">
                  <c:v>9.9708987839195851E-2</c:v>
                </c:pt>
                <c:pt idx="4140" formatCode="General">
                  <c:v>9.8144658671049406E-2</c:v>
                </c:pt>
                <c:pt idx="4141" formatCode="General">
                  <c:v>9.612066569933006E-2</c:v>
                </c:pt>
                <c:pt idx="4142" formatCode="General">
                  <c:v>9.4004052131580113E-2</c:v>
                </c:pt>
                <c:pt idx="4143" formatCode="General">
                  <c:v>9.2609030764893227E-2</c:v>
                </c:pt>
                <c:pt idx="4144" formatCode="General">
                  <c:v>9.1224439849655753E-2</c:v>
                </c:pt>
                <c:pt idx="4145" formatCode="General">
                  <c:v>9.0653074577697168E-2</c:v>
                </c:pt>
                <c:pt idx="4146" formatCode="General">
                  <c:v>8.9854408707408892E-2</c:v>
                </c:pt>
                <c:pt idx="4147" formatCode="General">
                  <c:v>8.9740758408243665E-2</c:v>
                </c:pt>
                <c:pt idx="4148" formatCode="General">
                  <c:v>9.0081709305737181E-2</c:v>
                </c:pt>
                <c:pt idx="4149" formatCode="General">
                  <c:v>9.0309009904066345E-2</c:v>
                </c:pt>
                <c:pt idx="4150" formatCode="General">
                  <c:v>9.0652036652317664E-2</c:v>
                </c:pt>
                <c:pt idx="4151" formatCode="General">
                  <c:v>9.0536310502395564E-2</c:v>
                </c:pt>
                <c:pt idx="4152" formatCode="General">
                  <c:v>9.0536310502395564E-2</c:v>
                </c:pt>
                <c:pt idx="4153" formatCode="General">
                  <c:v>9.076568695148278E-2</c:v>
                </c:pt>
                <c:pt idx="4154" formatCode="General">
                  <c:v>9.0880375176025568E-2</c:v>
                </c:pt>
                <c:pt idx="4155" formatCode="General">
                  <c:v>9.0653074577697168E-2</c:v>
                </c:pt>
                <c:pt idx="4156" formatCode="General">
                  <c:v>9.032766036180713E-2</c:v>
                </c:pt>
                <c:pt idx="4157" formatCode="General">
                  <c:v>9.0309009904066345E-2</c:v>
                </c:pt>
                <c:pt idx="4158" formatCode="General">
                  <c:v>9.0898083884723965E-2</c:v>
                </c:pt>
                <c:pt idx="4159" formatCode="General">
                  <c:v>8.9854408707408892E-2</c:v>
                </c:pt>
                <c:pt idx="4160" formatCode="General">
                  <c:v>8.9740758408243665E-2</c:v>
                </c:pt>
                <c:pt idx="4161" formatCode="General">
                  <c:v>8.8948310457385202E-2</c:v>
                </c:pt>
                <c:pt idx="4162" formatCode="General">
                  <c:v>8.7822151390914649E-2</c:v>
                </c:pt>
                <c:pt idx="4163" formatCode="General">
                  <c:v>8.6594723179671693E-2</c:v>
                </c:pt>
                <c:pt idx="4164" formatCode="General">
                  <c:v>8.4608808803928043E-2</c:v>
                </c:pt>
                <c:pt idx="4165" formatCode="General">
                  <c:v>8.2974018011027328E-2</c:v>
                </c:pt>
                <c:pt idx="4166" formatCode="General">
                  <c:v>8.2109001602211379E-2</c:v>
                </c:pt>
                <c:pt idx="4167" formatCode="General">
                  <c:v>8.1036127481262724E-2</c:v>
                </c:pt>
                <c:pt idx="4168" formatCode="General">
                  <c:v>7.9865912357052024E-2</c:v>
                </c:pt>
                <c:pt idx="4169" formatCode="General">
                  <c:v>7.8812289177552522E-2</c:v>
                </c:pt>
                <c:pt idx="4170" formatCode="General">
                  <c:v>7.8500946504945282E-2</c:v>
                </c:pt>
                <c:pt idx="4171" formatCode="General">
                  <c:v>7.8811280453718172E-2</c:v>
                </c:pt>
                <c:pt idx="4172" formatCode="General">
                  <c:v>7.8707834711053803E-2</c:v>
                </c:pt>
                <c:pt idx="4173" formatCode="General">
                  <c:v>7.9127670024718488E-2</c:v>
                </c:pt>
                <c:pt idx="4174" formatCode="General">
                  <c:v>7.9444059595718264E-2</c:v>
                </c:pt>
                <c:pt idx="4175" formatCode="General">
                  <c:v>7.9760449166718594E-2</c:v>
                </c:pt>
                <c:pt idx="4176" formatCode="General">
                  <c:v>8.0184325934160763E-2</c:v>
                </c:pt>
                <c:pt idx="4177" formatCode="General">
                  <c:v>8.0398288323990375E-2</c:v>
                </c:pt>
                <c:pt idx="4178" formatCode="General">
                  <c:v>8.0503751514323693E-2</c:v>
                </c:pt>
                <c:pt idx="4179" formatCode="General">
                  <c:v>8.0716701901099225E-2</c:v>
                </c:pt>
                <c:pt idx="4180" formatCode="General">
                  <c:v>8.0610226707711494E-2</c:v>
                </c:pt>
                <c:pt idx="4181" formatCode="General">
                  <c:v>8.0503751514323693E-2</c:v>
                </c:pt>
                <c:pt idx="4182" formatCode="General">
                  <c:v>8.0290801127548356E-2</c:v>
                </c:pt>
                <c:pt idx="4183" formatCode="General">
                  <c:v>8.0290801127548397E-2</c:v>
                </c:pt>
                <c:pt idx="4184" formatCode="General">
                  <c:v>7.9866924360106659E-2</c:v>
                </c:pt>
                <c:pt idx="4185" formatCode="General">
                  <c:v>7.9655997979439522E-2</c:v>
                </c:pt>
                <c:pt idx="4186" formatCode="General">
                  <c:v>7.8602371520720429E-2</c:v>
                </c:pt>
                <c:pt idx="4187" formatCode="General">
                  <c:v>7.7662278034015958E-2</c:v>
                </c:pt>
                <c:pt idx="4188" formatCode="General">
                  <c:v>7.6624771418358634E-2</c:v>
                </c:pt>
                <c:pt idx="4189" formatCode="General">
                  <c:v>7.5186506369020176E-2</c:v>
                </c:pt>
                <c:pt idx="4190" formatCode="General">
                  <c:v>7.3867674946670819E-2</c:v>
                </c:pt>
                <c:pt idx="4191" formatCode="General">
                  <c:v>7.216195608846411E-2</c:v>
                </c:pt>
                <c:pt idx="4192" formatCode="General">
                  <c:v>7.0971395069198515E-2</c:v>
                </c:pt>
                <c:pt idx="4193" formatCode="General">
                  <c:v>7.0086137093470821E-2</c:v>
                </c:pt>
                <c:pt idx="4194" formatCode="General">
                  <c:v>6.9891165118836834E-2</c:v>
                </c:pt>
                <c:pt idx="4195" formatCode="General">
                  <c:v>6.9208763207617319E-2</c:v>
                </c:pt>
                <c:pt idx="4196" formatCode="General">
                  <c:v>6.8724279741806102E-2</c:v>
                </c:pt>
                <c:pt idx="4197" formatCode="General">
                  <c:v>6.9014773389907913E-2</c:v>
                </c:pt>
                <c:pt idx="4198" formatCode="General">
                  <c:v>6.8820783572198452E-2</c:v>
                </c:pt>
                <c:pt idx="4199" formatCode="General">
                  <c:v>6.940373518225143E-2</c:v>
                </c:pt>
                <c:pt idx="4200" formatCode="General">
                  <c:v>6.9696193144202889E-2</c:v>
                </c:pt>
                <c:pt idx="4201" formatCode="General">
                  <c:v>6.9988651106153904E-2</c:v>
                </c:pt>
                <c:pt idx="4202" formatCode="General">
                  <c:v>7.0183623080787891E-2</c:v>
                </c:pt>
                <c:pt idx="4203" formatCode="General">
                  <c:v>6.9891165118836834E-2</c:v>
                </c:pt>
                <c:pt idx="4204" formatCode="General">
                  <c:v>6.9989636617388024E-2</c:v>
                </c:pt>
                <c:pt idx="4205" formatCode="General">
                  <c:v>7.0183623080787891E-2</c:v>
                </c:pt>
                <c:pt idx="4206" formatCode="General">
                  <c:v>6.9892150630070982E-2</c:v>
                </c:pt>
                <c:pt idx="4207" formatCode="General">
                  <c:v>6.9891165118836834E-2</c:v>
                </c:pt>
                <c:pt idx="4208" formatCode="General">
                  <c:v>6.989412499706095E-2</c:v>
                </c:pt>
                <c:pt idx="4209" formatCode="General">
                  <c:v>6.8531272081021374E-2</c:v>
                </c:pt>
                <c:pt idx="4210" formatCode="General">
                  <c:v>6.7187070004471494E-2</c:v>
                </c:pt>
                <c:pt idx="4211" formatCode="General">
                  <c:v>6.5765892691841812E-2</c:v>
                </c:pt>
                <c:pt idx="4212" formatCode="General">
                  <c:v>6.5013383874204314E-2</c:v>
                </c:pt>
                <c:pt idx="4213" formatCode="General">
                  <c:v>6.3433219959143763E-2</c:v>
                </c:pt>
                <c:pt idx="4214" formatCode="General">
                  <c:v>6.2516779427973512E-2</c:v>
                </c:pt>
                <c:pt idx="4215" formatCode="General">
                  <c:v>6.1696795117114539E-2</c:v>
                </c:pt>
                <c:pt idx="4216" formatCode="General">
                  <c:v>6.0434915754572702E-2</c:v>
                </c:pt>
                <c:pt idx="4217" formatCode="General">
                  <c:v>6.0076021752090134E-2</c:v>
                </c:pt>
                <c:pt idx="4218" formatCode="General">
                  <c:v>6.0437794357814108E-2</c:v>
                </c:pt>
                <c:pt idx="4219" formatCode="General">
                  <c:v>6.0165745252710692E-2</c:v>
                </c:pt>
                <c:pt idx="4220" formatCode="General">
                  <c:v>6.0076021752090134E-2</c:v>
                </c:pt>
                <c:pt idx="4221" formatCode="General">
                  <c:v>6.0255468753331334E-2</c:v>
                </c:pt>
                <c:pt idx="4222" formatCode="General">
                  <c:v>6.1062980258917703E-2</c:v>
                </c:pt>
                <c:pt idx="4223" formatCode="General">
                  <c:v>6.0973256758296714E-2</c:v>
                </c:pt>
                <c:pt idx="4224" formatCode="General">
                  <c:v>6.1710229665476422E-2</c:v>
                </c:pt>
                <c:pt idx="4225" formatCode="General">
                  <c:v>6.2425135716420485E-2</c:v>
                </c:pt>
                <c:pt idx="4226" formatCode="General">
                  <c:v>6.2333492004867833E-2</c:v>
                </c:pt>
                <c:pt idx="4227" formatCode="General">
                  <c:v>6.2699105032455807E-2</c:v>
                </c:pt>
                <c:pt idx="4228" formatCode="General">
                  <c:v>6.279074874400882E-2</c:v>
                </c:pt>
                <c:pt idx="4229" formatCode="General">
                  <c:v>6.2607461320902918E-2</c:v>
                </c:pt>
                <c:pt idx="4230" formatCode="General">
                  <c:v>6.3157323590220554E-2</c:v>
                </c:pt>
                <c:pt idx="4231" formatCode="General">
                  <c:v>6.2338287381916817E-2</c:v>
                </c:pt>
                <c:pt idx="4232" formatCode="General">
                  <c:v>6.2516779427973512E-2</c:v>
                </c:pt>
                <c:pt idx="4233" formatCode="General">
                  <c:v>6.1424749438326313E-2</c:v>
                </c:pt>
                <c:pt idx="4234" formatCode="General">
                  <c:v>6.0705044648743524E-2</c:v>
                </c:pt>
                <c:pt idx="4235" formatCode="General">
                  <c:v>5.9544361986584811E-2</c:v>
                </c:pt>
                <c:pt idx="4236" formatCode="General">
                  <c:v>5.8132628823619123E-2</c:v>
                </c:pt>
                <c:pt idx="4237" formatCode="General">
                  <c:v>5.7089249420846123E-2</c:v>
                </c:pt>
                <c:pt idx="4238" formatCode="General">
                  <c:v>5.6142188243121421E-2</c:v>
                </c:pt>
                <c:pt idx="4239" formatCode="General">
                  <c:v>5.5203607372924693E-2</c:v>
                </c:pt>
                <c:pt idx="4240" formatCode="General">
                  <c:v>5.4444383135071814E-2</c:v>
                </c:pt>
                <c:pt idx="4241" formatCode="General">
                  <c:v>5.3939171245691322E-2</c:v>
                </c:pt>
                <c:pt idx="4242" formatCode="General">
                  <c:v>5.3939171245691322E-2</c:v>
                </c:pt>
                <c:pt idx="4243" formatCode="General">
                  <c:v>5.3855125531214715E-2</c:v>
                </c:pt>
                <c:pt idx="4244" formatCode="General">
                  <c:v>5.4107262674644212E-2</c:v>
                </c:pt>
                <c:pt idx="4245" formatCode="General">
                  <c:v>5.3941970021613703E-2</c:v>
                </c:pt>
                <c:pt idx="4246" formatCode="General">
                  <c:v>5.4444379630117168E-2</c:v>
                </c:pt>
                <c:pt idx="4247" formatCode="General">
                  <c:v>5.5118624055927115E-2</c:v>
                </c:pt>
                <c:pt idx="4248" formatCode="General">
                  <c:v>5.5543540640916614E-2</c:v>
                </c:pt>
                <c:pt idx="4249" formatCode="General">
                  <c:v>5.6055322734513975E-2</c:v>
                </c:pt>
                <c:pt idx="4250" formatCode="General">
                  <c:v>5.6742718036935834E-2</c:v>
                </c:pt>
                <c:pt idx="4251" formatCode="General">
                  <c:v>5.6914566862541122E-2</c:v>
                </c:pt>
                <c:pt idx="4252" formatCode="General">
                  <c:v>5.7175173833648833E-2</c:v>
                </c:pt>
                <c:pt idx="4253" formatCode="General">
                  <c:v>5.7609518785494654E-2</c:v>
                </c:pt>
                <c:pt idx="4254" formatCode="General">
                  <c:v>5.7957942794926082E-2</c:v>
                </c:pt>
                <c:pt idx="4255" formatCode="General">
                  <c:v>5.7956994746972086E-2</c:v>
                </c:pt>
                <c:pt idx="4256" formatCode="General">
                  <c:v>5.8044811785295289E-2</c:v>
                </c:pt>
                <c:pt idx="4257" formatCode="General">
                  <c:v>5.7613297084387144E-2</c:v>
                </c:pt>
                <c:pt idx="4258" formatCode="General">
                  <c:v>5.7262042824018221E-2</c:v>
                </c:pt>
                <c:pt idx="4259" formatCode="General">
                  <c:v>5.6742718036935834E-2</c:v>
                </c:pt>
                <c:pt idx="4260" formatCode="General">
                  <c:v>5.5884415004713514E-2</c:v>
                </c:pt>
                <c:pt idx="4261" formatCode="General">
                  <c:v>5.4701222252720436E-2</c:v>
                </c:pt>
                <c:pt idx="4262" formatCode="General">
                  <c:v>5.3523613161143804E-2</c:v>
                </c:pt>
                <c:pt idx="4263" formatCode="General">
                  <c:v>5.2775605092179607E-2</c:v>
                </c:pt>
                <c:pt idx="4264" formatCode="General">
                  <c:v>5.2118156803211593E-2</c:v>
                </c:pt>
                <c:pt idx="4265" formatCode="General">
                  <c:v>5.1223428844395971E-2</c:v>
                </c:pt>
                <c:pt idx="4266" formatCode="General">
                  <c:v>5.1221581822125634E-2</c:v>
                </c:pt>
                <c:pt idx="4267" formatCode="General">
                  <c:v>5.1059073853944884E-2</c:v>
                </c:pt>
                <c:pt idx="4268" formatCode="General">
                  <c:v>5.1627851742577356E-2</c:v>
                </c:pt>
                <c:pt idx="4269" formatCode="General">
                  <c:v>5.1790359710758148E-2</c:v>
                </c:pt>
                <c:pt idx="4270" formatCode="General">
                  <c:v>5.1871613694848516E-2</c:v>
                </c:pt>
                <c:pt idx="4271" formatCode="General">
                  <c:v>5.2620548755943526E-2</c:v>
                </c:pt>
                <c:pt idx="4272" formatCode="General">
                  <c:v>5.2941828325998627E-2</c:v>
                </c:pt>
                <c:pt idx="4273" formatCode="General">
                  <c:v>5.3605790680486196E-2</c:v>
                </c:pt>
                <c:pt idx="4274" formatCode="General">
                  <c:v>5.3772013914305521E-2</c:v>
                </c:pt>
                <c:pt idx="4275" formatCode="General">
                  <c:v>5.3855125531214715E-2</c:v>
                </c:pt>
                <c:pt idx="4276" formatCode="General">
                  <c:v>5.3939171245691322E-2</c:v>
                </c:pt>
                <c:pt idx="4277" formatCode="General">
                  <c:v>5.4275354103597157E-2</c:v>
                </c:pt>
                <c:pt idx="4278" formatCode="General">
                  <c:v>5.4359399818073938E-2</c:v>
                </c:pt>
                <c:pt idx="4279" formatCode="General">
                  <c:v>5.4023216960167722E-2</c:v>
                </c:pt>
                <c:pt idx="4280" formatCode="General">
                  <c:v>5.4696520278501505E-2</c:v>
                </c:pt>
                <c:pt idx="4281" formatCode="General">
                  <c:v>5.4023216960167722E-2</c:v>
                </c:pt>
                <c:pt idx="4282" formatCode="General">
                  <c:v>5.3605790680486196E-2</c:v>
                </c:pt>
                <c:pt idx="4283" formatCode="General">
                  <c:v>5.2775605092179607E-2</c:v>
                </c:pt>
                <c:pt idx="4284" formatCode="General">
                  <c:v>5.1873467798909806E-2</c:v>
                </c:pt>
                <c:pt idx="4285" formatCode="General">
                  <c:v>5.0494913520988484E-2</c:v>
                </c:pt>
                <c:pt idx="4286" formatCode="General">
                  <c:v>4.9378562955427675E-2</c:v>
                </c:pt>
                <c:pt idx="4287" formatCode="General">
                  <c:v>4.8194732802829113E-2</c:v>
                </c:pt>
                <c:pt idx="4288" formatCode="General">
                  <c:v>4.7572256704967966E-2</c:v>
                </c:pt>
                <c:pt idx="4289" formatCode="General">
                  <c:v>4.7261931470034331E-2</c:v>
                </c:pt>
                <c:pt idx="4290" formatCode="General">
                  <c:v>4.6953424680919412E-2</c:v>
                </c:pt>
                <c:pt idx="4291" formatCode="General">
                  <c:v>4.6953424680919412E-2</c:v>
                </c:pt>
                <c:pt idx="4292" formatCode="General">
                  <c:v>4.7030096766743523E-2</c:v>
                </c:pt>
                <c:pt idx="4293" formatCode="General">
                  <c:v>4.7261931470034331E-2</c:v>
                </c:pt>
                <c:pt idx="4294" formatCode="General">
                  <c:v>4.7882581939902136E-2</c:v>
                </c:pt>
                <c:pt idx="4295" formatCode="General">
                  <c:v>4.8037744557368492E-2</c:v>
                </c:pt>
                <c:pt idx="4296" formatCode="General">
                  <c:v>4.8194732802829113E-2</c:v>
                </c:pt>
                <c:pt idx="4297" formatCode="General">
                  <c:v>4.8744191661940772E-2</c:v>
                </c:pt>
                <c:pt idx="4298" formatCode="General">
                  <c:v>4.898150681469942E-2</c:v>
                </c:pt>
                <c:pt idx="4299" formatCode="General">
                  <c:v>4.913941145244418E-2</c:v>
                </c:pt>
                <c:pt idx="4300" formatCode="General">
                  <c:v>4.9694368665259246E-2</c:v>
                </c:pt>
                <c:pt idx="4301" formatCode="General">
                  <c:v>5.0012930683257122E-2</c:v>
                </c:pt>
                <c:pt idx="4302" formatCode="General">
                  <c:v>5.0093261156212675E-2</c:v>
                </c:pt>
                <c:pt idx="4303" formatCode="General">
                  <c:v>5.0735904939854033E-2</c:v>
                </c:pt>
                <c:pt idx="4304" formatCode="General">
                  <c:v>4.9933520168242984E-2</c:v>
                </c:pt>
                <c:pt idx="4305" formatCode="General">
                  <c:v>4.953554763523093E-2</c:v>
                </c:pt>
                <c:pt idx="4306" formatCode="General">
                  <c:v>4.8744191661940772E-2</c:v>
                </c:pt>
                <c:pt idx="4307" formatCode="General">
                  <c:v>4.7649838013701408E-2</c:v>
                </c:pt>
                <c:pt idx="4308" formatCode="General">
                  <c:v>4.6647645560532303E-2</c:v>
                </c:pt>
                <c:pt idx="4309" formatCode="General">
                  <c:v>4.5580572086870087E-2</c:v>
                </c:pt>
                <c:pt idx="4310" formatCode="General">
                  <c:v>4.4231200446384497E-2</c:v>
                </c:pt>
                <c:pt idx="4311" formatCode="General">
                  <c:v>4.3492434230937654E-2</c:v>
                </c:pt>
                <c:pt idx="4312" formatCode="General">
                  <c:v>4.2542502799391715E-2</c:v>
                </c:pt>
                <c:pt idx="4313" formatCode="General">
                  <c:v>4.196506041586328E-2</c:v>
                </c:pt>
                <c:pt idx="4314" formatCode="General">
                  <c:v>4.2181601309686532E-2</c:v>
                </c:pt>
                <c:pt idx="4315" formatCode="General">
                  <c:v>4.2403503236489191E-2</c:v>
                </c:pt>
                <c:pt idx="4316" formatCode="General">
                  <c:v>4.2470322501450657E-2</c:v>
                </c:pt>
                <c:pt idx="4317" formatCode="General">
                  <c:v>4.2542502799391715E-2</c:v>
                </c:pt>
                <c:pt idx="4318" formatCode="General">
                  <c:v>4.2760825831761475E-2</c:v>
                </c:pt>
                <c:pt idx="4319" formatCode="General">
                  <c:v>4.3345396769474645E-2</c:v>
                </c:pt>
                <c:pt idx="4320" formatCode="General">
                  <c:v>4.3639471692399477E-2</c:v>
                </c:pt>
                <c:pt idx="4321" formatCode="General">
                  <c:v>4.4305166540632712E-2</c:v>
                </c:pt>
                <c:pt idx="4322" formatCode="General">
                  <c:v>4.4678590496242412E-2</c:v>
                </c:pt>
                <c:pt idx="4323" formatCode="General">
                  <c:v>4.5127777288284897E-2</c:v>
                </c:pt>
                <c:pt idx="4324" formatCode="General">
                  <c:v>4.5202641753625532E-2</c:v>
                </c:pt>
                <c:pt idx="4325" formatCode="General">
                  <c:v>4.5277506218965716E-2</c:v>
                </c:pt>
                <c:pt idx="4326" formatCode="General">
                  <c:v>4.5732105020822422E-2</c:v>
                </c:pt>
                <c:pt idx="4327" formatCode="General">
                  <c:v>4.6111842974550656E-2</c:v>
                </c:pt>
                <c:pt idx="4328" formatCode="General">
                  <c:v>4.5807871487798434E-2</c:v>
                </c:pt>
                <c:pt idx="4329" formatCode="General">
                  <c:v>4.5732105020822422E-2</c:v>
                </c:pt>
                <c:pt idx="4330" formatCode="General">
                  <c:v>4.5585096550746933E-2</c:v>
                </c:pt>
                <c:pt idx="4331" formatCode="General">
                  <c:v>4.5052912822944796E-2</c:v>
                </c:pt>
                <c:pt idx="4332" formatCode="General">
                  <c:v>4.4379132634880754E-2</c:v>
                </c:pt>
                <c:pt idx="4333" formatCode="General">
                  <c:v>4.3566400325185432E-2</c:v>
                </c:pt>
                <c:pt idx="4334" formatCode="General">
                  <c:v>4.2906968566189606E-2</c:v>
                </c:pt>
                <c:pt idx="4335" formatCode="General">
                  <c:v>4.2181601309686532E-2</c:v>
                </c:pt>
                <c:pt idx="4336" formatCode="General">
                  <c:v>4.1820699819981461E-2</c:v>
                </c:pt>
                <c:pt idx="4337" formatCode="General">
                  <c:v>4.1179943743214646E-2</c:v>
                </c:pt>
                <c:pt idx="4338" formatCode="General">
                  <c:v>4.0681777152835503E-2</c:v>
                </c:pt>
                <c:pt idx="4339" formatCode="General">
                  <c:v>4.096429761849632E-2</c:v>
                </c:pt>
                <c:pt idx="4340" formatCode="General">
                  <c:v>4.0966065042248506E-2</c:v>
                </c:pt>
                <c:pt idx="4341" formatCode="General">
                  <c:v>4.1249469219784646E-2</c:v>
                </c:pt>
                <c:pt idx="4342" formatCode="General">
                  <c:v>4.1463347920751403E-2</c:v>
                </c:pt>
                <c:pt idx="4343" formatCode="General">
                  <c:v>4.189288011792245E-2</c:v>
                </c:pt>
                <c:pt idx="4344" formatCode="General">
                  <c:v>4.189288011792245E-2</c:v>
                </c:pt>
                <c:pt idx="4345" formatCode="General">
                  <c:v>4.2470322501450657E-2</c:v>
                </c:pt>
                <c:pt idx="4346" formatCode="General">
                  <c:v>4.2835679337522005E-2</c:v>
                </c:pt>
                <c:pt idx="4347" formatCode="General">
                  <c:v>4.3273220129294548E-2</c:v>
                </c:pt>
                <c:pt idx="4348" formatCode="General">
                  <c:v>4.3491539503903331E-2</c:v>
                </c:pt>
                <c:pt idx="4349" formatCode="General">
                  <c:v>4.3861369975143893E-2</c:v>
                </c:pt>
                <c:pt idx="4350" formatCode="General">
                  <c:v>4.4083268257888511E-2</c:v>
                </c:pt>
                <c:pt idx="4351" formatCode="General">
                  <c:v>4.4305166540632712E-2</c:v>
                </c:pt>
                <c:pt idx="4352" formatCode="General">
                  <c:v>4.4305166540632712E-2</c:v>
                </c:pt>
                <c:pt idx="4353" formatCode="General">
                  <c:v>4.4453997100221611E-2</c:v>
                </c:pt>
                <c:pt idx="4354" formatCode="General">
                  <c:v>4.4903183892263734E-2</c:v>
                </c:pt>
                <c:pt idx="4355" formatCode="General">
                  <c:v>4.5128679289920585E-2</c:v>
                </c:pt>
                <c:pt idx="4356" formatCode="General">
                  <c:v>4.5203543755260957E-2</c:v>
                </c:pt>
                <c:pt idx="4357" formatCode="General">
                  <c:v>4.5202641753625532E-2</c:v>
                </c:pt>
                <c:pt idx="4358" formatCode="General">
                  <c:v>4.5202641753625532E-2</c:v>
                </c:pt>
                <c:pt idx="4359" formatCode="General">
                  <c:v>4.5204442126353286E-2</c:v>
                </c:pt>
                <c:pt idx="4360" formatCode="General">
                  <c:v>4.5581477705718083E-2</c:v>
                </c:pt>
                <c:pt idx="4361" formatCode="General">
                  <c:v>4.5732105020822422E-2</c:v>
                </c:pt>
                <c:pt idx="4362" formatCode="General">
                  <c:v>4.6186703822678983E-2</c:v>
                </c:pt>
                <c:pt idx="4363" formatCode="General">
                  <c:v>4.5883637954774951E-2</c:v>
                </c:pt>
                <c:pt idx="4364" formatCode="General">
                  <c:v>4.6186703822678983E-2</c:v>
                </c:pt>
                <c:pt idx="4365" formatCode="General">
                  <c:v>4.7264659138762426E-2</c:v>
                </c:pt>
                <c:pt idx="4366" formatCode="General">
                  <c:v>4.8116238680098733E-2</c:v>
                </c:pt>
                <c:pt idx="4367" formatCode="General">
                  <c:v>4.8037744557368492E-2</c:v>
                </c:pt>
                <c:pt idx="4368" formatCode="General">
                  <c:v>4.7882581939902136E-2</c:v>
                </c:pt>
                <c:pt idx="4369" formatCode="General">
                  <c:v>4.9390504542819617E-2</c:v>
                </c:pt>
                <c:pt idx="4370" formatCode="General">
                  <c:v>5.1221581822125634E-2</c:v>
                </c:pt>
                <c:pt idx="4371" formatCode="General">
                  <c:v>5.1953794730969526E-2</c:v>
                </c:pt>
                <c:pt idx="4372" formatCode="General">
                  <c:v>5.0736828450988994E-2</c:v>
                </c:pt>
                <c:pt idx="4373" formatCode="General">
                  <c:v>4.9933520168242984E-2</c:v>
                </c:pt>
                <c:pt idx="4374" formatCode="General">
                  <c:v>4.9853189695287729E-2</c:v>
                </c:pt>
                <c:pt idx="4375" formatCode="General">
                  <c:v>4.9933520168242984E-2</c:v>
                </c:pt>
                <c:pt idx="4376" formatCode="General">
                  <c:v>4.898150681469942E-2</c:v>
                </c:pt>
                <c:pt idx="4377" formatCode="General">
                  <c:v>4.8194732802829113E-2</c:v>
                </c:pt>
                <c:pt idx="4378" formatCode="General">
                  <c:v>4.7418003310410531E-2</c:v>
                </c:pt>
                <c:pt idx="4379" formatCode="General">
                  <c:v>4.6877661818004734E-2</c:v>
                </c:pt>
                <c:pt idx="4380" formatCode="General">
                  <c:v>4.5656338553846487E-2</c:v>
                </c:pt>
                <c:pt idx="4381" formatCode="General">
                  <c:v>4.5127777288284897E-2</c:v>
                </c:pt>
                <c:pt idx="4382" formatCode="General">
                  <c:v>4.4231200446384497E-2</c:v>
                </c:pt>
                <c:pt idx="4383" formatCode="General">
                  <c:v>4.3493328957971401E-2</c:v>
                </c:pt>
                <c:pt idx="4384" formatCode="General">
                  <c:v>4.3345396769474645E-2</c:v>
                </c:pt>
                <c:pt idx="4385" formatCode="General">
                  <c:v>4.3126182667832205E-2</c:v>
                </c:pt>
                <c:pt idx="4386" formatCode="General">
                  <c:v>4.3273220129294555E-2</c:v>
                </c:pt>
                <c:pt idx="4387" formatCode="General">
                  <c:v>4.2833897198975512E-2</c:v>
                </c:pt>
                <c:pt idx="4388" formatCode="General">
                  <c:v>4.2988961557928508E-2</c:v>
                </c:pt>
                <c:pt idx="4389" formatCode="General">
                  <c:v>4.7583358295941972E-2</c:v>
                </c:pt>
                <c:pt idx="4390" formatCode="General">
                  <c:v>7.7138568622842144E-2</c:v>
                </c:pt>
                <c:pt idx="4391" formatCode="General">
                  <c:v>0.13579669532020391</c:v>
                </c:pt>
                <c:pt idx="4392" formatCode="General">
                  <c:v>0.16670213599062741</c:v>
                </c:pt>
                <c:pt idx="4393" formatCode="General">
                  <c:v>0.17439323869980541</c:v>
                </c:pt>
                <c:pt idx="4394" formatCode="General">
                  <c:v>0.14677893581930529</c:v>
                </c:pt>
                <c:pt idx="4395" formatCode="General">
                  <c:v>0.11524205088074962</c:v>
                </c:pt>
                <c:pt idx="4396" formatCode="General">
                  <c:v>9.7578753316823724E-2</c:v>
                </c:pt>
                <c:pt idx="4397" formatCode="General">
                  <c:v>8.5629488595648728E-2</c:v>
                </c:pt>
                <c:pt idx="4398" formatCode="General">
                  <c:v>7.7472478872371922E-2</c:v>
                </c:pt>
                <c:pt idx="4399" formatCode="General">
                  <c:v>7.157310479899695E-2</c:v>
                </c:pt>
                <c:pt idx="4400" formatCode="General">
                  <c:v>6.7476578121398484E-2</c:v>
                </c:pt>
                <c:pt idx="4401" formatCode="General">
                  <c:v>6.4641010812211921E-2</c:v>
                </c:pt>
                <c:pt idx="4402" formatCode="General">
                  <c:v>6.2153090037632551E-2</c:v>
                </c:pt>
                <c:pt idx="4403" formatCode="General">
                  <c:v>6.0168610118263834E-2</c:v>
                </c:pt>
                <c:pt idx="4404" formatCode="General">
                  <c:v>5.8136421015436465E-2</c:v>
                </c:pt>
                <c:pt idx="4405" formatCode="General">
                  <c:v>5.6315922742098103E-2</c:v>
                </c:pt>
                <c:pt idx="4406" formatCode="General">
                  <c:v>5.4612474564024897E-2</c:v>
                </c:pt>
                <c:pt idx="4407" formatCode="General">
                  <c:v>5.3025870523696637E-2</c:v>
                </c:pt>
                <c:pt idx="4408" formatCode="General">
                  <c:v>5.1629705846638722E-2</c:v>
                </c:pt>
                <c:pt idx="4409" formatCode="General">
                  <c:v>5.0816235412809191E-2</c:v>
                </c:pt>
                <c:pt idx="4410" formatCode="General">
                  <c:v>5.0982451576974674E-2</c:v>
                </c:pt>
                <c:pt idx="4411" formatCode="General">
                  <c:v>0.13982588945349791</c:v>
                </c:pt>
                <c:pt idx="4412" formatCode="General">
                  <c:v>0.22226443592320649</c:v>
                </c:pt>
                <c:pt idx="4413" formatCode="General">
                  <c:v>0.2997716147686168</c:v>
                </c:pt>
                <c:pt idx="4414" formatCode="General">
                  <c:v>0.2826729988752914</c:v>
                </c:pt>
                <c:pt idx="4415" formatCode="General">
                  <c:v>0.28778461399375166</c:v>
                </c:pt>
                <c:pt idx="4416" formatCode="General">
                  <c:v>0.76995123783965058</c:v>
                </c:pt>
                <c:pt idx="4417" formatCode="General">
                  <c:v>0.92488110077965657</c:v>
                </c:pt>
                <c:pt idx="4418" formatCode="General">
                  <c:v>0.67435120708966922</c:v>
                </c:pt>
                <c:pt idx="4419" formatCode="General">
                  <c:v>0.57086782257391311</c:v>
                </c:pt>
                <c:pt idx="4420" formatCode="General">
                  <c:v>0.49180081693073685</c:v>
                </c:pt>
                <c:pt idx="4421" formatCode="General">
                  <c:v>0.44084807498323536</c:v>
                </c:pt>
                <c:pt idx="4422" formatCode="General">
                  <c:v>0.41482308991025746</c:v>
                </c:pt>
                <c:pt idx="4423" formatCode="General">
                  <c:v>0.48799813668433406</c:v>
                </c:pt>
                <c:pt idx="4424" formatCode="General">
                  <c:v>0.71996829816895735</c:v>
                </c:pt>
                <c:pt idx="4425" formatCode="General">
                  <c:v>0.96948125258037621</c:v>
                </c:pt>
                <c:pt idx="4426" formatCode="General">
                  <c:v>1.0169240951734304</c:v>
                </c:pt>
                <c:pt idx="4427" formatCode="General">
                  <c:v>0.89673507924554363</c:v>
                </c:pt>
                <c:pt idx="4428" formatCode="General">
                  <c:v>0.75829535416660665</c:v>
                </c:pt>
                <c:pt idx="4429" formatCode="General">
                  <c:v>0.70232937684946362</c:v>
                </c:pt>
                <c:pt idx="4430" formatCode="General">
                  <c:v>0.6557471667203526</c:v>
                </c:pt>
                <c:pt idx="4431" formatCode="General">
                  <c:v>0.61503680154062312</c:v>
                </c:pt>
                <c:pt idx="4432" formatCode="General">
                  <c:v>0.58631810079792634</c:v>
                </c:pt>
                <c:pt idx="4433" formatCode="General">
                  <c:v>0.77073214907899279</c:v>
                </c:pt>
                <c:pt idx="4434" formatCode="General">
                  <c:v>1.1377606605192179</c:v>
                </c:pt>
                <c:pt idx="4435" formatCode="General">
                  <c:v>1.1283129528370903</c:v>
                </c:pt>
                <c:pt idx="4436" formatCode="General">
                  <c:v>0.97377792673632113</c:v>
                </c:pt>
                <c:pt idx="4437" formatCode="General">
                  <c:v>0.86965298275373804</c:v>
                </c:pt>
                <c:pt idx="4438" formatCode="General">
                  <c:v>0.80254433684311965</c:v>
                </c:pt>
                <c:pt idx="4439" formatCode="General">
                  <c:v>0.75930397003133288</c:v>
                </c:pt>
                <c:pt idx="4440" formatCode="General">
                  <c:v>0.78775685975184651</c:v>
                </c:pt>
                <c:pt idx="4441" formatCode="General">
                  <c:v>0.7575257904270597</c:v>
                </c:pt>
                <c:pt idx="4442" formatCode="General">
                  <c:v>0.71588231513930589</c:v>
                </c:pt>
                <c:pt idx="4443" formatCode="General">
                  <c:v>0.67322952163594263</c:v>
                </c:pt>
                <c:pt idx="4444" formatCode="General">
                  <c:v>0.63551074320454093</c:v>
                </c:pt>
                <c:pt idx="4445" formatCode="General">
                  <c:v>0.60485491194100871</c:v>
                </c:pt>
                <c:pt idx="4446" formatCode="General">
                  <c:v>0.57754958975919379</c:v>
                </c:pt>
                <c:pt idx="4447" formatCode="General">
                  <c:v>0.55477162626363641</c:v>
                </c:pt>
                <c:pt idx="4448" formatCode="General">
                  <c:v>0.53455041821600102</c:v>
                </c:pt>
                <c:pt idx="4449" formatCode="General">
                  <c:v>0.51381118390475256</c:v>
                </c:pt>
                <c:pt idx="4450" formatCode="General">
                  <c:v>0.49099743765285447</c:v>
                </c:pt>
                <c:pt idx="4451" formatCode="General">
                  <c:v>0.47288001647242051</c:v>
                </c:pt>
                <c:pt idx="4452" formatCode="General">
                  <c:v>0.47626723366503504</c:v>
                </c:pt>
                <c:pt idx="4453" formatCode="General">
                  <c:v>0.45510749012461182</c:v>
                </c:pt>
                <c:pt idx="4454" formatCode="General">
                  <c:v>0.44282033421275274</c:v>
                </c:pt>
                <c:pt idx="4455" formatCode="General">
                  <c:v>0.49670404401712226</c:v>
                </c:pt>
                <c:pt idx="4456" formatCode="General">
                  <c:v>2.2007672486997247</c:v>
                </c:pt>
                <c:pt idx="4457" formatCode="General">
                  <c:v>2.112329488755047</c:v>
                </c:pt>
                <c:pt idx="4458" formatCode="General">
                  <c:v>1.6794296428175663</c:v>
                </c:pt>
                <c:pt idx="4459" formatCode="General">
                  <c:v>1.4171410895195118</c:v>
                </c:pt>
                <c:pt idx="4460" formatCode="General">
                  <c:v>1.2612392714061038</c:v>
                </c:pt>
                <c:pt idx="4461" formatCode="General">
                  <c:v>1.1473292500299421</c:v>
                </c:pt>
                <c:pt idx="4462" formatCode="General">
                  <c:v>1.0728420904002367</c:v>
                </c:pt>
                <c:pt idx="4463" formatCode="General">
                  <c:v>0.99970686343096737</c:v>
                </c:pt>
                <c:pt idx="4464" formatCode="General">
                  <c:v>0.93979504203041786</c:v>
                </c:pt>
                <c:pt idx="4465" formatCode="General">
                  <c:v>0.88352409411212651</c:v>
                </c:pt>
                <c:pt idx="4466" formatCode="General">
                  <c:v>0.83975630562503811</c:v>
                </c:pt>
                <c:pt idx="4467" formatCode="General">
                  <c:v>0.79019315466048812</c:v>
                </c:pt>
                <c:pt idx="4468" formatCode="General">
                  <c:v>0.75181945108288684</c:v>
                </c:pt>
                <c:pt idx="4469" formatCode="General">
                  <c:v>0.71381744699152661</c:v>
                </c:pt>
                <c:pt idx="4470" formatCode="General">
                  <c:v>0.67742717507574168</c:v>
                </c:pt>
                <c:pt idx="4471" formatCode="General">
                  <c:v>0.64707348959800526</c:v>
                </c:pt>
                <c:pt idx="4472" formatCode="General">
                  <c:v>0.62924395391962162</c:v>
                </c:pt>
                <c:pt idx="4473" formatCode="General">
                  <c:v>0.60269476728912863</c:v>
                </c:pt>
                <c:pt idx="4474" formatCode="General">
                  <c:v>0.57513227551689661</c:v>
                </c:pt>
                <c:pt idx="4475" formatCode="General">
                  <c:v>0.55579756079058584</c:v>
                </c:pt>
                <c:pt idx="4476" formatCode="General">
                  <c:v>0.53286853509770149</c:v>
                </c:pt>
                <c:pt idx="4477" formatCode="General">
                  <c:v>0.51189411257136963</c:v>
                </c:pt>
                <c:pt idx="4478" formatCode="General">
                  <c:v>0.49230487114346666</c:v>
                </c:pt>
                <c:pt idx="4479" formatCode="General">
                  <c:v>0.47441368642666282</c:v>
                </c:pt>
                <c:pt idx="4480" formatCode="General">
                  <c:v>0.45360734839492656</c:v>
                </c:pt>
                <c:pt idx="4481" formatCode="General">
                  <c:v>0.43984923923263514</c:v>
                </c:pt>
                <c:pt idx="4482" formatCode="General">
                  <c:v>0.42926984314780303</c:v>
                </c:pt>
                <c:pt idx="4483" formatCode="General">
                  <c:v>0.41539967824745011</c:v>
                </c:pt>
                <c:pt idx="4484" formatCode="General">
                  <c:v>0.40405659776728936</c:v>
                </c:pt>
                <c:pt idx="4485" formatCode="General">
                  <c:v>0.39680491506937443</c:v>
                </c:pt>
                <c:pt idx="4486" formatCode="General">
                  <c:v>0.3852022173443615</c:v>
                </c:pt>
                <c:pt idx="4487" formatCode="General">
                  <c:v>0.37651654390532024</c:v>
                </c:pt>
                <c:pt idx="4488" formatCode="General">
                  <c:v>0.36634641599501311</c:v>
                </c:pt>
                <c:pt idx="4489" formatCode="General">
                  <c:v>0.35766829966789887</c:v>
                </c:pt>
                <c:pt idx="4490" formatCode="General">
                  <c:v>0.35015392022254382</c:v>
                </c:pt>
                <c:pt idx="4491" formatCode="General">
                  <c:v>0.34041379564565954</c:v>
                </c:pt>
                <c:pt idx="4492" formatCode="General">
                  <c:v>0.33062412954646703</c:v>
                </c:pt>
                <c:pt idx="4493" formatCode="General">
                  <c:v>0.32393690709869366</c:v>
                </c:pt>
                <c:pt idx="4494" formatCode="General">
                  <c:v>0.31757412091083154</c:v>
                </c:pt>
                <c:pt idx="4495" formatCode="General">
                  <c:v>0.31032975088489423</c:v>
                </c:pt>
                <c:pt idx="4496" formatCode="General">
                  <c:v>0.30508851382741659</c:v>
                </c:pt>
                <c:pt idx="4497" formatCode="General">
                  <c:v>0.29661276397310088</c:v>
                </c:pt>
                <c:pt idx="4498" formatCode="General">
                  <c:v>0.28828209452219378</c:v>
                </c:pt>
                <c:pt idx="4499" formatCode="General">
                  <c:v>0.28122268829656788</c:v>
                </c:pt>
                <c:pt idx="4500" formatCode="General">
                  <c:v>0.27317943007325396</c:v>
                </c:pt>
                <c:pt idx="4501" formatCode="General">
                  <c:v>0.26525367825893276</c:v>
                </c:pt>
                <c:pt idx="4502" formatCode="General">
                  <c:v>0.2606828481028105</c:v>
                </c:pt>
                <c:pt idx="4503" formatCode="General">
                  <c:v>0.25341461360263817</c:v>
                </c:pt>
                <c:pt idx="4504" formatCode="General">
                  <c:v>0.24814791437026454</c:v>
                </c:pt>
                <c:pt idx="4505" formatCode="General">
                  <c:v>0.24480546903952891</c:v>
                </c:pt>
                <c:pt idx="4506" formatCode="General">
                  <c:v>0.24190621302039703</c:v>
                </c:pt>
                <c:pt idx="4507" formatCode="General">
                  <c:v>0.23861608412242205</c:v>
                </c:pt>
                <c:pt idx="4508" formatCode="General">
                  <c:v>0.23555889850610162</c:v>
                </c:pt>
                <c:pt idx="4509" formatCode="General">
                  <c:v>0.23333182536186908</c:v>
                </c:pt>
                <c:pt idx="4510" formatCode="General">
                  <c:v>0.23032772422156517</c:v>
                </c:pt>
                <c:pt idx="4511" formatCode="General">
                  <c:v>0.22653143326530556</c:v>
                </c:pt>
                <c:pt idx="4512" formatCode="General">
                  <c:v>0.22416485599998637</c:v>
                </c:pt>
                <c:pt idx="4513" formatCode="General">
                  <c:v>0.22141470623749646</c:v>
                </c:pt>
                <c:pt idx="4514" formatCode="General">
                  <c:v>0.21868455747775645</c:v>
                </c:pt>
                <c:pt idx="4515" formatCode="General">
                  <c:v>0.21443865919661351</c:v>
                </c:pt>
                <c:pt idx="4516" formatCode="General">
                  <c:v>0.21214934721905596</c:v>
                </c:pt>
                <c:pt idx="4517" formatCode="General">
                  <c:v>0.20911137123983928</c:v>
                </c:pt>
                <c:pt idx="4518" formatCode="General">
                  <c:v>0.20610548721924224</c:v>
                </c:pt>
                <c:pt idx="4519" formatCode="General">
                  <c:v>0.20404564751503346</c:v>
                </c:pt>
                <c:pt idx="4520" formatCode="General">
                  <c:v>0.20127027300571637</c:v>
                </c:pt>
                <c:pt idx="4521" formatCode="General">
                  <c:v>0.19887473818720294</c:v>
                </c:pt>
                <c:pt idx="4522" formatCode="General">
                  <c:v>0.19504910203266909</c:v>
                </c:pt>
                <c:pt idx="4523" formatCode="General">
                  <c:v>0.19145345419113183</c:v>
                </c:pt>
                <c:pt idx="4524" formatCode="General">
                  <c:v>0.18788448619181983</c:v>
                </c:pt>
                <c:pt idx="4525" formatCode="General">
                  <c:v>0.18435899740362771</c:v>
                </c:pt>
                <c:pt idx="4526" formatCode="General">
                  <c:v>0.18087680681019991</c:v>
                </c:pt>
                <c:pt idx="4527" formatCode="General">
                  <c:v>0.17846443068564982</c:v>
                </c:pt>
                <c:pt idx="4528" formatCode="General">
                  <c:v>0.17640981649546147</c:v>
                </c:pt>
                <c:pt idx="4529" formatCode="General">
                  <c:v>0.17504801836457654</c:v>
                </c:pt>
                <c:pt idx="4530" formatCode="General">
                  <c:v>0.17454120916025434</c:v>
                </c:pt>
                <c:pt idx="4531" formatCode="General">
                  <c:v>0.17318654993325067</c:v>
                </c:pt>
                <c:pt idx="4532" formatCode="General">
                  <c:v>0.17150627981813399</c:v>
                </c:pt>
                <c:pt idx="4533" formatCode="General">
                  <c:v>0.1691688155732724</c:v>
                </c:pt>
                <c:pt idx="4534" formatCode="General">
                  <c:v>0.16784257263215835</c:v>
                </c:pt>
                <c:pt idx="4535" formatCode="General">
                  <c:v>0.16602958756334624</c:v>
                </c:pt>
                <c:pt idx="4536" formatCode="General">
                  <c:v>0.16487854723092527</c:v>
                </c:pt>
                <c:pt idx="4537" formatCode="General">
                  <c:v>0.16308436941437221</c:v>
                </c:pt>
                <c:pt idx="4538" formatCode="General">
                  <c:v>0.16146182164534378</c:v>
                </c:pt>
                <c:pt idx="4539" formatCode="General">
                  <c:v>0.16033422531445055</c:v>
                </c:pt>
                <c:pt idx="4540" formatCode="General">
                  <c:v>0.15808836453991099</c:v>
                </c:pt>
                <c:pt idx="4541" formatCode="General">
                  <c:v>0.15649616298210536</c:v>
                </c:pt>
                <c:pt idx="4542" formatCode="General">
                  <c:v>0.15539067989710401</c:v>
                </c:pt>
                <c:pt idx="4543" formatCode="General">
                  <c:v>0.15365598088596849</c:v>
                </c:pt>
                <c:pt idx="4544" formatCode="General">
                  <c:v>0.15162576782774606</c:v>
                </c:pt>
                <c:pt idx="4545" formatCode="General">
                  <c:v>0.15022707417854747</c:v>
                </c:pt>
                <c:pt idx="4546" formatCode="General">
                  <c:v>0.14807154531035588</c:v>
                </c:pt>
                <c:pt idx="4547" formatCode="General">
                  <c:v>0.14456670820167966</c:v>
                </c:pt>
                <c:pt idx="4548" formatCode="General">
                  <c:v>0.14126171425245129</c:v>
                </c:pt>
                <c:pt idx="4549" formatCode="General">
                  <c:v>0.13815289927076538</c:v>
                </c:pt>
                <c:pt idx="4550" formatCode="General">
                  <c:v>0.13421016228742927</c:v>
                </c:pt>
                <c:pt idx="4551" formatCode="General">
                  <c:v>0.13204942990797391</c:v>
                </c:pt>
                <c:pt idx="4552" formatCode="General">
                  <c:v>0.1294872768050517</c:v>
                </c:pt>
                <c:pt idx="4553" formatCode="General">
                  <c:v>0.12835736194924877</c:v>
                </c:pt>
                <c:pt idx="4554" formatCode="General">
                  <c:v>0.12723302302377737</c:v>
                </c:pt>
                <c:pt idx="4555" formatCode="General">
                  <c:v>0.12737356501023112</c:v>
                </c:pt>
                <c:pt idx="4556" formatCode="General">
                  <c:v>0.12737245225123822</c:v>
                </c:pt>
                <c:pt idx="4557" formatCode="General">
                  <c:v>0.12751299423769191</c:v>
                </c:pt>
                <c:pt idx="4558" formatCode="General">
                  <c:v>0.12723191026478417</c:v>
                </c:pt>
                <c:pt idx="4559" formatCode="General">
                  <c:v>0.12681250982340928</c:v>
                </c:pt>
                <c:pt idx="4560" formatCode="General">
                  <c:v>0.12681362258240275</c:v>
                </c:pt>
                <c:pt idx="4561" formatCode="General">
                  <c:v>0.12597704417762409</c:v>
                </c:pt>
                <c:pt idx="4562" formatCode="General">
                  <c:v>0.12597704417762409</c:v>
                </c:pt>
                <c:pt idx="4563" formatCode="General">
                  <c:v>0.12472662000639277</c:v>
                </c:pt>
                <c:pt idx="4564" formatCode="General">
                  <c:v>0.12389891630094928</c:v>
                </c:pt>
                <c:pt idx="4565" formatCode="General">
                  <c:v>0.1229351064324732</c:v>
                </c:pt>
                <c:pt idx="4566" formatCode="General">
                  <c:v>0.12211844807993326</c:v>
                </c:pt>
                <c:pt idx="4567" formatCode="General">
                  <c:v>0.12115906490873417</c:v>
                </c:pt>
                <c:pt idx="4568" formatCode="General">
                  <c:v>0.12102405625434789</c:v>
                </c:pt>
                <c:pt idx="4569" formatCode="General">
                  <c:v>0.11940064765267649</c:v>
                </c:pt>
                <c:pt idx="4570" formatCode="General">
                  <c:v>0.11752039781627611</c:v>
                </c:pt>
                <c:pt idx="4571" formatCode="General">
                  <c:v>0.11513513791293722</c:v>
                </c:pt>
                <c:pt idx="4572" formatCode="General">
                  <c:v>0.11329315281257925</c:v>
                </c:pt>
                <c:pt idx="4573" formatCode="General">
                  <c:v>0.11121597456785352</c:v>
                </c:pt>
                <c:pt idx="4574" formatCode="General">
                  <c:v>0.10954261666541019</c:v>
                </c:pt>
                <c:pt idx="4575" formatCode="General">
                  <c:v>0.10826654946184053</c:v>
                </c:pt>
                <c:pt idx="4576" formatCode="General">
                  <c:v>0.10775913745382329</c:v>
                </c:pt>
                <c:pt idx="4577" formatCode="General">
                  <c:v>0.10775806160264448</c:v>
                </c:pt>
                <c:pt idx="4578" formatCode="General">
                  <c:v>0.10826762531301883</c:v>
                </c:pt>
                <c:pt idx="4579" formatCode="General">
                  <c:v>0.10916259869762604</c:v>
                </c:pt>
                <c:pt idx="4580" formatCode="General">
                  <c:v>0.11620424447757617</c:v>
                </c:pt>
                <c:pt idx="4581" formatCode="General">
                  <c:v>0.12281670394266662</c:v>
                </c:pt>
                <c:pt idx="4582" formatCode="General">
                  <c:v>0.1357823988312348</c:v>
                </c:pt>
                <c:pt idx="4583" formatCode="General">
                  <c:v>0.16055482695726958</c:v>
                </c:pt>
                <c:pt idx="4584" formatCode="General">
                  <c:v>0.17269160409987172</c:v>
                </c:pt>
                <c:pt idx="4585" formatCode="General">
                  <c:v>0.179150096260971</c:v>
                </c:pt>
                <c:pt idx="4586" formatCode="General">
                  <c:v>0.18053457904127251</c:v>
                </c:pt>
                <c:pt idx="4587" formatCode="General">
                  <c:v>0.20051199590820959</c:v>
                </c:pt>
                <c:pt idx="4588" formatCode="General">
                  <c:v>0.26050146480595482</c:v>
                </c:pt>
                <c:pt idx="4589" formatCode="General">
                  <c:v>0.36417150130911252</c:v>
                </c:pt>
                <c:pt idx="4590" formatCode="General">
                  <c:v>0.5426108179709207</c:v>
                </c:pt>
                <c:pt idx="4591" formatCode="General">
                  <c:v>0.76961424709202764</c:v>
                </c:pt>
                <c:pt idx="4592" formatCode="General">
                  <c:v>1.1534366034734298</c:v>
                </c:pt>
                <c:pt idx="4593" formatCode="General">
                  <c:v>1.5080760043266681</c:v>
                </c:pt>
                <c:pt idx="4594" formatCode="General">
                  <c:v>1.5391906336927557</c:v>
                </c:pt>
                <c:pt idx="4595" formatCode="General">
                  <c:v>1.4480200134814538</c:v>
                </c:pt>
                <c:pt idx="4596" formatCode="General">
                  <c:v>1.2543294463858858</c:v>
                </c:pt>
                <c:pt idx="4597" formatCode="General">
                  <c:v>1.1105314207497723</c:v>
                </c:pt>
                <c:pt idx="4598" formatCode="General">
                  <c:v>1.0288249961307174</c:v>
                </c:pt>
                <c:pt idx="4599" formatCode="General">
                  <c:v>0.98310430795492565</c:v>
                </c:pt>
                <c:pt idx="4600" formatCode="General">
                  <c:v>0.944881948438552</c:v>
                </c:pt>
                <c:pt idx="4601" formatCode="General">
                  <c:v>0.93129406091781852</c:v>
                </c:pt>
                <c:pt idx="4602" formatCode="General">
                  <c:v>1.0750210036764778</c:v>
                </c:pt>
                <c:pt idx="4603" formatCode="General">
                  <c:v>1.364877227317796</c:v>
                </c:pt>
                <c:pt idx="4604" formatCode="General">
                  <c:v>1.6618825134500381</c:v>
                </c:pt>
                <c:pt idx="4605" formatCode="General">
                  <c:v>1.8589016406279693</c:v>
                </c:pt>
                <c:pt idx="4606" formatCode="General">
                  <c:v>1.7023641802830918</c:v>
                </c:pt>
                <c:pt idx="4607" formatCode="General">
                  <c:v>1.5096231213991758</c:v>
                </c:pt>
                <c:pt idx="4608" formatCode="General">
                  <c:v>1.3708479904398161</c:v>
                </c:pt>
                <c:pt idx="4609" formatCode="General">
                  <c:v>1.2748519921758312</c:v>
                </c:pt>
                <c:pt idx="4610" formatCode="General">
                  <c:v>1.1869862402799318</c:v>
                </c:pt>
                <c:pt idx="4611" formatCode="General">
                  <c:v>1.1207586381271699</c:v>
                </c:pt>
                <c:pt idx="4612" formatCode="General">
                  <c:v>1.0434626420774527</c:v>
                </c:pt>
                <c:pt idx="4613" formatCode="General">
                  <c:v>0.97692874753356274</c:v>
                </c:pt>
                <c:pt idx="4614" formatCode="General">
                  <c:v>0.9261566699700341</c:v>
                </c:pt>
                <c:pt idx="4615" formatCode="General">
                  <c:v>0.87891883319000941</c:v>
                </c:pt>
                <c:pt idx="4616" formatCode="General">
                  <c:v>0.8257611722741629</c:v>
                </c:pt>
                <c:pt idx="4617" formatCode="General">
                  <c:v>0.78505694726205277</c:v>
                </c:pt>
                <c:pt idx="4618" formatCode="General">
                  <c:v>0.75181451728674065</c:v>
                </c:pt>
                <c:pt idx="4619" formatCode="General">
                  <c:v>0.71504617855158614</c:v>
                </c:pt>
                <c:pt idx="4620" formatCode="General">
                  <c:v>0.68167281254938483</c:v>
                </c:pt>
                <c:pt idx="4621" formatCode="General">
                  <c:v>0.65229995588843093</c:v>
                </c:pt>
                <c:pt idx="4622" formatCode="General">
                  <c:v>0.62924232212211362</c:v>
                </c:pt>
                <c:pt idx="4623" formatCode="General">
                  <c:v>0.60451103669719752</c:v>
                </c:pt>
                <c:pt idx="4624" formatCode="General">
                  <c:v>0.57896420797224057</c:v>
                </c:pt>
                <c:pt idx="4625" formatCode="General">
                  <c:v>0.55956650042455236</c:v>
                </c:pt>
                <c:pt idx="4626" formatCode="General">
                  <c:v>0.5442949804991517</c:v>
                </c:pt>
                <c:pt idx="4627" formatCode="General">
                  <c:v>0.52459703929521107</c:v>
                </c:pt>
                <c:pt idx="4628" formatCode="General">
                  <c:v>0.50507614607571649</c:v>
                </c:pt>
                <c:pt idx="4629" formatCode="General">
                  <c:v>0.49543884124432536</c:v>
                </c:pt>
                <c:pt idx="4630" formatCode="General">
                  <c:v>0.4784375461783465</c:v>
                </c:pt>
                <c:pt idx="4631" formatCode="General">
                  <c:v>0.46272367044996832</c:v>
                </c:pt>
                <c:pt idx="4632">
                  <c:v>0.45359423038460378</c:v>
                </c:pt>
                <c:pt idx="4633">
                  <c:v>0.44190983568057218</c:v>
                </c:pt>
                <c:pt idx="4634">
                  <c:v>0.43247934004436595</c:v>
                </c:pt>
                <c:pt idx="4635">
                  <c:v>0.42201123069290158</c:v>
                </c:pt>
                <c:pt idx="4636">
                  <c:v>0.41138930883992253</c:v>
                </c:pt>
                <c:pt idx="4637">
                  <c:v>0.40124513186296795</c:v>
                </c:pt>
                <c:pt idx="4638">
                  <c:v>0.39236190934990711</c:v>
                </c:pt>
                <c:pt idx="4639">
                  <c:v>0.38436806390605266</c:v>
                </c:pt>
                <c:pt idx="4640">
                  <c:v>0.37303584436955806</c:v>
                </c:pt>
                <c:pt idx="4641">
                  <c:v>0.36635057784508995</c:v>
                </c:pt>
                <c:pt idx="4642">
                  <c:v>0.35845899550103288</c:v>
                </c:pt>
                <c:pt idx="4643">
                  <c:v>0.34449805856032173</c:v>
                </c:pt>
                <c:pt idx="4644">
                  <c:v>0.33767574323425248</c:v>
                </c:pt>
                <c:pt idx="4645">
                  <c:v>0.32591482389546761</c:v>
                </c:pt>
                <c:pt idx="4646">
                  <c:v>0.31758491394259847</c:v>
                </c:pt>
                <c:pt idx="4647">
                  <c:v>0.31010287790080227</c:v>
                </c:pt>
                <c:pt idx="4648">
                  <c:v>0.30532079284345703</c:v>
                </c:pt>
                <c:pt idx="4649">
                  <c:v>0.29613621585980315</c:v>
                </c:pt>
                <c:pt idx="4650">
                  <c:v>0.29521768131396403</c:v>
                </c:pt>
                <c:pt idx="4651">
                  <c:v>0.29103908786343807</c:v>
                </c:pt>
                <c:pt idx="4652">
                  <c:v>0.28668253925151882</c:v>
                </c:pt>
                <c:pt idx="4653">
                  <c:v>0.28417763595859896</c:v>
                </c:pt>
                <c:pt idx="4654">
                  <c:v>0.27942773732220916</c:v>
                </c:pt>
                <c:pt idx="4655">
                  <c:v>0.27539299832980879</c:v>
                </c:pt>
                <c:pt idx="4656">
                  <c:v>0.27293935521357471</c:v>
                </c:pt>
                <c:pt idx="4657">
                  <c:v>0.26808303617221596</c:v>
                </c:pt>
                <c:pt idx="4658">
                  <c:v>0.26611595371436231</c:v>
                </c:pt>
                <c:pt idx="4659">
                  <c:v>0.26090586430585527</c:v>
                </c:pt>
                <c:pt idx="4660">
                  <c:v>0.25961175720354468</c:v>
                </c:pt>
                <c:pt idx="4661">
                  <c:v>0.25405134780394339</c:v>
                </c:pt>
                <c:pt idx="4662">
                  <c:v>0.25150571630421542</c:v>
                </c:pt>
                <c:pt idx="4663">
                  <c:v>0.24772386462108528</c:v>
                </c:pt>
                <c:pt idx="4664">
                  <c:v>0.24480418862751344</c:v>
                </c:pt>
                <c:pt idx="4665">
                  <c:v>0.24025860301988256</c:v>
                </c:pt>
                <c:pt idx="4666">
                  <c:v>0.2345491225064108</c:v>
                </c:pt>
                <c:pt idx="4667">
                  <c:v>0.23052262496573617</c:v>
                </c:pt>
                <c:pt idx="4668">
                  <c:v>0.22278915205150529</c:v>
                </c:pt>
                <c:pt idx="4669">
                  <c:v>0.21771743146769876</c:v>
                </c:pt>
                <c:pt idx="4670">
                  <c:v>0.21482849427399536</c:v>
                </c:pt>
                <c:pt idx="4671">
                  <c:v>0.20949003778482153</c:v>
                </c:pt>
                <c:pt idx="4672">
                  <c:v>0.20666424967925634</c:v>
                </c:pt>
                <c:pt idx="4673">
                  <c:v>0.20516684526887408</c:v>
                </c:pt>
                <c:pt idx="4674">
                  <c:v>0.20311684514212933</c:v>
                </c:pt>
                <c:pt idx="4675">
                  <c:v>0.20108034604643976</c:v>
                </c:pt>
                <c:pt idx="4676">
                  <c:v>0.20052772195102989</c:v>
                </c:pt>
                <c:pt idx="4677">
                  <c:v>0.19997877349668036</c:v>
                </c:pt>
                <c:pt idx="4678">
                  <c:v>0.19795695989029974</c:v>
                </c:pt>
                <c:pt idx="4679">
                  <c:v>0.19650120596566359</c:v>
                </c:pt>
                <c:pt idx="4680">
                  <c:v>0.19450380359468719</c:v>
                </c:pt>
                <c:pt idx="4681">
                  <c:v>0.19234206407860588</c:v>
                </c:pt>
                <c:pt idx="4682">
                  <c:v>0.19144498141203062</c:v>
                </c:pt>
                <c:pt idx="4683">
                  <c:v>0.1909057615301582</c:v>
                </c:pt>
                <c:pt idx="4684">
                  <c:v>0.19108469292251068</c:v>
                </c:pt>
                <c:pt idx="4685">
                  <c:v>0.19072683013780614</c:v>
                </c:pt>
                <c:pt idx="4686">
                  <c:v>0.19073167581961667</c:v>
                </c:pt>
                <c:pt idx="4687">
                  <c:v>0.19523168055700568</c:v>
                </c:pt>
                <c:pt idx="4688">
                  <c:v>0.19686148874428094</c:v>
                </c:pt>
                <c:pt idx="4689">
                  <c:v>0.19832578404256601</c:v>
                </c:pt>
                <c:pt idx="4690">
                  <c:v>0.19923989523587549</c:v>
                </c:pt>
                <c:pt idx="4691">
                  <c:v>0.19997509785562154</c:v>
                </c:pt>
                <c:pt idx="4692">
                  <c:v>0.201269045896625</c:v>
                </c:pt>
                <c:pt idx="4693">
                  <c:v>0.20629666683155243</c:v>
                </c:pt>
                <c:pt idx="4694">
                  <c:v>0.21541445994935912</c:v>
                </c:pt>
                <c:pt idx="4695">
                  <c:v>0.22337516283355402</c:v>
                </c:pt>
                <c:pt idx="4696">
                  <c:v>0.22633275534887687</c:v>
                </c:pt>
                <c:pt idx="4697">
                  <c:v>0.22476338355785863</c:v>
                </c:pt>
                <c:pt idx="4698">
                  <c:v>0.21675901967153421</c:v>
                </c:pt>
                <c:pt idx="4699">
                  <c:v>0.35417647030837635</c:v>
                </c:pt>
                <c:pt idx="4700">
                  <c:v>1.6698995984102418</c:v>
                </c:pt>
                <c:pt idx="4701">
                  <c:v>1.540365945867477</c:v>
                </c:pt>
                <c:pt idx="4702">
                  <c:v>7.2263533644921933</c:v>
                </c:pt>
                <c:pt idx="4703">
                  <c:v>5.4326367554624024</c:v>
                </c:pt>
                <c:pt idx="4704">
                  <c:v>4.4863889003894384</c:v>
                </c:pt>
                <c:pt idx="4705">
                  <c:v>3.9959616994519997</c:v>
                </c:pt>
                <c:pt idx="4706">
                  <c:v>3.3615634704061983</c:v>
                </c:pt>
                <c:pt idx="4707">
                  <c:v>2.813269181014654</c:v>
                </c:pt>
                <c:pt idx="4708">
                  <c:v>2.4017343422819626</c:v>
                </c:pt>
                <c:pt idx="4709">
                  <c:v>2.0923359105220678</c:v>
                </c:pt>
                <c:pt idx="4710">
                  <c:v>1.8288370213879088</c:v>
                </c:pt>
                <c:pt idx="4711">
                  <c:v>1.6403335925697922</c:v>
                </c:pt>
                <c:pt idx="4712">
                  <c:v>1.4937528532917381</c:v>
                </c:pt>
                <c:pt idx="4713">
                  <c:v>1.367546153992204</c:v>
                </c:pt>
                <c:pt idx="4714">
                  <c:v>1.266796442064887</c:v>
                </c:pt>
                <c:pt idx="4715">
                  <c:v>1.1869734635278861</c:v>
                </c:pt>
                <c:pt idx="4716">
                  <c:v>1.0958763985320552</c:v>
                </c:pt>
                <c:pt idx="4717">
                  <c:v>1.0313450397829915</c:v>
                </c:pt>
                <c:pt idx="4718">
                  <c:v>0.96873178735212195</c:v>
                </c:pt>
                <c:pt idx="4719">
                  <c:v>0.92015217213327583</c:v>
                </c:pt>
                <c:pt idx="4720">
                  <c:v>0.86896724597533259</c:v>
                </c:pt>
                <c:pt idx="4721">
                  <c:v>0.83010316999316558</c:v>
                </c:pt>
                <c:pt idx="4722">
                  <c:v>0.79102295773214437</c:v>
                </c:pt>
                <c:pt idx="4723">
                  <c:v>0.75882894657705713</c:v>
                </c:pt>
                <c:pt idx="4724">
                  <c:v>0.73183765614992713</c:v>
                </c:pt>
                <c:pt idx="4725">
                  <c:v>0.7008032329838868</c:v>
                </c:pt>
                <c:pt idx="4726">
                  <c:v>0.67548233662988078</c:v>
                </c:pt>
                <c:pt idx="4727">
                  <c:v>0.65231109407840815</c:v>
                </c:pt>
                <c:pt idx="4728">
                  <c:v>0.63069436114952615</c:v>
                </c:pt>
                <c:pt idx="4729">
                  <c:v>0.61896936059420005</c:v>
                </c:pt>
                <c:pt idx="4730">
                  <c:v>0.59732877098151149</c:v>
                </c:pt>
                <c:pt idx="4731">
                  <c:v>0.57444105391567934</c:v>
                </c:pt>
                <c:pt idx="4732">
                  <c:v>0.55818430878709258</c:v>
                </c:pt>
                <c:pt idx="4733">
                  <c:v>0.54630260912292916</c:v>
                </c:pt>
                <c:pt idx="4734">
                  <c:v>0.52790021889305894</c:v>
                </c:pt>
                <c:pt idx="4735">
                  <c:v>0.5190375378083345</c:v>
                </c:pt>
                <c:pt idx="4736">
                  <c:v>0.50278227997640157</c:v>
                </c:pt>
                <c:pt idx="4737">
                  <c:v>0.48784113384710687</c:v>
                </c:pt>
                <c:pt idx="4738">
                  <c:v>0.47254836891946794</c:v>
                </c:pt>
                <c:pt idx="4739">
                  <c:v>0.45662660749089534</c:v>
                </c:pt>
                <c:pt idx="4740">
                  <c:v>0.44222929883388357</c:v>
                </c:pt>
                <c:pt idx="4741">
                  <c:v>0.42547661077283594</c:v>
                </c:pt>
                <c:pt idx="4742">
                  <c:v>0.41141789967273917</c:v>
                </c:pt>
                <c:pt idx="4743">
                  <c:v>0.40125514990830879</c:v>
                </c:pt>
                <c:pt idx="4744">
                  <c:v>0.39427535578707235</c:v>
                </c:pt>
                <c:pt idx="4745">
                  <c:v>0.38629424586968941</c:v>
                </c:pt>
                <c:pt idx="4746">
                  <c:v>0.38247987639990177</c:v>
                </c:pt>
                <c:pt idx="4747">
                  <c:v>0.373843302159237</c:v>
                </c:pt>
                <c:pt idx="4748">
                  <c:v>0.36687910899435755</c:v>
                </c:pt>
                <c:pt idx="4749">
                  <c:v>0.36316837979402167</c:v>
                </c:pt>
                <c:pt idx="4750">
                  <c:v>0.3566320999483108</c:v>
                </c:pt>
                <c:pt idx="4751">
                  <c:v>0.35091416625227256</c:v>
                </c:pt>
                <c:pt idx="4752">
                  <c:v>0.34731014085681688</c:v>
                </c:pt>
                <c:pt idx="4753">
                  <c:v>0.338905489275167</c:v>
                </c:pt>
                <c:pt idx="4754">
                  <c:v>0.3328586088163345</c:v>
                </c:pt>
                <c:pt idx="4755">
                  <c:v>0.32738910588344811</c:v>
                </c:pt>
                <c:pt idx="4756">
                  <c:v>0.3222128740311338</c:v>
                </c:pt>
                <c:pt idx="4757">
                  <c:v>0.31538976279390318</c:v>
                </c:pt>
                <c:pt idx="4758">
                  <c:v>0.31130442814251796</c:v>
                </c:pt>
                <c:pt idx="4759">
                  <c:v>0.30555574507270788</c:v>
                </c:pt>
                <c:pt idx="4760">
                  <c:v>0.30011842178859338</c:v>
                </c:pt>
                <c:pt idx="4761">
                  <c:v>0.29708400912306016</c:v>
                </c:pt>
                <c:pt idx="4762">
                  <c:v>0.28943558401253927</c:v>
                </c:pt>
                <c:pt idx="4763">
                  <c:v>0.28190763034866251</c:v>
                </c:pt>
                <c:pt idx="4764">
                  <c:v>0.27516994634115194</c:v>
                </c:pt>
                <c:pt idx="4765">
                  <c:v>0.26984398799705583</c:v>
                </c:pt>
                <c:pt idx="4766">
                  <c:v>0.27006312976551405</c:v>
                </c:pt>
                <c:pt idx="4767">
                  <c:v>0.29056966305662113</c:v>
                </c:pt>
                <c:pt idx="4768">
                  <c:v>0.28742566373073486</c:v>
                </c:pt>
                <c:pt idx="4769">
                  <c:v>0.27472512567794138</c:v>
                </c:pt>
                <c:pt idx="4770">
                  <c:v>0.27073360191735935</c:v>
                </c:pt>
                <c:pt idx="4771">
                  <c:v>0.26285478345052882</c:v>
                </c:pt>
                <c:pt idx="4772">
                  <c:v>0.25746441226861039</c:v>
                </c:pt>
                <c:pt idx="4773">
                  <c:v>0.25405391970380908</c:v>
                </c:pt>
                <c:pt idx="4774">
                  <c:v>0.24897935743340802</c:v>
                </c:pt>
                <c:pt idx="4775">
                  <c:v>0.24501173761422787</c:v>
                </c:pt>
                <c:pt idx="4776">
                  <c:v>0.24128740173206703</c:v>
                </c:pt>
                <c:pt idx="4777">
                  <c:v>0.23882235269711871</c:v>
                </c:pt>
                <c:pt idx="4778">
                  <c:v>0.23576769173845041</c:v>
                </c:pt>
                <c:pt idx="4779">
                  <c:v>0.23293448629733646</c:v>
                </c:pt>
                <c:pt idx="4780">
                  <c:v>0.2299190340601312</c:v>
                </c:pt>
                <c:pt idx="4781">
                  <c:v>0.22613658808449341</c:v>
                </c:pt>
                <c:pt idx="4782">
                  <c:v>0.22435726850917953</c:v>
                </c:pt>
                <c:pt idx="4783">
                  <c:v>0.22200321925352237</c:v>
                </c:pt>
                <c:pt idx="4784">
                  <c:v>0.21946049820157468</c:v>
                </c:pt>
                <c:pt idx="4785">
                  <c:v>0.21579187957839363</c:v>
                </c:pt>
                <c:pt idx="4786">
                  <c:v>0.21348395710903298</c:v>
                </c:pt>
                <c:pt idx="4787">
                  <c:v>0.20967751904732354</c:v>
                </c:pt>
                <c:pt idx="4788">
                  <c:v>0.20610056743051017</c:v>
                </c:pt>
                <c:pt idx="4789">
                  <c:v>0.20182533994280524</c:v>
                </c:pt>
                <c:pt idx="4790">
                  <c:v>0.19850835971972491</c:v>
                </c:pt>
                <c:pt idx="4791">
                  <c:v>0.19523290197581031</c:v>
                </c:pt>
                <c:pt idx="4792">
                  <c:v>0.19306021535282991</c:v>
                </c:pt>
                <c:pt idx="4793">
                  <c:v>0.19270356828018767</c:v>
                </c:pt>
                <c:pt idx="4794">
                  <c:v>0.19090576153015809</c:v>
                </c:pt>
                <c:pt idx="4795">
                  <c:v>0.19073288007600189</c:v>
                </c:pt>
                <c:pt idx="4796">
                  <c:v>0.1891249117897113</c:v>
                </c:pt>
                <c:pt idx="4797">
                  <c:v>0.18841161193371228</c:v>
                </c:pt>
                <c:pt idx="4798">
                  <c:v>0.18629102341783782</c:v>
                </c:pt>
                <c:pt idx="4799">
                  <c:v>0.18453671593492843</c:v>
                </c:pt>
                <c:pt idx="4800">
                  <c:v>0.18348845407403633</c:v>
                </c:pt>
                <c:pt idx="4801">
                  <c:v>0.18139793720176844</c:v>
                </c:pt>
                <c:pt idx="4802">
                  <c:v>0.18035688067979641</c:v>
                </c:pt>
                <c:pt idx="4803">
                  <c:v>0.17932181083307652</c:v>
                </c:pt>
                <c:pt idx="4804">
                  <c:v>0.17829152051002234</c:v>
                </c:pt>
                <c:pt idx="4805">
                  <c:v>0.17743772139231617</c:v>
                </c:pt>
                <c:pt idx="4806">
                  <c:v>0.17956071822175038</c:v>
                </c:pt>
                <c:pt idx="4807">
                  <c:v>0.37677464306930036</c:v>
                </c:pt>
                <c:pt idx="4808">
                  <c:v>0.64935428057022571</c:v>
                </c:pt>
                <c:pt idx="4809">
                  <c:v>0.73203322147332761</c:v>
                </c:pt>
                <c:pt idx="4810">
                  <c:v>0.61726270756959678</c:v>
                </c:pt>
                <c:pt idx="4811">
                  <c:v>0.50844182475661948</c:v>
                </c:pt>
                <c:pt idx="4812">
                  <c:v>0.43844912912191841</c:v>
                </c:pt>
                <c:pt idx="4813">
                  <c:v>0.39601605434221337</c:v>
                </c:pt>
                <c:pt idx="4814">
                  <c:v>0.37039186088298742</c:v>
                </c:pt>
                <c:pt idx="4815">
                  <c:v>0.35041192835761187</c:v>
                </c:pt>
                <c:pt idx="4816">
                  <c:v>0.33187035981146851</c:v>
                </c:pt>
                <c:pt idx="4817">
                  <c:v>0.31904835433967715</c:v>
                </c:pt>
                <c:pt idx="4818">
                  <c:v>0.30937522435895648</c:v>
                </c:pt>
                <c:pt idx="4819">
                  <c:v>0.3020074026689698</c:v>
                </c:pt>
                <c:pt idx="4820">
                  <c:v>0.29941755999462183</c:v>
                </c:pt>
                <c:pt idx="4821">
                  <c:v>0.29800650865092937</c:v>
                </c:pt>
                <c:pt idx="4822">
                  <c:v>0.29335802163001901</c:v>
                </c:pt>
                <c:pt idx="4823">
                  <c:v>0.28966124656257625</c:v>
                </c:pt>
                <c:pt idx="4824">
                  <c:v>0.28783470709543735</c:v>
                </c:pt>
                <c:pt idx="4825">
                  <c:v>0.28553303107044048</c:v>
                </c:pt>
                <c:pt idx="4826">
                  <c:v>0.28531394948930688</c:v>
                </c:pt>
                <c:pt idx="4827">
                  <c:v>0.28079234846797374</c:v>
                </c:pt>
                <c:pt idx="4828">
                  <c:v>0.27919548842601194</c:v>
                </c:pt>
                <c:pt idx="4829">
                  <c:v>0.27650305924428531</c:v>
                </c:pt>
                <c:pt idx="4830">
                  <c:v>0.27650568067898668</c:v>
                </c:pt>
                <c:pt idx="4831">
                  <c:v>0.27272544809737176</c:v>
                </c:pt>
                <c:pt idx="4832">
                  <c:v>0.27117840338873817</c:v>
                </c:pt>
                <c:pt idx="4833">
                  <c:v>0.28078972157026438</c:v>
                </c:pt>
                <c:pt idx="4834">
                  <c:v>0.28783468799108913</c:v>
                </c:pt>
                <c:pt idx="4835">
                  <c:v>0.2834953180895538</c:v>
                </c:pt>
                <c:pt idx="4836">
                  <c:v>0.27919811533221184</c:v>
                </c:pt>
                <c:pt idx="4837">
                  <c:v>0.27383158508563438</c:v>
                </c:pt>
                <c:pt idx="4838">
                  <c:v>0.26764866009798038</c:v>
                </c:pt>
                <c:pt idx="4839">
                  <c:v>0.26285089524164451</c:v>
                </c:pt>
                <c:pt idx="4840">
                  <c:v>0.26286256536583558</c:v>
                </c:pt>
                <c:pt idx="4841">
                  <c:v>0.26328009986924117</c:v>
                </c:pt>
                <c:pt idx="4842">
                  <c:v>0.26469560619631344</c:v>
                </c:pt>
                <c:pt idx="4843">
                  <c:v>0.54681253452962808</c:v>
                </c:pt>
                <c:pt idx="4844">
                  <c:v>1.0670323130497519</c:v>
                </c:pt>
                <c:pt idx="4845">
                  <c:v>1.180938342288969</c:v>
                </c:pt>
                <c:pt idx="4846">
                  <c:v>1.0875438714280221</c:v>
                </c:pt>
                <c:pt idx="4847">
                  <c:v>0.94653978055268451</c:v>
                </c:pt>
                <c:pt idx="4848">
                  <c:v>0.85614944408395355</c:v>
                </c:pt>
                <c:pt idx="4849">
                  <c:v>0.80887246840101168</c:v>
                </c:pt>
                <c:pt idx="4850">
                  <c:v>0.77709225713203689</c:v>
                </c:pt>
                <c:pt idx="4851">
                  <c:v>0.75466029657809119</c:v>
                </c:pt>
                <c:pt idx="4852">
                  <c:v>0.72943030671773856</c:v>
                </c:pt>
                <c:pt idx="4853">
                  <c:v>0.71022998465233034</c:v>
                </c:pt>
                <c:pt idx="4854">
                  <c:v>0.69019631167984064</c:v>
                </c:pt>
                <c:pt idx="4855">
                  <c:v>0.67550153024489212</c:v>
                </c:pt>
                <c:pt idx="4856">
                  <c:v>0.65416184145373313</c:v>
                </c:pt>
                <c:pt idx="4857">
                  <c:v>0.64702915379092385</c:v>
                </c:pt>
                <c:pt idx="4858">
                  <c:v>0.62482948167200691</c:v>
                </c:pt>
                <c:pt idx="4859">
                  <c:v>0.61278120413032133</c:v>
                </c:pt>
                <c:pt idx="4860">
                  <c:v>0.59590473670225508</c:v>
                </c:pt>
                <c:pt idx="4861">
                  <c:v>0.57860168975709991</c:v>
                </c:pt>
                <c:pt idx="4862">
                  <c:v>0.56024692531767706</c:v>
                </c:pt>
                <c:pt idx="4863">
                  <c:v>0.54257496235908464</c:v>
                </c:pt>
                <c:pt idx="4864">
                  <c:v>0.52858050607177676</c:v>
                </c:pt>
                <c:pt idx="4865">
                  <c:v>0.51215516791259408</c:v>
                </c:pt>
                <c:pt idx="4866">
                  <c:v>0.49896411026509346</c:v>
                </c:pt>
                <c:pt idx="4867">
                  <c:v>0.48751988502248511</c:v>
                </c:pt>
                <c:pt idx="4868">
                  <c:v>0.47411907188316332</c:v>
                </c:pt>
                <c:pt idx="4869">
                  <c:v>0.46762428870766742</c:v>
                </c:pt>
                <c:pt idx="4870">
                  <c:v>0.4556940836966894</c:v>
                </c:pt>
                <c:pt idx="4871">
                  <c:v>0.44404458011638526</c:v>
                </c:pt>
                <c:pt idx="4872">
                  <c:v>0.4330790594403493</c:v>
                </c:pt>
                <c:pt idx="4873">
                  <c:v>0.42290273221866576</c:v>
                </c:pt>
                <c:pt idx="4874">
                  <c:v>0.41596911161112915</c:v>
                </c:pt>
                <c:pt idx="4875">
                  <c:v>0.40799985212143774</c:v>
                </c:pt>
                <c:pt idx="4876">
                  <c:v>0.40125791245646625</c:v>
                </c:pt>
                <c:pt idx="4877">
                  <c:v>0.39344113868154951</c:v>
                </c:pt>
                <c:pt idx="4878">
                  <c:v>0.38386929626437766</c:v>
                </c:pt>
                <c:pt idx="4879">
                  <c:v>0.37759034151442483</c:v>
                </c:pt>
                <c:pt idx="4880">
                  <c:v>0.37222139330472886</c:v>
                </c:pt>
                <c:pt idx="4881">
                  <c:v>0.36109737201383862</c:v>
                </c:pt>
                <c:pt idx="4882">
                  <c:v>0.35766973146112579</c:v>
                </c:pt>
                <c:pt idx="4883">
                  <c:v>0.34961991294980377</c:v>
                </c:pt>
                <c:pt idx="4884">
                  <c:v>0.34170523596314567</c:v>
                </c:pt>
                <c:pt idx="4885">
                  <c:v>0.33111689582039694</c:v>
                </c:pt>
                <c:pt idx="4886">
                  <c:v>0.32764432761944579</c:v>
                </c:pt>
                <c:pt idx="4887">
                  <c:v>0.32001229264131681</c:v>
                </c:pt>
                <c:pt idx="4888">
                  <c:v>0.31152727368315086</c:v>
                </c:pt>
                <c:pt idx="4889">
                  <c:v>0.30865697177331985</c:v>
                </c:pt>
                <c:pt idx="4890">
                  <c:v>0.30603233935413088</c:v>
                </c:pt>
                <c:pt idx="4891">
                  <c:v>0.30083127912831181</c:v>
                </c:pt>
                <c:pt idx="4892">
                  <c:v>0.29824679102669382</c:v>
                </c:pt>
                <c:pt idx="4893">
                  <c:v>0.29335271051780615</c:v>
                </c:pt>
                <c:pt idx="4894">
                  <c:v>0.28919271277112329</c:v>
                </c:pt>
                <c:pt idx="4895">
                  <c:v>0.2855317121500564</c:v>
                </c:pt>
                <c:pt idx="4896">
                  <c:v>0.28144969159188848</c:v>
                </c:pt>
                <c:pt idx="4897">
                  <c:v>0.27965475702652343</c:v>
                </c:pt>
                <c:pt idx="4898">
                  <c:v>0.27449291237371881</c:v>
                </c:pt>
                <c:pt idx="4899">
                  <c:v>0.27095536238049694</c:v>
                </c:pt>
                <c:pt idx="4900">
                  <c:v>0.26720906307720138</c:v>
                </c:pt>
                <c:pt idx="4901">
                  <c:v>0.26654643881589235</c:v>
                </c:pt>
                <c:pt idx="4902">
                  <c:v>0.26046759729505548</c:v>
                </c:pt>
                <c:pt idx="4903">
                  <c:v>0.25832154107422506</c:v>
                </c:pt>
                <c:pt idx="4904">
                  <c:v>0.25341976016336232</c:v>
                </c:pt>
                <c:pt idx="4905">
                  <c:v>0.24877181677143878</c:v>
                </c:pt>
                <c:pt idx="4906">
                  <c:v>0.24418155554304338</c:v>
                </c:pt>
                <c:pt idx="4907">
                  <c:v>0.23617514892003447</c:v>
                </c:pt>
                <c:pt idx="4908">
                  <c:v>0.23172350774433589</c:v>
                </c:pt>
                <c:pt idx="4909">
                  <c:v>0.22653143326530553</c:v>
                </c:pt>
                <c:pt idx="4910">
                  <c:v>0.22082868983486503</c:v>
                </c:pt>
                <c:pt idx="4911">
                  <c:v>0.21791235182412713</c:v>
                </c:pt>
                <c:pt idx="4912">
                  <c:v>0.21329152773801316</c:v>
                </c:pt>
                <c:pt idx="4913">
                  <c:v>0.21176573256560294</c:v>
                </c:pt>
                <c:pt idx="4914">
                  <c:v>0.20986623026972653</c:v>
                </c:pt>
                <c:pt idx="4915">
                  <c:v>0.20873641153821781</c:v>
                </c:pt>
                <c:pt idx="4916">
                  <c:v>0.20778790166317854</c:v>
                </c:pt>
                <c:pt idx="4917">
                  <c:v>0.20703920938087891</c:v>
                </c:pt>
                <c:pt idx="4918">
                  <c:v>0.20703920654577382</c:v>
                </c:pt>
                <c:pt idx="4919">
                  <c:v>0.20553689084803944</c:v>
                </c:pt>
                <c:pt idx="4920">
                  <c:v>0.204605631417865</c:v>
                </c:pt>
                <c:pt idx="4921">
                  <c:v>0.20237306697834917</c:v>
                </c:pt>
                <c:pt idx="4922">
                  <c:v>0.20071641611092858</c:v>
                </c:pt>
                <c:pt idx="4923">
                  <c:v>0.1994273651297897</c:v>
                </c:pt>
                <c:pt idx="4924">
                  <c:v>0.19741287716438091</c:v>
                </c:pt>
                <c:pt idx="4925">
                  <c:v>0.19432365934992768</c:v>
                </c:pt>
                <c:pt idx="4926">
                  <c:v>0.19306992960225222</c:v>
                </c:pt>
                <c:pt idx="4927">
                  <c:v>0.19126967711696691</c:v>
                </c:pt>
                <c:pt idx="4928">
                  <c:v>0.18806220759567346</c:v>
                </c:pt>
                <c:pt idx="4929">
                  <c:v>0.18453671305798144</c:v>
                </c:pt>
                <c:pt idx="4930">
                  <c:v>0.18071227451232827</c:v>
                </c:pt>
                <c:pt idx="4931">
                  <c:v>0.1760711524136232</c:v>
                </c:pt>
                <c:pt idx="4932">
                  <c:v>0.1721824123455919</c:v>
                </c:pt>
                <c:pt idx="4933">
                  <c:v>0.16983666291596006</c:v>
                </c:pt>
                <c:pt idx="4934">
                  <c:v>0.16850687375076789</c:v>
                </c:pt>
                <c:pt idx="4935">
                  <c:v>0.16684906788896103</c:v>
                </c:pt>
                <c:pt idx="4936">
                  <c:v>0.1661930111845312</c:v>
                </c:pt>
                <c:pt idx="4937">
                  <c:v>0.16390033268887541</c:v>
                </c:pt>
                <c:pt idx="4938">
                  <c:v>0.16455169415108442</c:v>
                </c:pt>
                <c:pt idx="4939">
                  <c:v>0.16389915741650171</c:v>
                </c:pt>
                <c:pt idx="4940">
                  <c:v>0.16373455852784491</c:v>
                </c:pt>
                <c:pt idx="4941">
                  <c:v>0.16227075376097888</c:v>
                </c:pt>
                <c:pt idx="4942">
                  <c:v>0.16146182164534378</c:v>
                </c:pt>
                <c:pt idx="4943">
                  <c:v>0.16049531008549309</c:v>
                </c:pt>
                <c:pt idx="4944">
                  <c:v>0.1595311314987185</c:v>
                </c:pt>
                <c:pt idx="4945">
                  <c:v>0.15904787718559477</c:v>
                </c:pt>
                <c:pt idx="4946">
                  <c:v>0.15824711927654356</c:v>
                </c:pt>
                <c:pt idx="4947">
                  <c:v>0.15665491771873688</c:v>
                </c:pt>
                <c:pt idx="4948">
                  <c:v>0.15618097766078762</c:v>
                </c:pt>
                <c:pt idx="4949">
                  <c:v>0.15491557629128441</c:v>
                </c:pt>
                <c:pt idx="4950">
                  <c:v>0.15428751507129393</c:v>
                </c:pt>
                <c:pt idx="4951">
                  <c:v>0.15178335604660406</c:v>
                </c:pt>
                <c:pt idx="4952">
                  <c:v>0.15085051068649741</c:v>
                </c:pt>
                <c:pt idx="4953">
                  <c:v>0.14960825055524749</c:v>
                </c:pt>
                <c:pt idx="4954">
                  <c:v>0.14638988836190453</c:v>
                </c:pt>
                <c:pt idx="4955">
                  <c:v>0.14396165205395847</c:v>
                </c:pt>
                <c:pt idx="4956">
                  <c:v>0.14171264928116237</c:v>
                </c:pt>
                <c:pt idx="4957">
                  <c:v>0.13844520160668491</c:v>
                </c:pt>
                <c:pt idx="4958">
                  <c:v>0.1390377343682872</c:v>
                </c:pt>
                <c:pt idx="4959">
                  <c:v>0.13756150337166828</c:v>
                </c:pt>
                <c:pt idx="4960">
                  <c:v>0.13580542460855377</c:v>
                </c:pt>
                <c:pt idx="4961">
                  <c:v>0.13435743831338953</c:v>
                </c:pt>
                <c:pt idx="4962">
                  <c:v>0.13348729550275992</c:v>
                </c:pt>
                <c:pt idx="4963">
                  <c:v>0.13363344667071889</c:v>
                </c:pt>
                <c:pt idx="4964">
                  <c:v>0.13276667843409329</c:v>
                </c:pt>
                <c:pt idx="4965">
                  <c:v>0.13262502669223433</c:v>
                </c:pt>
                <c:pt idx="4966">
                  <c:v>0.13219220650783473</c:v>
                </c:pt>
                <c:pt idx="4967">
                  <c:v>0.13176387670825238</c:v>
                </c:pt>
                <c:pt idx="4968">
                  <c:v>0.13190777515038543</c:v>
                </c:pt>
                <c:pt idx="4969">
                  <c:v>0.13133554388697091</c:v>
                </c:pt>
                <c:pt idx="4970">
                  <c:v>0.13062277970823963</c:v>
                </c:pt>
                <c:pt idx="4971">
                  <c:v>0.12991113435008264</c:v>
                </c:pt>
                <c:pt idx="4972">
                  <c:v>0.13005279212937046</c:v>
                </c:pt>
                <c:pt idx="4973">
                  <c:v>0.12835624615641444</c:v>
                </c:pt>
                <c:pt idx="4974">
                  <c:v>0.12821570416996098</c:v>
                </c:pt>
                <c:pt idx="4975">
                  <c:v>0.12723191026478417</c:v>
                </c:pt>
                <c:pt idx="4976">
                  <c:v>0.12709359379631671</c:v>
                </c:pt>
                <c:pt idx="4977">
                  <c:v>0.12542043698675923</c:v>
                </c:pt>
                <c:pt idx="4978">
                  <c:v>0.12211624389856179</c:v>
                </c:pt>
                <c:pt idx="4979">
                  <c:v>0.11913172783971823</c:v>
                </c:pt>
                <c:pt idx="4980">
                  <c:v>0.11606049275940832</c:v>
                </c:pt>
                <c:pt idx="4981">
                  <c:v>0.11447541962101868</c:v>
                </c:pt>
                <c:pt idx="4982">
                  <c:v>0.11134444445926464</c:v>
                </c:pt>
                <c:pt idx="4983">
                  <c:v>0.10980063541205012</c:v>
                </c:pt>
                <c:pt idx="4984">
                  <c:v>0.11225239645249695</c:v>
                </c:pt>
                <c:pt idx="4985">
                  <c:v>0.11225022611601652</c:v>
                </c:pt>
                <c:pt idx="4986">
                  <c:v>0.11225022611601652</c:v>
                </c:pt>
                <c:pt idx="4987">
                  <c:v>0.11186157023334611</c:v>
                </c:pt>
                <c:pt idx="4988">
                  <c:v>0.11199112219423617</c:v>
                </c:pt>
                <c:pt idx="4989">
                  <c:v>0.11264105233516718</c:v>
                </c:pt>
                <c:pt idx="4990">
                  <c:v>0.11225022611601652</c:v>
                </c:pt>
                <c:pt idx="4991">
                  <c:v>0.11160354838104511</c:v>
                </c:pt>
                <c:pt idx="4992">
                  <c:v>0.11237977807690649</c:v>
                </c:pt>
                <c:pt idx="4993">
                  <c:v>0.11199220426371538</c:v>
                </c:pt>
                <c:pt idx="4994">
                  <c:v>0.11186373747106529</c:v>
                </c:pt>
                <c:pt idx="4995">
                  <c:v>0.11147291435067586</c:v>
                </c:pt>
                <c:pt idx="4996">
                  <c:v>0.11108534053748452</c:v>
                </c:pt>
                <c:pt idx="4997">
                  <c:v>0.11031235705005951</c:v>
                </c:pt>
                <c:pt idx="4998">
                  <c:v>0.11044190901094958</c:v>
                </c:pt>
                <c:pt idx="4999">
                  <c:v>0.10941522573781685</c:v>
                </c:pt>
                <c:pt idx="5000">
                  <c:v>0.10864980120843792</c:v>
                </c:pt>
                <c:pt idx="5001">
                  <c:v>0.1080128434578318</c:v>
                </c:pt>
                <c:pt idx="5002">
                  <c:v>0.10712755895205466</c:v>
                </c:pt>
                <c:pt idx="5003">
                  <c:v>0.10524141465769966</c:v>
                </c:pt>
                <c:pt idx="5004">
                  <c:v>0.10362822923654776</c:v>
                </c:pt>
                <c:pt idx="5005">
                  <c:v>0.10068003046007702</c:v>
                </c:pt>
                <c:pt idx="5006">
                  <c:v>9.8742179627966997E-2</c:v>
                </c:pt>
                <c:pt idx="5007">
                  <c:v>9.6830741710764334E-2</c:v>
                </c:pt>
                <c:pt idx="5008">
                  <c:v>9.5645175027729248E-2</c:v>
                </c:pt>
                <c:pt idx="5009">
                  <c:v>9.505606909826321E-2</c:v>
                </c:pt>
                <c:pt idx="5010">
                  <c:v>9.5057116608293205E-2</c:v>
                </c:pt>
                <c:pt idx="5011">
                  <c:v>9.5062341402760223E-2</c:v>
                </c:pt>
                <c:pt idx="5012">
                  <c:v>9.5645175027729248E-2</c:v>
                </c:pt>
                <c:pt idx="5013">
                  <c:v>9.5409532655942444E-2</c:v>
                </c:pt>
                <c:pt idx="5014">
                  <c:v>9.6473075396455027E-2</c:v>
                </c:pt>
                <c:pt idx="5015">
                  <c:v>9.6830741710764376E-2</c:v>
                </c:pt>
                <c:pt idx="5016">
                  <c:v>9.6829691021607073E-2</c:v>
                </c:pt>
                <c:pt idx="5017">
                  <c:v>9.7186306646759202E-2</c:v>
                </c:pt>
                <c:pt idx="5018">
                  <c:v>9.7425104257415449E-2</c:v>
                </c:pt>
                <c:pt idx="5019">
                  <c:v>9.7067434771708469E-2</c:v>
                </c:pt>
                <c:pt idx="5020">
                  <c:v>9.7068488632263347E-2</c:v>
                </c:pt>
                <c:pt idx="5021">
                  <c:v>9.671187300711119E-2</c:v>
                </c:pt>
                <c:pt idx="5022">
                  <c:v>9.6592997960663493E-2</c:v>
                </c:pt>
                <c:pt idx="5023">
                  <c:v>9.5881868088674035E-2</c:v>
                </c:pt>
                <c:pt idx="5024">
                  <c:v>9.5291711470049029E-2</c:v>
                </c:pt>
                <c:pt idx="5025">
                  <c:v>9.4588971207867467E-2</c:v>
                </c:pt>
                <c:pt idx="5026">
                  <c:v>9.2957263146308144E-2</c:v>
                </c:pt>
                <c:pt idx="5027">
                  <c:v>9.1461094571716306E-2</c:v>
                </c:pt>
                <c:pt idx="5028">
                  <c:v>8.8277780863731559E-2</c:v>
                </c:pt>
                <c:pt idx="5029">
                  <c:v>8.6372583268668632E-2</c:v>
                </c:pt>
                <c:pt idx="5030">
                  <c:v>8.3628140637463849E-2</c:v>
                </c:pt>
                <c:pt idx="5031">
                  <c:v>8.2002529670368154E-2</c:v>
                </c:pt>
                <c:pt idx="5032">
                  <c:v>8.0824189097541244E-2</c:v>
                </c:pt>
                <c:pt idx="5033">
                  <c:v>7.9866924360106659E-2</c:v>
                </c:pt>
                <c:pt idx="5034">
                  <c:v>7.9445071598772565E-2</c:v>
                </c:pt>
                <c:pt idx="5035">
                  <c:v>8.0078862743827861E-2</c:v>
                </c:pt>
                <c:pt idx="5036">
                  <c:v>8.0291813130602727E-2</c:v>
                </c:pt>
                <c:pt idx="5037">
                  <c:v>8.1464058801581155E-2</c:v>
                </c:pt>
                <c:pt idx="5038">
                  <c:v>8.2216492068983224E-2</c:v>
                </c:pt>
                <c:pt idx="5039">
                  <c:v>8.2864490474398728E-2</c:v>
                </c:pt>
                <c:pt idx="5040">
                  <c:v>8.4292523258110541E-2</c:v>
                </c:pt>
                <c:pt idx="5041">
                  <c:v>0.10134326634155991</c:v>
                </c:pt>
                <c:pt idx="5042">
                  <c:v>0.10524997461451926</c:v>
                </c:pt>
                <c:pt idx="5043">
                  <c:v>0.16937141825949911</c:v>
                </c:pt>
                <c:pt idx="5044">
                  <c:v>0.38545832227179838</c:v>
                </c:pt>
                <c:pt idx="5045">
                  <c:v>0.34517996932728923</c:v>
                </c:pt>
                <c:pt idx="5046">
                  <c:v>0.2705969530660276</c:v>
                </c:pt>
                <c:pt idx="5047">
                  <c:v>0.21289033370799174</c:v>
                </c:pt>
                <c:pt idx="5048">
                  <c:v>0.18371423296038353</c:v>
                </c:pt>
                <c:pt idx="5049">
                  <c:v>0.17420729565180307</c:v>
                </c:pt>
                <c:pt idx="5050">
                  <c:v>0.16375449720254814</c:v>
                </c:pt>
                <c:pt idx="5051">
                  <c:v>0.17200924362098674</c:v>
                </c:pt>
                <c:pt idx="5052">
                  <c:v>0.18280641279888121</c:v>
                </c:pt>
                <c:pt idx="5053">
                  <c:v>0.17386150426005917</c:v>
                </c:pt>
                <c:pt idx="5054">
                  <c:v>0.16950864621934472</c:v>
                </c:pt>
                <c:pt idx="5055">
                  <c:v>0.16115250984760338</c:v>
                </c:pt>
                <c:pt idx="5056">
                  <c:v>0.14884794825257291</c:v>
                </c:pt>
                <c:pt idx="5057">
                  <c:v>0.14096942987726035</c:v>
                </c:pt>
                <c:pt idx="5058">
                  <c:v>0.13537260743397767</c:v>
                </c:pt>
                <c:pt idx="5059">
                  <c:v>0.13105447201293879</c:v>
                </c:pt>
                <c:pt idx="5060">
                  <c:v>0.12723748012743422</c:v>
                </c:pt>
                <c:pt idx="5061">
                  <c:v>0.12444998098942846</c:v>
                </c:pt>
                <c:pt idx="5062">
                  <c:v>0.12198013162401668</c:v>
                </c:pt>
                <c:pt idx="5063">
                  <c:v>0.1207518378231501</c:v>
                </c:pt>
                <c:pt idx="5064">
                  <c:v>0.11792322878780671</c:v>
                </c:pt>
                <c:pt idx="5065">
                  <c:v>0.11645458066715758</c:v>
                </c:pt>
                <c:pt idx="5066">
                  <c:v>0.11552813756050721</c:v>
                </c:pt>
                <c:pt idx="5067">
                  <c:v>0.11408024036789836</c:v>
                </c:pt>
                <c:pt idx="5068">
                  <c:v>0.11264322267164818</c:v>
                </c:pt>
                <c:pt idx="5069">
                  <c:v>0.11212500863056463</c:v>
                </c:pt>
                <c:pt idx="5070">
                  <c:v>0.11069776672429313</c:v>
                </c:pt>
                <c:pt idx="5071">
                  <c:v>0.10979955644823319</c:v>
                </c:pt>
                <c:pt idx="5072">
                  <c:v>0.10890673787862189</c:v>
                </c:pt>
                <c:pt idx="5073">
                  <c:v>0.10788545253023812</c:v>
                </c:pt>
                <c:pt idx="5074">
                  <c:v>0.10599608692173858</c:v>
                </c:pt>
                <c:pt idx="5075">
                  <c:v>0.10375026903562821</c:v>
                </c:pt>
                <c:pt idx="5076">
                  <c:v>0.10019397905937959</c:v>
                </c:pt>
                <c:pt idx="5077">
                  <c:v>9.8024732935444073E-2</c:v>
                </c:pt>
                <c:pt idx="5078">
                  <c:v>9.5057116608293205E-2</c:v>
                </c:pt>
                <c:pt idx="5079">
                  <c:v>9.2607986441806803E-2</c:v>
                </c:pt>
                <c:pt idx="5080">
                  <c:v>9.1340169202432056E-2</c:v>
                </c:pt>
                <c:pt idx="5081">
                  <c:v>8.9854408707408892E-2</c:v>
                </c:pt>
                <c:pt idx="5082">
                  <c:v>8.9741793122674746E-2</c:v>
                </c:pt>
                <c:pt idx="5083">
                  <c:v>8.9628142823510268E-2</c:v>
                </c:pt>
                <c:pt idx="5084">
                  <c:v>8.9854408707408892E-2</c:v>
                </c:pt>
                <c:pt idx="5085">
                  <c:v>9.0652036652317664E-2</c:v>
                </c:pt>
                <c:pt idx="5086">
                  <c:v>9.0650998726939477E-2</c:v>
                </c:pt>
                <c:pt idx="5087">
                  <c:v>9.1224439849655753E-2</c:v>
                </c:pt>
                <c:pt idx="5088">
                  <c:v>9.1454857426975456E-2</c:v>
                </c:pt>
                <c:pt idx="5089">
                  <c:v>9.1913610325149039E-2</c:v>
                </c:pt>
                <c:pt idx="5090">
                  <c:v>9.1915692581615027E-2</c:v>
                </c:pt>
                <c:pt idx="5091">
                  <c:v>9.1453816298742552E-2</c:v>
                </c:pt>
                <c:pt idx="5092">
                  <c:v>9.1453816298742552E-2</c:v>
                </c:pt>
                <c:pt idx="5093">
                  <c:v>9.1683192747829545E-2</c:v>
                </c:pt>
                <c:pt idx="5094">
                  <c:v>9.0652036652317664E-2</c:v>
                </c:pt>
                <c:pt idx="5095">
                  <c:v>9.0880375176025568E-2</c:v>
                </c:pt>
                <c:pt idx="5096">
                  <c:v>9.0652036652317664E-2</c:v>
                </c:pt>
                <c:pt idx="5097">
                  <c:v>8.9401876939612268E-2</c:v>
                </c:pt>
                <c:pt idx="5098">
                  <c:v>8.8049445550971911E-2</c:v>
                </c:pt>
                <c:pt idx="5099">
                  <c:v>8.5597664249847771E-2</c:v>
                </c:pt>
                <c:pt idx="5100">
                  <c:v>8.3734606063581726E-2</c:v>
                </c:pt>
                <c:pt idx="5101">
                  <c:v>8.1786530201896343E-2</c:v>
                </c:pt>
                <c:pt idx="5102">
                  <c:v>8.0929652287874743E-2</c:v>
                </c:pt>
                <c:pt idx="5103">
                  <c:v>7.9761461169772924E-2</c:v>
                </c:pt>
                <c:pt idx="5104">
                  <c:v>7.8812289177552522E-2</c:v>
                </c:pt>
                <c:pt idx="5105">
                  <c:v>7.755782356751692E-2</c:v>
                </c:pt>
                <c:pt idx="5106">
                  <c:v>7.7245465603639318E-2</c:v>
                </c:pt>
                <c:pt idx="5107">
                  <c:v>7.7662281322232143E-2</c:v>
                </c:pt>
                <c:pt idx="5108">
                  <c:v>7.8183544930890803E-2</c:v>
                </c:pt>
                <c:pt idx="5109">
                  <c:v>7.8287999397389493E-2</c:v>
                </c:pt>
                <c:pt idx="5110">
                  <c:v>7.8602371520720429E-2</c:v>
                </c:pt>
                <c:pt idx="5111">
                  <c:v>7.9971375547385232E-2</c:v>
                </c:pt>
                <c:pt idx="5112">
                  <c:v>7.9761461169772924E-2</c:v>
                </c:pt>
                <c:pt idx="5113">
                  <c:v>8.0077850740773227E-2</c:v>
                </c:pt>
                <c:pt idx="5114">
                  <c:v>8.0397276320936073E-2</c:v>
                </c:pt>
                <c:pt idx="5115">
                  <c:v>8.0397276320936073E-2</c:v>
                </c:pt>
                <c:pt idx="5116">
                  <c:v>8.0503751514323693E-2</c:v>
                </c:pt>
                <c:pt idx="5117">
                  <c:v>8.0929652287874743E-2</c:v>
                </c:pt>
                <c:pt idx="5118">
                  <c:v>8.1142602674650025E-2</c:v>
                </c:pt>
                <c:pt idx="5119">
                  <c:v>8.0610226707711494E-2</c:v>
                </c:pt>
                <c:pt idx="5120">
                  <c:v>8.0503751514323693E-2</c:v>
                </c:pt>
                <c:pt idx="5121">
                  <c:v>8.0184325934160763E-2</c:v>
                </c:pt>
                <c:pt idx="5122">
                  <c:v>7.8708843434888418E-2</c:v>
                </c:pt>
                <c:pt idx="5123">
                  <c:v>7.745537997225542E-2</c:v>
                </c:pt>
                <c:pt idx="5124">
                  <c:v>7.5596293939347928E-2</c:v>
                </c:pt>
                <c:pt idx="5125">
                  <c:v>7.3566313986632909E-2</c:v>
                </c:pt>
                <c:pt idx="5126">
                  <c:v>7.1763122480630714E-2</c:v>
                </c:pt>
                <c:pt idx="5127">
                  <c:v>7.0380566077890519E-2</c:v>
                </c:pt>
                <c:pt idx="5128">
                  <c:v>6.9307231351859414E-2</c:v>
                </c:pt>
                <c:pt idx="5129">
                  <c:v>6.8724279741806102E-2</c:v>
                </c:pt>
                <c:pt idx="5130">
                  <c:v>6.8531272081021374E-2</c:v>
                </c:pt>
                <c:pt idx="5131">
                  <c:v>6.8917287402590913E-2</c:v>
                </c:pt>
                <c:pt idx="5132">
                  <c:v>6.9306249194934513E-2</c:v>
                </c:pt>
                <c:pt idx="5133">
                  <c:v>6.9988651106153904E-2</c:v>
                </c:pt>
                <c:pt idx="5134">
                  <c:v>6.940864260265632E-2</c:v>
                </c:pt>
                <c:pt idx="5135">
                  <c:v>7.0479037576441902E-2</c:v>
                </c:pt>
                <c:pt idx="5136">
                  <c:v>7.1365281063403924E-2</c:v>
                </c:pt>
                <c:pt idx="5137">
                  <c:v>7.1664650982079386E-2</c:v>
                </c:pt>
                <c:pt idx="5138">
                  <c:v>7.2559797505690984E-2</c:v>
                </c:pt>
                <c:pt idx="5139">
                  <c:v>7.2460337151384571E-2</c:v>
                </c:pt>
                <c:pt idx="5140">
                  <c:v>7.2558805315084435E-2</c:v>
                </c:pt>
                <c:pt idx="5141">
                  <c:v>7.2560789696297534E-2</c:v>
                </c:pt>
                <c:pt idx="5142">
                  <c:v>7.2362861178290924E-2</c:v>
                </c:pt>
                <c:pt idx="5143">
                  <c:v>7.2359884606471012E-2</c:v>
                </c:pt>
                <c:pt idx="5144">
                  <c:v>7.2558805315084435E-2</c:v>
                </c:pt>
                <c:pt idx="5145">
                  <c:v>7.206150354355087E-2</c:v>
                </c:pt>
                <c:pt idx="5146">
                  <c:v>7.1267798420607903E-2</c:v>
                </c:pt>
                <c:pt idx="5147">
                  <c:v>7.0480026432197404E-2</c:v>
                </c:pt>
                <c:pt idx="5148">
                  <c:v>6.8532250873727524E-2</c:v>
                </c:pt>
                <c:pt idx="5149">
                  <c:v>6.6710420234496845E-2</c:v>
                </c:pt>
                <c:pt idx="5150">
                  <c:v>6.4919806289024898E-2</c:v>
                </c:pt>
                <c:pt idx="5151">
                  <c:v>6.3712012030857523E-2</c:v>
                </c:pt>
                <c:pt idx="5152">
                  <c:v>6.2425135716420485E-2</c:v>
                </c:pt>
                <c:pt idx="5153">
                  <c:v>6.1153662151846998E-2</c:v>
                </c:pt>
                <c:pt idx="5154">
                  <c:v>6.0524639255193614E-2</c:v>
                </c:pt>
                <c:pt idx="5155">
                  <c:v>6.1063938651226418E-2</c:v>
                </c:pt>
                <c:pt idx="5156">
                  <c:v>6.1243385652467355E-2</c:v>
                </c:pt>
                <c:pt idx="5157">
                  <c:v>6.1791310568469315E-2</c:v>
                </c:pt>
                <c:pt idx="5158">
                  <c:v>6.2608423139526748E-2</c:v>
                </c:pt>
                <c:pt idx="5159">
                  <c:v>6.2607461320902918E-2</c:v>
                </c:pt>
                <c:pt idx="5160">
                  <c:v>6.3433219959143763E-2</c:v>
                </c:pt>
                <c:pt idx="5161">
                  <c:v>6.3803655742410412E-2</c:v>
                </c:pt>
                <c:pt idx="5162">
                  <c:v>6.435930941731112E-2</c:v>
                </c:pt>
                <c:pt idx="5163">
                  <c:v>6.4545495948307413E-2</c:v>
                </c:pt>
                <c:pt idx="5164">
                  <c:v>6.5106961459383994E-2</c:v>
                </c:pt>
                <c:pt idx="5165">
                  <c:v>6.5106961459383994E-2</c:v>
                </c:pt>
                <c:pt idx="5166">
                  <c:v>6.5387694214922326E-2</c:v>
                </c:pt>
                <c:pt idx="5167">
                  <c:v>6.529411662974248E-2</c:v>
                </c:pt>
                <c:pt idx="5168">
                  <c:v>6.5106961459383994E-2</c:v>
                </c:pt>
                <c:pt idx="5169">
                  <c:v>6.4452887002490841E-2</c:v>
                </c:pt>
                <c:pt idx="5170">
                  <c:v>6.3896264688227192E-2</c:v>
                </c:pt>
                <c:pt idx="5171">
                  <c:v>6.3248967301773498E-2</c:v>
                </c:pt>
                <c:pt idx="5172">
                  <c:v>6.1515431331255734E-2</c:v>
                </c:pt>
                <c:pt idx="5173">
                  <c:v>5.9989163117022327E-2</c:v>
                </c:pt>
                <c:pt idx="5174">
                  <c:v>5.8396079938589703E-2</c:v>
                </c:pt>
                <c:pt idx="5175">
                  <c:v>5.6916456017674116E-2</c:v>
                </c:pt>
                <c:pt idx="5176">
                  <c:v>5.6056263830319003E-2</c:v>
                </c:pt>
                <c:pt idx="5177">
                  <c:v>5.4948657421930863E-2</c:v>
                </c:pt>
                <c:pt idx="5178">
                  <c:v>5.4695582675979647E-2</c:v>
                </c:pt>
                <c:pt idx="5179">
                  <c:v>5.4948657421930863E-2</c:v>
                </c:pt>
                <c:pt idx="5180">
                  <c:v>5.5628523957914733E-2</c:v>
                </c:pt>
                <c:pt idx="5181">
                  <c:v>5.5884415004713514E-2</c:v>
                </c:pt>
                <c:pt idx="5182">
                  <c:v>5.6656793624132964E-2</c:v>
                </c:pt>
                <c:pt idx="5183">
                  <c:v>5.7352703994975406E-2</c:v>
                </c:pt>
                <c:pt idx="5184">
                  <c:v>5.7435780804756698E-2</c:v>
                </c:pt>
                <c:pt idx="5185">
                  <c:v>5.7956994746972086E-2</c:v>
                </c:pt>
                <c:pt idx="5186">
                  <c:v>5.8396079938589716E-2</c:v>
                </c:pt>
                <c:pt idx="5187">
                  <c:v>5.8922982168530494E-2</c:v>
                </c:pt>
                <c:pt idx="5188">
                  <c:v>5.9099567752290513E-2</c:v>
                </c:pt>
                <c:pt idx="5189">
                  <c:v>5.9277104843163113E-2</c:v>
                </c:pt>
                <c:pt idx="5190">
                  <c:v>5.9632179024908534E-2</c:v>
                </c:pt>
                <c:pt idx="5191">
                  <c:v>5.9898484661217534E-2</c:v>
                </c:pt>
                <c:pt idx="5192">
                  <c:v>6.0076976707274327E-2</c:v>
                </c:pt>
                <c:pt idx="5193">
                  <c:v>5.9543410479472002E-2</c:v>
                </c:pt>
                <c:pt idx="5194">
                  <c:v>5.8835165130206972E-2</c:v>
                </c:pt>
                <c:pt idx="5195">
                  <c:v>5.7522649795125703E-2</c:v>
                </c:pt>
                <c:pt idx="5196">
                  <c:v>5.5800372783520027E-2</c:v>
                </c:pt>
                <c:pt idx="5197">
                  <c:v>5.4278159901252655E-2</c:v>
                </c:pt>
                <c:pt idx="5198">
                  <c:v>5.286057787066642E-2</c:v>
                </c:pt>
                <c:pt idx="5199">
                  <c:v>5.1630629357773912E-2</c:v>
                </c:pt>
                <c:pt idx="5200">
                  <c:v>5.0897489396899434E-2</c:v>
                </c:pt>
                <c:pt idx="5201">
                  <c:v>5.0253922102122713E-2</c:v>
                </c:pt>
                <c:pt idx="5202">
                  <c:v>5.0414583048033437E-2</c:v>
                </c:pt>
                <c:pt idx="5203">
                  <c:v>5.0012930683257122E-2</c:v>
                </c:pt>
                <c:pt idx="5204">
                  <c:v>5.0575243993943413E-2</c:v>
                </c:pt>
                <c:pt idx="5205">
                  <c:v>5.0816235412809191E-2</c:v>
                </c:pt>
                <c:pt idx="5206">
                  <c:v>5.1627851742577356E-2</c:v>
                </c:pt>
                <c:pt idx="5207">
                  <c:v>5.1953794730969526E-2</c:v>
                </c:pt>
                <c:pt idx="5208">
                  <c:v>5.2778400351323931E-2</c:v>
                </c:pt>
                <c:pt idx="5209">
                  <c:v>5.3027735202052097E-2</c:v>
                </c:pt>
                <c:pt idx="5210">
                  <c:v>5.3857927823916033E-2</c:v>
                </c:pt>
                <c:pt idx="5211">
                  <c:v>5.3689836394962658E-2</c:v>
                </c:pt>
                <c:pt idx="5212">
                  <c:v>5.4275354103597157E-2</c:v>
                </c:pt>
                <c:pt idx="5213">
                  <c:v>5.4443445532550178E-2</c:v>
                </c:pt>
                <c:pt idx="5214">
                  <c:v>5.4359399818073938E-2</c:v>
                </c:pt>
                <c:pt idx="5215">
                  <c:v>5.4695582675979661E-2</c:v>
                </c:pt>
                <c:pt idx="5216">
                  <c:v>5.4695582675979661E-2</c:v>
                </c:pt>
                <c:pt idx="5217">
                  <c:v>5.4781503595499159E-2</c:v>
                </c:pt>
                <c:pt idx="5218">
                  <c:v>5.4023216960167722E-2</c:v>
                </c:pt>
                <c:pt idx="5219">
                  <c:v>5.3522679063576724E-2</c:v>
                </c:pt>
                <c:pt idx="5220">
                  <c:v>5.1954721783000167E-2</c:v>
                </c:pt>
                <c:pt idx="5221">
                  <c:v>5.0415506559168224E-2</c:v>
                </c:pt>
                <c:pt idx="5222">
                  <c:v>4.9138495060159916E-2</c:v>
                </c:pt>
                <c:pt idx="5223">
                  <c:v>4.8037744557368492E-2</c:v>
                </c:pt>
                <c:pt idx="5224">
                  <c:v>4.7339512778767745E-2</c:v>
                </c:pt>
                <c:pt idx="5225">
                  <c:v>4.6954333903828804E-2</c:v>
                </c:pt>
                <c:pt idx="5226">
                  <c:v>4.6876752595095356E-2</c:v>
                </c:pt>
                <c:pt idx="5227">
                  <c:v>4.6800080509271313E-2</c:v>
                </c:pt>
                <c:pt idx="5228">
                  <c:v>4.6416720080151123E-2</c:v>
                </c:pt>
                <c:pt idx="5229">
                  <c:v>4.6876752595095356E-2</c:v>
                </c:pt>
                <c:pt idx="5230">
                  <c:v>4.7262840692943703E-2</c:v>
                </c:pt>
                <c:pt idx="5231">
                  <c:v>4.8041399391642876E-2</c:v>
                </c:pt>
                <c:pt idx="5232">
                  <c:v>4.8116238680098733E-2</c:v>
                </c:pt>
                <c:pt idx="5233">
                  <c:v>4.8587203416480283E-2</c:v>
                </c:pt>
                <c:pt idx="5234">
                  <c:v>4.8901179907401303E-2</c:v>
                </c:pt>
                <c:pt idx="5235">
                  <c:v>4.9059084545146001E-2</c:v>
                </c:pt>
                <c:pt idx="5236">
                  <c:v>4.9853189695287729E-2</c:v>
                </c:pt>
                <c:pt idx="5237">
                  <c:v>5.0093261156212675E-2</c:v>
                </c:pt>
                <c:pt idx="5238">
                  <c:v>5.0253922102122713E-2</c:v>
                </c:pt>
                <c:pt idx="5239">
                  <c:v>5.0334252575077856E-2</c:v>
                </c:pt>
                <c:pt idx="5240">
                  <c:v>5.0575243993943413E-2</c:v>
                </c:pt>
                <c:pt idx="5241">
                  <c:v>5.0093261156212675E-2</c:v>
                </c:pt>
                <c:pt idx="5242">
                  <c:v>4.9297316090188413E-2</c:v>
                </c:pt>
                <c:pt idx="5243">
                  <c:v>4.8273226925559236E-2</c:v>
                </c:pt>
                <c:pt idx="5244">
                  <c:v>4.7572256704967966E-2</c:v>
                </c:pt>
                <c:pt idx="5245">
                  <c:v>4.6036076507574693E-2</c:v>
                </c:pt>
                <c:pt idx="5246">
                  <c:v>4.5354174687577506E-2</c:v>
                </c:pt>
                <c:pt idx="5247">
                  <c:v>4.4379132634880754E-2</c:v>
                </c:pt>
                <c:pt idx="5248">
                  <c:v>4.3493328957971401E-2</c:v>
                </c:pt>
                <c:pt idx="5249">
                  <c:v>4.2906968566189557E-2</c:v>
                </c:pt>
                <c:pt idx="5250">
                  <c:v>4.2906968566189557E-2</c:v>
                </c:pt>
                <c:pt idx="5251">
                  <c:v>4.2760825831761475E-2</c:v>
                </c:pt>
                <c:pt idx="5252">
                  <c:v>4.3199254035046708E-2</c:v>
                </c:pt>
                <c:pt idx="5253">
                  <c:v>4.3713437786647977E-2</c:v>
                </c:pt>
                <c:pt idx="5254">
                  <c:v>4.4009302163640115E-2</c:v>
                </c:pt>
                <c:pt idx="5255">
                  <c:v>4.4305166540632712E-2</c:v>
                </c:pt>
                <c:pt idx="5256">
                  <c:v>4.4978048357604057E-2</c:v>
                </c:pt>
                <c:pt idx="5257">
                  <c:v>4.5127777288284897E-2</c:v>
                </c:pt>
                <c:pt idx="5258">
                  <c:v>4.5580572086870087E-2</c:v>
                </c:pt>
                <c:pt idx="5259">
                  <c:v>4.5883637954774951E-2</c:v>
                </c:pt>
                <c:pt idx="5260">
                  <c:v>4.6811023427165491E-2</c:v>
                </c:pt>
                <c:pt idx="5261">
                  <c:v>4.6264281527350917E-2</c:v>
                </c:pt>
                <c:pt idx="5262">
                  <c:v>4.6956152349647506E-2</c:v>
                </c:pt>
                <c:pt idx="5263">
                  <c:v>4.6647645560532303E-2</c:v>
                </c:pt>
                <c:pt idx="5264">
                  <c:v>4.6800080509271313E-2</c:v>
                </c:pt>
                <c:pt idx="5265">
                  <c:v>4.6263375908502977E-2</c:v>
                </c:pt>
                <c:pt idx="5266">
                  <c:v>4.5580572086870087E-2</c:v>
                </c:pt>
                <c:pt idx="5267">
                  <c:v>4.4828319426923433E-2</c:v>
                </c:pt>
                <c:pt idx="5268">
                  <c:v>4.3861369975143893E-2</c:v>
                </c:pt>
                <c:pt idx="5269">
                  <c:v>4.2687754464546993E-2</c:v>
                </c:pt>
                <c:pt idx="5270">
                  <c:v>4.6405340288723056E-2</c:v>
                </c:pt>
                <c:pt idx="5271">
                  <c:v>5.3780438305509402E-2</c:v>
                </c:pt>
                <c:pt idx="5272">
                  <c:v>5.4534043926318637E-2</c:v>
                </c:pt>
                <c:pt idx="5273">
                  <c:v>5.1633406972970371E-2</c:v>
                </c:pt>
                <c:pt idx="5274">
                  <c:v>4.913941145244418E-2</c:v>
                </c:pt>
                <c:pt idx="5275">
                  <c:v>4.9059084545146001E-2</c:v>
                </c:pt>
                <c:pt idx="5276">
                  <c:v>4.9853189695287729E-2</c:v>
                </c:pt>
                <c:pt idx="5277">
                  <c:v>4.9614958150245365E-2</c:v>
                </c:pt>
                <c:pt idx="5278">
                  <c:v>4.9138495060159916E-2</c:v>
                </c:pt>
                <c:pt idx="5279">
                  <c:v>4.8665697539210524E-2</c:v>
                </c:pt>
                <c:pt idx="5280">
                  <c:v>4.8037744557368492E-2</c:v>
                </c:pt>
                <c:pt idx="5281">
                  <c:v>4.8037744557368492E-2</c:v>
                </c:pt>
                <c:pt idx="5282">
                  <c:v>4.7882581939902136E-2</c:v>
                </c:pt>
                <c:pt idx="5283">
                  <c:v>4.7417094087501603E-2</c:v>
                </c:pt>
                <c:pt idx="5284">
                  <c:v>4.7106768852567503E-2</c:v>
                </c:pt>
                <c:pt idx="5285">
                  <c:v>4.7106768852567503E-2</c:v>
                </c:pt>
                <c:pt idx="5286">
                  <c:v>4.6876752595095356E-2</c:v>
                </c:pt>
                <c:pt idx="5287">
                  <c:v>4.6953424680919412E-2</c:v>
                </c:pt>
                <c:pt idx="5288">
                  <c:v>5.6049861536414065E-2</c:v>
                </c:pt>
                <c:pt idx="5289">
                  <c:v>0.13976869426416991</c:v>
                </c:pt>
                <c:pt idx="5290">
                  <c:v>0.12527036854235221</c:v>
                </c:pt>
                <c:pt idx="5291">
                  <c:v>0.11531254514878909</c:v>
                </c:pt>
                <c:pt idx="5292">
                  <c:v>0.10594374240030253</c:v>
                </c:pt>
                <c:pt idx="5293">
                  <c:v>9.0131500395352768E-2</c:v>
                </c:pt>
                <c:pt idx="5294">
                  <c:v>7.9048463041749006E-2</c:v>
                </c:pt>
                <c:pt idx="5295">
                  <c:v>7.1277680259991191E-2</c:v>
                </c:pt>
                <c:pt idx="5296">
                  <c:v>6.6145066587217749E-2</c:v>
                </c:pt>
                <c:pt idx="5297">
                  <c:v>6.2887218616339419E-2</c:v>
                </c:pt>
                <c:pt idx="5298">
                  <c:v>6.0885450042293524E-2</c:v>
                </c:pt>
                <c:pt idx="5299">
                  <c:v>5.8748299598996384E-2</c:v>
                </c:pt>
                <c:pt idx="5300">
                  <c:v>5.7175173833648833E-2</c:v>
                </c:pt>
                <c:pt idx="5301">
                  <c:v>5.6484944798527517E-2</c:v>
                </c:pt>
                <c:pt idx="5302">
                  <c:v>5.5373574006920889E-2</c:v>
                </c:pt>
                <c:pt idx="5303">
                  <c:v>5.4611536961503421E-2</c:v>
                </c:pt>
                <c:pt idx="5304">
                  <c:v>5.3940105343258056E-2</c:v>
                </c:pt>
                <c:pt idx="5305">
                  <c:v>5.3274274793636674E-2</c:v>
                </c:pt>
                <c:pt idx="5306">
                  <c:v>5.2776535672968111E-2</c:v>
                </c:pt>
                <c:pt idx="5307">
                  <c:v>5.2364699911574934E-2</c:v>
                </c:pt>
                <c:pt idx="5308">
                  <c:v>5.2200337839332887E-2</c:v>
                </c:pt>
                <c:pt idx="5309">
                  <c:v>5.1871613694848516E-2</c:v>
                </c:pt>
                <c:pt idx="5310">
                  <c:v>5.1384089790306384E-2</c:v>
                </c:pt>
                <c:pt idx="5311">
                  <c:v>5.1059073853944884E-2</c:v>
                </c:pt>
                <c:pt idx="5312">
                  <c:v>5.0735904939854033E-2</c:v>
                </c:pt>
                <c:pt idx="5313">
                  <c:v>5.0494913520988484E-2</c:v>
                </c:pt>
                <c:pt idx="5314">
                  <c:v>4.9614958150245365E-2</c:v>
                </c:pt>
                <c:pt idx="5315">
                  <c:v>4.8508709293749987E-2</c:v>
                </c:pt>
                <c:pt idx="5316">
                  <c:v>4.7187077830029317E-2</c:v>
                </c:pt>
                <c:pt idx="5317">
                  <c:v>4.5582379707353772E-2</c:v>
                </c:pt>
                <c:pt idx="5318">
                  <c:v>4.3715227240715818E-2</c:v>
                </c:pt>
                <c:pt idx="5319">
                  <c:v>4.261557416660592E-2</c:v>
                </c:pt>
                <c:pt idx="5320">
                  <c:v>4.1892880117922443E-2</c:v>
                </c:pt>
                <c:pt idx="5321">
                  <c:v>4.1035590518818311E-2</c:v>
                </c:pt>
                <c:pt idx="5322">
                  <c:v>4.0118503645266528E-2</c:v>
                </c:pt>
                <c:pt idx="5323">
                  <c:v>4.0259322022158775E-2</c:v>
                </c:pt>
                <c:pt idx="5324">
                  <c:v>4.0118503645266528E-2</c:v>
                </c:pt>
                <c:pt idx="5325">
                  <c:v>4.0048094456820504E-2</c:v>
                </c:pt>
                <c:pt idx="5326">
                  <c:v>4.0540958775943256E-2</c:v>
                </c:pt>
                <c:pt idx="5327">
                  <c:v>4.0823479241603934E-2</c:v>
                </c:pt>
                <c:pt idx="5328">
                  <c:v>4.1106883419140414E-2</c:v>
                </c:pt>
                <c:pt idx="5329">
                  <c:v>4.1605933721395726E-2</c:v>
                </c:pt>
                <c:pt idx="5330">
                  <c:v>4.1605933721395726E-2</c:v>
                </c:pt>
                <c:pt idx="5331">
                  <c:v>4.1965060415863273E-2</c:v>
                </c:pt>
                <c:pt idx="5332">
                  <c:v>4.2471213570723816E-2</c:v>
                </c:pt>
                <c:pt idx="5333">
                  <c:v>4.2614683097332934E-2</c:v>
                </c:pt>
                <c:pt idx="5334">
                  <c:v>4.2687754464546993E-2</c:v>
                </c:pt>
                <c:pt idx="5335">
                  <c:v>4.2614683097332934E-2</c:v>
                </c:pt>
                <c:pt idx="5336">
                  <c:v>4.2614683097332934E-2</c:v>
                </c:pt>
                <c:pt idx="5337">
                  <c:v>4.2398142203509577E-2</c:v>
                </c:pt>
                <c:pt idx="5338">
                  <c:v>4.196506041586328E-2</c:v>
                </c:pt>
                <c:pt idx="5339">
                  <c:v>4.0966065042248506E-2</c:v>
                </c:pt>
                <c:pt idx="5340">
                  <c:v>3.9771737774111415E-2</c:v>
                </c:pt>
                <c:pt idx="5341">
                  <c:v>3.8870479941243145E-2</c:v>
                </c:pt>
                <c:pt idx="5342">
                  <c:v>3.7983227919314265E-2</c:v>
                </c:pt>
                <c:pt idx="5343">
                  <c:v>3.7713848066732052E-2</c:v>
                </c:pt>
                <c:pt idx="5344">
                  <c:v>3.7312375384359393E-2</c:v>
                </c:pt>
                <c:pt idx="5345">
                  <c:v>3.7175077129187876E-2</c:v>
                </c:pt>
                <c:pt idx="5346">
                  <c:v>3.6841384757982341E-2</c:v>
                </c:pt>
                <c:pt idx="5347">
                  <c:v>3.6774473270795444E-2</c:v>
                </c:pt>
                <c:pt idx="5348">
                  <c:v>3.6775338335524738E-2</c:v>
                </c:pt>
                <c:pt idx="5349">
                  <c:v>3.6707561783608546E-2</c:v>
                </c:pt>
                <c:pt idx="5350">
                  <c:v>3.6840519693253332E-2</c:v>
                </c:pt>
                <c:pt idx="5351">
                  <c:v>3.7175077129187876E-2</c:v>
                </c:pt>
                <c:pt idx="5352">
                  <c:v>3.7442723077935412E-2</c:v>
                </c:pt>
                <c:pt idx="5353">
                  <c:v>3.7509634565122206E-2</c:v>
                </c:pt>
                <c:pt idx="5354">
                  <c:v>3.7712106674644204E-2</c:v>
                </c:pt>
                <c:pt idx="5355">
                  <c:v>3.8186568852816502E-2</c:v>
                </c:pt>
                <c:pt idx="5356">
                  <c:v>3.8322129475151484E-2</c:v>
                </c:pt>
                <c:pt idx="5357">
                  <c:v>3.8527215544868751E-2</c:v>
                </c:pt>
                <c:pt idx="5358">
                  <c:v>3.8733174182693522E-2</c:v>
                </c:pt>
                <c:pt idx="5359">
                  <c:v>3.90077856997929E-2</c:v>
                </c:pt>
                <c:pt idx="5360">
                  <c:v>3.935280269081802E-2</c:v>
                </c:pt>
                <c:pt idx="5361">
                  <c:v>3.9283273514217988E-2</c:v>
                </c:pt>
                <c:pt idx="5362">
                  <c:v>3.8527215544868751E-2</c:v>
                </c:pt>
                <c:pt idx="5363">
                  <c:v>3.7779886985811612E-2</c:v>
                </c:pt>
                <c:pt idx="5364">
                  <c:v>3.7241988616374851E-2</c:v>
                </c:pt>
                <c:pt idx="5365">
                  <c:v>3.6113143981488696E-2</c:v>
                </c:pt>
                <c:pt idx="5366">
                  <c:v>3.5850680871922981E-2</c:v>
                </c:pt>
                <c:pt idx="5367">
                  <c:v>3.6775338335524752E-2</c:v>
                </c:pt>
                <c:pt idx="5368">
                  <c:v>3.6707561783608546E-2</c:v>
                </c:pt>
                <c:pt idx="5369">
                  <c:v>3.6773608206066455E-2</c:v>
                </c:pt>
                <c:pt idx="5370">
                  <c:v>3.6707561783608546E-2</c:v>
                </c:pt>
                <c:pt idx="5371">
                  <c:v>3.6443376093777687E-2</c:v>
                </c:pt>
                <c:pt idx="5372">
                  <c:v>3.657546893869304E-2</c:v>
                </c:pt>
                <c:pt idx="5373">
                  <c:v>3.6641515361150942E-2</c:v>
                </c:pt>
                <c:pt idx="5374">
                  <c:v>3.6773608206066455E-2</c:v>
                </c:pt>
                <c:pt idx="5375">
                  <c:v>3.6773608206066455E-2</c:v>
                </c:pt>
                <c:pt idx="5376">
                  <c:v>3.6974342667627252E-2</c:v>
                </c:pt>
                <c:pt idx="5377">
                  <c:v>3.7175077129187876E-2</c:v>
                </c:pt>
                <c:pt idx="5378">
                  <c:v>3.7375811590748396E-2</c:v>
                </c:pt>
                <c:pt idx="5379">
                  <c:v>3.7308900103561492E-2</c:v>
                </c:pt>
                <c:pt idx="5380">
                  <c:v>3.7509634565122206E-2</c:v>
                </c:pt>
                <c:pt idx="5381">
                  <c:v>3.7308900103561492E-2</c:v>
                </c:pt>
                <c:pt idx="5382">
                  <c:v>3.7442723077935412E-2</c:v>
                </c:pt>
                <c:pt idx="5383">
                  <c:v>3.7509634565122206E-2</c:v>
                </c:pt>
                <c:pt idx="5384">
                  <c:v>3.7577414876289808E-2</c:v>
                </c:pt>
                <c:pt idx="5385">
                  <c:v>3.7509634565122206E-2</c:v>
                </c:pt>
                <c:pt idx="5386">
                  <c:v>3.6907431180440098E-2</c:v>
                </c:pt>
                <c:pt idx="5387">
                  <c:v>3.6311283248861979E-2</c:v>
                </c:pt>
                <c:pt idx="5388">
                  <c:v>3.5395242445613637E-2</c:v>
                </c:pt>
                <c:pt idx="5389">
                  <c:v>3.4684208489800382E-2</c:v>
                </c:pt>
                <c:pt idx="5390">
                  <c:v>3.3855632515130012E-2</c:v>
                </c:pt>
                <c:pt idx="5391">
                  <c:v>3.3164218169162644E-2</c:v>
                </c:pt>
                <c:pt idx="5392">
                  <c:v>3.2419497642605252E-2</c:v>
                </c:pt>
                <c:pt idx="5393">
                  <c:v>3.2111449658335275E-2</c:v>
                </c:pt>
                <c:pt idx="5394">
                  <c:v>3.1502091121200275E-2</c:v>
                </c:pt>
                <c:pt idx="5395">
                  <c:v>3.1381896028489682E-2</c:v>
                </c:pt>
                <c:pt idx="5396">
                  <c:v>3.1502091121200275E-2</c:v>
                </c:pt>
                <c:pt idx="5397">
                  <c:v>3.192864209719478E-2</c:v>
                </c:pt>
                <c:pt idx="5398">
                  <c:v>3.2111449658335275E-2</c:v>
                </c:pt>
                <c:pt idx="5399">
                  <c:v>3.2234163544687895E-2</c:v>
                </c:pt>
                <c:pt idx="5400">
                  <c:v>3.2604831740522595E-2</c:v>
                </c:pt>
                <c:pt idx="5401">
                  <c:v>3.2851943871079287E-2</c:v>
                </c:pt>
                <c:pt idx="5402">
                  <c:v>3.3038970036440386E-2</c:v>
                </c:pt>
                <c:pt idx="5403">
                  <c:v>3.3352090368246039E-2</c:v>
                </c:pt>
                <c:pt idx="5404">
                  <c:v>3.3602586633690576E-2</c:v>
                </c:pt>
                <c:pt idx="5405">
                  <c:v>3.3855632515130012E-2</c:v>
                </c:pt>
                <c:pt idx="5406">
                  <c:v>3.4109528268567335E-2</c:v>
                </c:pt>
                <c:pt idx="5407">
                  <c:v>3.442689796036421E-2</c:v>
                </c:pt>
                <c:pt idx="5408">
                  <c:v>3.4236476145286084E-2</c:v>
                </c:pt>
                <c:pt idx="5409">
                  <c:v>3.4299950083645482E-2</c:v>
                </c:pt>
                <c:pt idx="5410">
                  <c:v>3.4109528268567335E-2</c:v>
                </c:pt>
                <c:pt idx="5411">
                  <c:v>3.3415564306605423E-2</c:v>
                </c:pt>
                <c:pt idx="5412">
                  <c:v>3.2604831740522595E-2</c:v>
                </c:pt>
                <c:pt idx="5413">
                  <c:v>3.2050513804621802E-2</c:v>
                </c:pt>
                <c:pt idx="5414">
                  <c:v>3.1140667535710282E-2</c:v>
                </c:pt>
                <c:pt idx="5415">
                  <c:v>3.0423669073263652E-2</c:v>
                </c:pt>
                <c:pt idx="5416">
                  <c:v>2.989196195069381E-2</c:v>
                </c:pt>
                <c:pt idx="5417">
                  <c:v>2.9027021316339538E-2</c:v>
                </c:pt>
                <c:pt idx="5418">
                  <c:v>2.9658231491841342E-2</c:v>
                </c:pt>
                <c:pt idx="5419">
                  <c:v>2.9658231491841342E-2</c:v>
                </c:pt>
                <c:pt idx="5420">
                  <c:v>2.989196195069381E-2</c:v>
                </c:pt>
                <c:pt idx="5421">
                  <c:v>2.9780040474670835E-2</c:v>
                </c:pt>
                <c:pt idx="5422">
                  <c:v>3.0305142818079906E-2</c:v>
                </c:pt>
                <c:pt idx="5423">
                  <c:v>3.066072158363127E-2</c:v>
                </c:pt>
                <c:pt idx="5424">
                  <c:v>3.0841014222697211E-2</c:v>
                </c:pt>
                <c:pt idx="5425">
                  <c:v>3.090111176905256E-2</c:v>
                </c:pt>
                <c:pt idx="5426">
                  <c:v>3.1320960174776202E-2</c:v>
                </c:pt>
                <c:pt idx="5427">
                  <c:v>3.1441155267486802E-2</c:v>
                </c:pt>
                <c:pt idx="5428">
                  <c:v>3.1745834536054292E-2</c:v>
                </c:pt>
                <c:pt idx="5429">
                  <c:v>3.2172385512048811E-2</c:v>
                </c:pt>
                <c:pt idx="5430">
                  <c:v>3.2295941577327257E-2</c:v>
                </c:pt>
                <c:pt idx="5431">
                  <c:v>3.2234163544687895E-2</c:v>
                </c:pt>
                <c:pt idx="5432">
                  <c:v>3.2481275675244628E-2</c:v>
                </c:pt>
                <c:pt idx="5433">
                  <c:v>3.2235005723613798E-2</c:v>
                </c:pt>
                <c:pt idx="5434">
                  <c:v>3.2112291837260887E-2</c:v>
                </c:pt>
                <c:pt idx="5435">
                  <c:v>3.1502929428558472E-2</c:v>
                </c:pt>
                <c:pt idx="5436">
                  <c:v>3.0602292874802834E-2</c:v>
                </c:pt>
                <c:pt idx="5437">
                  <c:v>2.989279246357273E-2</c:v>
                </c:pt>
                <c:pt idx="5438">
                  <c:v>2.9134817727732045E-2</c:v>
                </c:pt>
                <c:pt idx="5439">
                  <c:v>2.8389229991776403E-2</c:v>
                </c:pt>
                <c:pt idx="5440">
                  <c:v>2.7711104221475612E-2</c:v>
                </c:pt>
                <c:pt idx="5441">
                  <c:v>2.7042786805283516E-2</c:v>
                </c:pt>
                <c:pt idx="5442">
                  <c:v>2.6601586986395406E-2</c:v>
                </c:pt>
                <c:pt idx="5443">
                  <c:v>2.6601586986395406E-2</c:v>
                </c:pt>
                <c:pt idx="5444">
                  <c:v>2.6822186895839439E-2</c:v>
                </c:pt>
                <c:pt idx="5445">
                  <c:v>2.7097936782644709E-2</c:v>
                </c:pt>
                <c:pt idx="5446">
                  <c:v>2.7487245468101856E-2</c:v>
                </c:pt>
                <c:pt idx="5447">
                  <c:v>2.7934962974849795E-2</c:v>
                </c:pt>
                <c:pt idx="5448">
                  <c:v>2.8218879860428848E-2</c:v>
                </c:pt>
                <c:pt idx="5449">
                  <c:v>2.8559580123123946E-2</c:v>
                </c:pt>
                <c:pt idx="5450">
                  <c:v>2.8616363500239796E-2</c:v>
                </c:pt>
                <c:pt idx="5451">
                  <c:v>2.8731575550793705E-2</c:v>
                </c:pt>
                <c:pt idx="5452">
                  <c:v>2.9373527322856641E-2</c:v>
                </c:pt>
                <c:pt idx="5453">
                  <c:v>2.9432802132980006E-2</c:v>
                </c:pt>
                <c:pt idx="5454">
                  <c:v>2.960227470416181E-2</c:v>
                </c:pt>
                <c:pt idx="5455">
                  <c:v>2.9950394565406942E-2</c:v>
                </c:pt>
                <c:pt idx="5456">
                  <c:v>3.0068920820590785E-2</c:v>
                </c:pt>
                <c:pt idx="5457">
                  <c:v>3.0606480505971471E-2</c:v>
                </c:pt>
                <c:pt idx="5458">
                  <c:v>3.0542195328447413E-2</c:v>
                </c:pt>
                <c:pt idx="5459">
                  <c:v>3.0542195328447409E-2</c:v>
                </c:pt>
                <c:pt idx="5460">
                  <c:v>3.0305142818079906E-2</c:v>
                </c:pt>
                <c:pt idx="5461">
                  <c:v>3.0068090307711976E-2</c:v>
                </c:pt>
                <c:pt idx="5462">
                  <c:v>2.989196195069381E-2</c:v>
                </c:pt>
                <c:pt idx="5463">
                  <c:v>2.9308462392998721E-2</c:v>
                </c:pt>
                <c:pt idx="5464">
                  <c:v>2.8846787601347405E-2</c:v>
                </c:pt>
                <c:pt idx="5465">
                  <c:v>2.8275663237544716E-2</c:v>
                </c:pt>
                <c:pt idx="5466">
                  <c:v>2.78789982865063E-2</c:v>
                </c:pt>
                <c:pt idx="5467">
                  <c:v>2.7823033598162652E-2</c:v>
                </c:pt>
                <c:pt idx="5468">
                  <c:v>2.78789982865063E-2</c:v>
                </c:pt>
                <c:pt idx="5469">
                  <c:v>2.7767068909819212E-2</c:v>
                </c:pt>
                <c:pt idx="5470">
                  <c:v>2.8334910599755056E-2</c:v>
                </c:pt>
                <c:pt idx="5471">
                  <c:v>2.8162096483313012E-2</c:v>
                </c:pt>
                <c:pt idx="5472">
                  <c:v>2.8275663237544706E-2</c:v>
                </c:pt>
                <c:pt idx="5473">
                  <c:v>2.8559580123123946E-2</c:v>
                </c:pt>
                <c:pt idx="5474">
                  <c:v>2.8559580123123946E-2</c:v>
                </c:pt>
                <c:pt idx="5475">
                  <c:v>2.8616363500239796E-2</c:v>
                </c:pt>
                <c:pt idx="5476">
                  <c:v>2.8789181576070601E-2</c:v>
                </c:pt>
                <c:pt idx="5477">
                  <c:v>2.9134817727732045E-2</c:v>
                </c:pt>
                <c:pt idx="5478">
                  <c:v>2.9366068418275756E-2</c:v>
                </c:pt>
                <c:pt idx="5479">
                  <c:v>2.9599798877128231E-2</c:v>
                </c:pt>
                <c:pt idx="5480">
                  <c:v>2.9368544245309228E-2</c:v>
                </c:pt>
                <c:pt idx="5481">
                  <c:v>2.9599798877128231E-2</c:v>
                </c:pt>
                <c:pt idx="5482">
                  <c:v>2.9250029778285731E-2</c:v>
                </c:pt>
                <c:pt idx="5483">
                  <c:v>2.8332446614660552E-2</c:v>
                </c:pt>
                <c:pt idx="5484">
                  <c:v>2.7544024867427592E-2</c:v>
                </c:pt>
                <c:pt idx="5485">
                  <c:v>2.6965357081407692E-2</c:v>
                </c:pt>
                <c:pt idx="5486">
                  <c:v>2.7026276667104832E-2</c:v>
                </c:pt>
                <c:pt idx="5487">
                  <c:v>2.7719267338776811E-2</c:v>
                </c:pt>
                <c:pt idx="5488">
                  <c:v>2.6709940963314617E-2</c:v>
                </c:pt>
                <c:pt idx="5489">
                  <c:v>2.61172480716159E-2</c:v>
                </c:pt>
                <c:pt idx="5490">
                  <c:v>2.7315557401863724E-2</c:v>
                </c:pt>
                <c:pt idx="5491">
                  <c:v>2.8492888740027519E-2</c:v>
                </c:pt>
                <c:pt idx="5492">
                  <c:v>2.9542211334051598E-2</c:v>
                </c:pt>
                <c:pt idx="5493">
                  <c:v>3.0890729925251485E-2</c:v>
                </c:pt>
                <c:pt idx="5494">
                  <c:v>3.1512759965393614E-2</c:v>
                </c:pt>
                <c:pt idx="5495">
                  <c:v>3.2183926765677252E-2</c:v>
                </c:pt>
                <c:pt idx="5496">
                  <c:v>3.3038817948503357E-2</c:v>
                </c:pt>
                <c:pt idx="5497">
                  <c:v>3.8097011108084854E-2</c:v>
                </c:pt>
                <c:pt idx="5498">
                  <c:v>4.6810933611804724E-2</c:v>
                </c:pt>
                <c:pt idx="5499">
                  <c:v>4.7587656332868822E-2</c:v>
                </c:pt>
                <c:pt idx="5500">
                  <c:v>4.6671999813053693E-2</c:v>
                </c:pt>
                <c:pt idx="5501">
                  <c:v>6.1328964050317833E-2</c:v>
                </c:pt>
                <c:pt idx="5502">
                  <c:v>5.9548071651993904E-2</c:v>
                </c:pt>
                <c:pt idx="5503">
                  <c:v>5.4952500166528799E-2</c:v>
                </c:pt>
                <c:pt idx="5504">
                  <c:v>5.1055937101368597E-2</c:v>
                </c:pt>
                <c:pt idx="5505">
                  <c:v>4.6355340424931141E-2</c:v>
                </c:pt>
                <c:pt idx="5506">
                  <c:v>4.4673143331556947E-2</c:v>
                </c:pt>
                <c:pt idx="5507">
                  <c:v>4.1535667005568294E-2</c:v>
                </c:pt>
                <c:pt idx="5508">
                  <c:v>3.8997189740394379E-2</c:v>
                </c:pt>
                <c:pt idx="5509">
                  <c:v>3.6705176227363162E-2</c:v>
                </c:pt>
                <c:pt idx="5510">
                  <c:v>3.4543406178682949E-2</c:v>
                </c:pt>
                <c:pt idx="5511">
                  <c:v>3.1698035892877799E-2</c:v>
                </c:pt>
                <c:pt idx="5512">
                  <c:v>3.2479658162727812E-2</c:v>
                </c:pt>
                <c:pt idx="5513">
                  <c:v>3.2935025478303931E-2</c:v>
                </c:pt>
                <c:pt idx="5514">
                  <c:v>3.3749306691197488E-2</c:v>
                </c:pt>
                <c:pt idx="5515">
                  <c:v>3.3112884227779998E-2</c:v>
                </c:pt>
                <c:pt idx="5516">
                  <c:v>3.3378981065698587E-2</c:v>
                </c:pt>
                <c:pt idx="5517">
                  <c:v>3.3827802730494551E-2</c:v>
                </c:pt>
                <c:pt idx="5518">
                  <c:v>3.4078929766493252E-2</c:v>
                </c:pt>
                <c:pt idx="5519">
                  <c:v>3.4094395556372642E-2</c:v>
                </c:pt>
                <c:pt idx="5520">
                  <c:v>3.462353017723481E-2</c:v>
                </c:pt>
                <c:pt idx="5521">
                  <c:v>3.4455935446501176E-2</c:v>
                </c:pt>
                <c:pt idx="5522">
                  <c:v>3.4380798877400746E-2</c:v>
                </c:pt>
                <c:pt idx="5523">
                  <c:v>3.5618189830634243E-2</c:v>
                </c:pt>
                <c:pt idx="5524">
                  <c:v>3.4528465186479632E-2</c:v>
                </c:pt>
                <c:pt idx="5525">
                  <c:v>3.465542861278488E-2</c:v>
                </c:pt>
                <c:pt idx="5526">
                  <c:v>3.5617684788000752E-2</c:v>
                </c:pt>
                <c:pt idx="5527">
                  <c:v>3.5392774123581966E-2</c:v>
                </c:pt>
                <c:pt idx="5528">
                  <c:v>3.5905686367079956E-2</c:v>
                </c:pt>
                <c:pt idx="5529">
                  <c:v>3.5884667880151738E-2</c:v>
                </c:pt>
                <c:pt idx="5530">
                  <c:v>3.3703195692609496E-2</c:v>
                </c:pt>
                <c:pt idx="5531">
                  <c:v>3.2799990983980606E-2</c:v>
                </c:pt>
                <c:pt idx="5532">
                  <c:v>3.0697959642251152E-2</c:v>
                </c:pt>
                <c:pt idx="5533">
                  <c:v>2.9640938779314459E-2</c:v>
                </c:pt>
                <c:pt idx="5534">
                  <c:v>2.8819432100210551E-2</c:v>
                </c:pt>
                <c:pt idx="5535">
                  <c:v>2.7726839191571935E-2</c:v>
                </c:pt>
                <c:pt idx="5536">
                  <c:v>2.7586681333353087E-2</c:v>
                </c:pt>
                <c:pt idx="5537">
                  <c:v>2.8744808073107572E-2</c:v>
                </c:pt>
                <c:pt idx="5538">
                  <c:v>2.8553610219916016E-2</c:v>
                </c:pt>
                <c:pt idx="5539">
                  <c:v>2.9086341466676862E-2</c:v>
                </c:pt>
                <c:pt idx="5540">
                  <c:v>2.8935613500784402E-2</c:v>
                </c:pt>
                <c:pt idx="5541">
                  <c:v>3.0247059501731191E-2</c:v>
                </c:pt>
                <c:pt idx="5542">
                  <c:v>3.0470115511266535E-2</c:v>
                </c:pt>
                <c:pt idx="5543">
                  <c:v>3.1012195949395742E-2</c:v>
                </c:pt>
                <c:pt idx="5544">
                  <c:v>3.1768870202735257E-2</c:v>
                </c:pt>
                <c:pt idx="5545">
                  <c:v>3.1619164023238243E-2</c:v>
                </c:pt>
                <c:pt idx="5546">
                  <c:v>3.1670719683332696E-2</c:v>
                </c:pt>
                <c:pt idx="5547">
                  <c:v>3.0757140313321812E-2</c:v>
                </c:pt>
                <c:pt idx="5548">
                  <c:v>3.1236299976549472E-2</c:v>
                </c:pt>
                <c:pt idx="5549">
                  <c:v>3.1682261307890931E-2</c:v>
                </c:pt>
                <c:pt idx="5550">
                  <c:v>3.0968099222374066E-2</c:v>
                </c:pt>
                <c:pt idx="5551">
                  <c:v>3.2035853725055428E-2</c:v>
                </c:pt>
                <c:pt idx="5552">
                  <c:v>3.1397104750887375E-2</c:v>
                </c:pt>
                <c:pt idx="5553">
                  <c:v>3.2415959283413447E-2</c:v>
                </c:pt>
                <c:pt idx="5554">
                  <c:v>3.1887111000046882E-2</c:v>
                </c:pt>
                <c:pt idx="5555">
                  <c:v>3.0255601144870241E-2</c:v>
                </c:pt>
                <c:pt idx="5556">
                  <c:v>2.7241641241080656E-2</c:v>
                </c:pt>
                <c:pt idx="5557">
                  <c:v>2.652969793175439E-2</c:v>
                </c:pt>
                <c:pt idx="5558">
                  <c:v>2.5612670462157611E-2</c:v>
                </c:pt>
                <c:pt idx="5559">
                  <c:v>2.6036355078320857E-2</c:v>
                </c:pt>
                <c:pt idx="5560">
                  <c:v>2.6867107325513659E-2</c:v>
                </c:pt>
                <c:pt idx="5561">
                  <c:v>2.7682744296976852E-2</c:v>
                </c:pt>
                <c:pt idx="5562">
                  <c:v>2.8504113407264452E-2</c:v>
                </c:pt>
                <c:pt idx="5563">
                  <c:v>2.8803461825842151E-2</c:v>
                </c:pt>
                <c:pt idx="5564">
                  <c:v>2.9850343897427835E-2</c:v>
                </c:pt>
                <c:pt idx="5565">
                  <c:v>2.975106516891924E-2</c:v>
                </c:pt>
                <c:pt idx="5566">
                  <c:v>2.9048993759916202E-2</c:v>
                </c:pt>
                <c:pt idx="5567">
                  <c:v>2.9618796685749398E-2</c:v>
                </c:pt>
                <c:pt idx="5568">
                  <c:v>2.9526180803167837E-2</c:v>
                </c:pt>
                <c:pt idx="5569">
                  <c:v>3.0209223121470768E-2</c:v>
                </c:pt>
                <c:pt idx="5570">
                  <c:v>3.1195230106394408E-2</c:v>
                </c:pt>
                <c:pt idx="5571">
                  <c:v>3.1115250505481841E-2</c:v>
                </c:pt>
                <c:pt idx="5572">
                  <c:v>3.1352422038202807E-2</c:v>
                </c:pt>
                <c:pt idx="5573">
                  <c:v>3.1318641137845708E-2</c:v>
                </c:pt>
                <c:pt idx="5574">
                  <c:v>3.0954367834407848E-2</c:v>
                </c:pt>
                <c:pt idx="5575">
                  <c:v>3.0581829587101143E-2</c:v>
                </c:pt>
                <c:pt idx="5576">
                  <c:v>3.1058090049958541E-2</c:v>
                </c:pt>
                <c:pt idx="5577">
                  <c:v>3.122887786588141E-2</c:v>
                </c:pt>
                <c:pt idx="5578">
                  <c:v>2.9808808920718792E-2</c:v>
                </c:pt>
                <c:pt idx="5579">
                  <c:v>2.7253232419731419E-2</c:v>
                </c:pt>
                <c:pt idx="5580">
                  <c:v>2.5338699648413281E-2</c:v>
                </c:pt>
                <c:pt idx="5581">
                  <c:v>2.4095470036700407E-2</c:v>
                </c:pt>
                <c:pt idx="5582">
                  <c:v>2.4127654226122227E-2</c:v>
                </c:pt>
                <c:pt idx="5583">
                  <c:v>2.4978990495285541E-2</c:v>
                </c:pt>
                <c:pt idx="5584">
                  <c:v>2.5063775222826334E-2</c:v>
                </c:pt>
                <c:pt idx="5585">
                  <c:v>2.3967320702219012E-2</c:v>
                </c:pt>
                <c:pt idx="5586">
                  <c:v>2.4810762890382487E-2</c:v>
                </c:pt>
                <c:pt idx="5587">
                  <c:v>2.4107652868174841E-2</c:v>
                </c:pt>
                <c:pt idx="5588">
                  <c:v>2.5279629101767592E-2</c:v>
                </c:pt>
                <c:pt idx="5589">
                  <c:v>2.55979872365606E-2</c:v>
                </c:pt>
                <c:pt idx="5590">
                  <c:v>2.6561224339438527E-2</c:v>
                </c:pt>
                <c:pt idx="5591">
                  <c:v>2.7485734481542616E-2</c:v>
                </c:pt>
                <c:pt idx="5592">
                  <c:v>2.6978023732537028E-2</c:v>
                </c:pt>
                <c:pt idx="5593">
                  <c:v>2.7285768166602858E-2</c:v>
                </c:pt>
                <c:pt idx="5594">
                  <c:v>2.7315379566385019E-2</c:v>
                </c:pt>
                <c:pt idx="5595">
                  <c:v>2.7678264662592211E-2</c:v>
                </c:pt>
                <c:pt idx="5596">
                  <c:v>2.7846342720673441E-2</c:v>
                </c:pt>
                <c:pt idx="5597">
                  <c:v>2.760526820421989E-2</c:v>
                </c:pt>
                <c:pt idx="5598">
                  <c:v>2.8687957110266098E-2</c:v>
                </c:pt>
                <c:pt idx="5599">
                  <c:v>2.8726664572665022E-2</c:v>
                </c:pt>
                <c:pt idx="5600">
                  <c:v>2.8944361764808638E-2</c:v>
                </c:pt>
                <c:pt idx="5601">
                  <c:v>2.8576150289150622E-2</c:v>
                </c:pt>
                <c:pt idx="5602">
                  <c:v>2.8301625083465051E-2</c:v>
                </c:pt>
                <c:pt idx="5603">
                  <c:v>2.6382528812269806E-2</c:v>
                </c:pt>
                <c:pt idx="5604">
                  <c:v>2.5117658643104931E-2</c:v>
                </c:pt>
                <c:pt idx="5605">
                  <c:v>2.4653327707230024E-2</c:v>
                </c:pt>
                <c:pt idx="5606">
                  <c:v>2.3749102753336172E-2</c:v>
                </c:pt>
                <c:pt idx="5607">
                  <c:v>2.3193103982503082E-2</c:v>
                </c:pt>
                <c:pt idx="5608">
                  <c:v>2.2914588667930381E-2</c:v>
                </c:pt>
                <c:pt idx="5609">
                  <c:v>2.2952827781965796E-2</c:v>
                </c:pt>
                <c:pt idx="5610">
                  <c:v>2.3142877618697991E-2</c:v>
                </c:pt>
                <c:pt idx="5611">
                  <c:v>2.4151041082780586E-2</c:v>
                </c:pt>
                <c:pt idx="5612">
                  <c:v>2.5197880009060591E-2</c:v>
                </c:pt>
                <c:pt idx="5613">
                  <c:v>2.5098667979582844E-2</c:v>
                </c:pt>
                <c:pt idx="5614">
                  <c:v>2.5777026351270032E-2</c:v>
                </c:pt>
                <c:pt idx="5615">
                  <c:v>2.6251451332325024E-2</c:v>
                </c:pt>
                <c:pt idx="5616">
                  <c:v>2.5732283274217498E-2</c:v>
                </c:pt>
                <c:pt idx="5617">
                  <c:v>2.5863370692402212E-2</c:v>
                </c:pt>
                <c:pt idx="5618">
                  <c:v>2.5884214582551114E-2</c:v>
                </c:pt>
                <c:pt idx="5619">
                  <c:v>2.6763010794760202E-2</c:v>
                </c:pt>
                <c:pt idx="5620">
                  <c:v>2.7001101987674952E-2</c:v>
                </c:pt>
                <c:pt idx="5621">
                  <c:v>2.6572935500349726E-2</c:v>
                </c:pt>
                <c:pt idx="5622">
                  <c:v>2.6890865515735638E-2</c:v>
                </c:pt>
                <c:pt idx="5623">
                  <c:v>2.6325788734659225E-2</c:v>
                </c:pt>
                <c:pt idx="5624">
                  <c:v>2.7421910277195118E-2</c:v>
                </c:pt>
                <c:pt idx="5625">
                  <c:v>2.826867435228498E-2</c:v>
                </c:pt>
                <c:pt idx="5626">
                  <c:v>2.6674395285425131E-2</c:v>
                </c:pt>
                <c:pt idx="5627">
                  <c:v>2.3931651285745679E-2</c:v>
                </c:pt>
                <c:pt idx="5628">
                  <c:v>2.3044893913454191E-2</c:v>
                </c:pt>
                <c:pt idx="5629">
                  <c:v>2.2330574497240352E-2</c:v>
                </c:pt>
                <c:pt idx="5630">
                  <c:v>2.1893961596864062E-2</c:v>
                </c:pt>
                <c:pt idx="5631">
                  <c:v>2.1920876812015651E-2</c:v>
                </c:pt>
                <c:pt idx="5632">
                  <c:v>2.1971115170927459E-2</c:v>
                </c:pt>
                <c:pt idx="5633">
                  <c:v>3.3563303345286975E-2</c:v>
                </c:pt>
                <c:pt idx="5634">
                  <c:v>3.5838347767457465E-2</c:v>
                </c:pt>
                <c:pt idx="5635">
                  <c:v>3.180448512859449E-2</c:v>
                </c:pt>
                <c:pt idx="5636">
                  <c:v>3.0607502091204646E-2</c:v>
                </c:pt>
                <c:pt idx="5637">
                  <c:v>2.9365599122071102E-2</c:v>
                </c:pt>
                <c:pt idx="5638">
                  <c:v>2.8179305169245456E-2</c:v>
                </c:pt>
                <c:pt idx="5639">
                  <c:v>2.8617319362680006E-2</c:v>
                </c:pt>
                <c:pt idx="5640">
                  <c:v>2.7938273219128864E-2</c:v>
                </c:pt>
                <c:pt idx="5641">
                  <c:v>2.8422359998320126E-2</c:v>
                </c:pt>
                <c:pt idx="5642">
                  <c:v>2.7996883037359116E-2</c:v>
                </c:pt>
                <c:pt idx="5643">
                  <c:v>2.7932361251737245E-2</c:v>
                </c:pt>
                <c:pt idx="5644">
                  <c:v>2.8255438392717564E-2</c:v>
                </c:pt>
                <c:pt idx="5645">
                  <c:v>2.7927510824457442E-2</c:v>
                </c:pt>
                <c:pt idx="5646">
                  <c:v>2.8142086414572991E-2</c:v>
                </c:pt>
                <c:pt idx="5647">
                  <c:v>2.818166850786229E-2</c:v>
                </c:pt>
                <c:pt idx="5648">
                  <c:v>2.7823473146189392E-2</c:v>
                </c:pt>
                <c:pt idx="5649">
                  <c:v>2.8393009981805932E-2</c:v>
                </c:pt>
                <c:pt idx="5650">
                  <c:v>2.7202976906918072E-2</c:v>
                </c:pt>
                <c:pt idx="5651">
                  <c:v>2.5213480185060696E-2</c:v>
                </c:pt>
                <c:pt idx="5652">
                  <c:v>2.3328451314245231E-2</c:v>
                </c:pt>
                <c:pt idx="5653">
                  <c:v>2.296246224270964E-2</c:v>
                </c:pt>
                <c:pt idx="5654">
                  <c:v>2.2480462414132891E-2</c:v>
                </c:pt>
                <c:pt idx="5655">
                  <c:v>2.0771209962040686E-2</c:v>
                </c:pt>
                <c:pt idx="5656">
                  <c:v>2.1472601357721801E-2</c:v>
                </c:pt>
                <c:pt idx="5657">
                  <c:v>2.1223647864350124E-2</c:v>
                </c:pt>
                <c:pt idx="5658">
                  <c:v>2.1900711642870611E-2</c:v>
                </c:pt>
                <c:pt idx="5659">
                  <c:v>2.3134872963607601E-2</c:v>
                </c:pt>
                <c:pt idx="5660">
                  <c:v>2.3347785223191243E-2</c:v>
                </c:pt>
                <c:pt idx="5661">
                  <c:v>2.3421616473197411E-2</c:v>
                </c:pt>
                <c:pt idx="5662">
                  <c:v>2.4246970842553856E-2</c:v>
                </c:pt>
                <c:pt idx="5663">
                  <c:v>2.3787579716118449E-2</c:v>
                </c:pt>
                <c:pt idx="5664">
                  <c:v>2.4142541361510193E-2</c:v>
                </c:pt>
                <c:pt idx="5665">
                  <c:v>2.4137812535542411E-2</c:v>
                </c:pt>
                <c:pt idx="5666">
                  <c:v>2.3946114167561424E-2</c:v>
                </c:pt>
                <c:pt idx="5667">
                  <c:v>2.375095426993076E-2</c:v>
                </c:pt>
                <c:pt idx="5668">
                  <c:v>2.4316325714007395E-2</c:v>
                </c:pt>
                <c:pt idx="5669">
                  <c:v>2.4605730959883231E-2</c:v>
                </c:pt>
                <c:pt idx="5670">
                  <c:v>2.3992793160452903E-2</c:v>
                </c:pt>
                <c:pt idx="5671">
                  <c:v>2.5359603932519445E-2</c:v>
                </c:pt>
                <c:pt idx="5672">
                  <c:v>2.502421010983254E-2</c:v>
                </c:pt>
                <c:pt idx="5673">
                  <c:v>2.5687727105407034E-2</c:v>
                </c:pt>
                <c:pt idx="5674">
                  <c:v>2.3620178411667012E-2</c:v>
                </c:pt>
                <c:pt idx="5675">
                  <c:v>2.193845062496888E-2</c:v>
                </c:pt>
                <c:pt idx="5676">
                  <c:v>1.967961792917412E-2</c:v>
                </c:pt>
                <c:pt idx="5677">
                  <c:v>1.9949099378451841E-2</c:v>
                </c:pt>
                <c:pt idx="5678">
                  <c:v>1.9282912278332665E-2</c:v>
                </c:pt>
                <c:pt idx="5679">
                  <c:v>1.8683310241329947E-2</c:v>
                </c:pt>
                <c:pt idx="5680">
                  <c:v>1.8959611878676241E-2</c:v>
                </c:pt>
                <c:pt idx="5681">
                  <c:v>1.9582082342217373E-2</c:v>
                </c:pt>
                <c:pt idx="5682">
                  <c:v>1.9770509480254637E-2</c:v>
                </c:pt>
                <c:pt idx="5683">
                  <c:v>2.0701308680816488E-2</c:v>
                </c:pt>
                <c:pt idx="5684">
                  <c:v>2.2035244064825574E-2</c:v>
                </c:pt>
                <c:pt idx="5685">
                  <c:v>2.2136155591144846E-2</c:v>
                </c:pt>
                <c:pt idx="5686">
                  <c:v>2.294418751079141E-2</c:v>
                </c:pt>
                <c:pt idx="5687">
                  <c:v>2.7890373867745764E-2</c:v>
                </c:pt>
                <c:pt idx="5688">
                  <c:v>2.7637418069231066E-2</c:v>
                </c:pt>
                <c:pt idx="5689">
                  <c:v>2.5999426274154878E-2</c:v>
                </c:pt>
                <c:pt idx="5690">
                  <c:v>2.6716563535646873E-2</c:v>
                </c:pt>
                <c:pt idx="5691">
                  <c:v>2.5983280479619772E-2</c:v>
                </c:pt>
                <c:pt idx="5692">
                  <c:v>2.6980469421368392E-2</c:v>
                </c:pt>
                <c:pt idx="5693">
                  <c:v>2.6080837208185256E-2</c:v>
                </c:pt>
                <c:pt idx="5694">
                  <c:v>2.6673245502654101E-2</c:v>
                </c:pt>
                <c:pt idx="5695">
                  <c:v>2.6116136410722492E-2</c:v>
                </c:pt>
                <c:pt idx="5696">
                  <c:v>2.5493863023388498E-2</c:v>
                </c:pt>
                <c:pt idx="5697">
                  <c:v>2.6192959820547288E-2</c:v>
                </c:pt>
                <c:pt idx="5698">
                  <c:v>2.5201394931846512E-2</c:v>
                </c:pt>
                <c:pt idx="5699">
                  <c:v>2.5121545307054932E-2</c:v>
                </c:pt>
                <c:pt idx="5700">
                  <c:v>2.4440289482529246E-2</c:v>
                </c:pt>
                <c:pt idx="5701">
                  <c:v>2.4458711270524812E-2</c:v>
                </c:pt>
                <c:pt idx="5702">
                  <c:v>2.4157928597742878E-2</c:v>
                </c:pt>
                <c:pt idx="5703">
                  <c:v>2.3265284904878277E-2</c:v>
                </c:pt>
                <c:pt idx="5704">
                  <c:v>2.464602416711293E-2</c:v>
                </c:pt>
                <c:pt idx="5705">
                  <c:v>2.4925208419198812E-2</c:v>
                </c:pt>
                <c:pt idx="5706">
                  <c:v>2.4861100217661091E-2</c:v>
                </c:pt>
                <c:pt idx="5707">
                  <c:v>2.4935537374032146E-2</c:v>
                </c:pt>
                <c:pt idx="5708">
                  <c:v>2.4525025867544389E-2</c:v>
                </c:pt>
                <c:pt idx="5709">
                  <c:v>3.8721574981901374E-2</c:v>
                </c:pt>
                <c:pt idx="5710">
                  <c:v>5.4648889944764849E-2</c:v>
                </c:pt>
                <c:pt idx="5711">
                  <c:v>5.2340922584308162E-2</c:v>
                </c:pt>
                <c:pt idx="5712">
                  <c:v>4.4859829418004461E-2</c:v>
                </c:pt>
                <c:pt idx="5713">
                  <c:v>3.9464621431194433E-2</c:v>
                </c:pt>
                <c:pt idx="5714">
                  <c:v>3.9341750809187295E-2</c:v>
                </c:pt>
                <c:pt idx="5715">
                  <c:v>3.9927451265595437E-2</c:v>
                </c:pt>
                <c:pt idx="5716">
                  <c:v>3.9571333848239812E-2</c:v>
                </c:pt>
                <c:pt idx="5717">
                  <c:v>3.8140545657056282E-2</c:v>
                </c:pt>
                <c:pt idx="5718">
                  <c:v>3.5930889525734401E-2</c:v>
                </c:pt>
                <c:pt idx="5719">
                  <c:v>3.3769528130037127E-2</c:v>
                </c:pt>
                <c:pt idx="5720">
                  <c:v>3.2390229992432788E-2</c:v>
                </c:pt>
                <c:pt idx="5721">
                  <c:v>3.1735741889797456E-2</c:v>
                </c:pt>
                <c:pt idx="5722">
                  <c:v>3.104028421534704E-2</c:v>
                </c:pt>
                <c:pt idx="5723">
                  <c:v>2.9490361630214616E-2</c:v>
                </c:pt>
                <c:pt idx="5724">
                  <c:v>2.7174211683917766E-2</c:v>
                </c:pt>
                <c:pt idx="5725">
                  <c:v>2.6193000638260792E-2</c:v>
                </c:pt>
                <c:pt idx="5726">
                  <c:v>2.603043073475747E-2</c:v>
                </c:pt>
                <c:pt idx="5727">
                  <c:v>2.5099408553586982E-2</c:v>
                </c:pt>
                <c:pt idx="5728">
                  <c:v>2.4770050929065552E-2</c:v>
                </c:pt>
                <c:pt idx="5729">
                  <c:v>2.5014621425369091E-2</c:v>
                </c:pt>
                <c:pt idx="5730">
                  <c:v>2.5060030785200242E-2</c:v>
                </c:pt>
                <c:pt idx="5731">
                  <c:v>2.5680993647045642E-2</c:v>
                </c:pt>
                <c:pt idx="5732">
                  <c:v>2.6307581404939471E-2</c:v>
                </c:pt>
                <c:pt idx="5733">
                  <c:v>2.6674651086001491E-2</c:v>
                </c:pt>
                <c:pt idx="5734">
                  <c:v>2.6695134237098732E-2</c:v>
                </c:pt>
                <c:pt idx="5735">
                  <c:v>2.6860528448155192E-2</c:v>
                </c:pt>
                <c:pt idx="5736">
                  <c:v>2.6878228330162231E-2</c:v>
                </c:pt>
                <c:pt idx="5737">
                  <c:v>2.6775495188805287E-2</c:v>
                </c:pt>
                <c:pt idx="5738">
                  <c:v>2.6397442249020815E-2</c:v>
                </c:pt>
                <c:pt idx="5739">
                  <c:v>2.6808926653387001E-2</c:v>
                </c:pt>
                <c:pt idx="5740">
                  <c:v>2.6583840961859759E-2</c:v>
                </c:pt>
                <c:pt idx="5741">
                  <c:v>2.7496611519167415E-2</c:v>
                </c:pt>
                <c:pt idx="5742">
                  <c:v>2.8480888224995695E-2</c:v>
                </c:pt>
                <c:pt idx="5743">
                  <c:v>2.857530147270709E-2</c:v>
                </c:pt>
                <c:pt idx="5744">
                  <c:v>2.8078360414952496E-2</c:v>
                </c:pt>
                <c:pt idx="5745">
                  <c:v>2.7434167056225828E-2</c:v>
                </c:pt>
                <c:pt idx="5746">
                  <c:v>2.622197965150342E-2</c:v>
                </c:pt>
                <c:pt idx="5747">
                  <c:v>2.429176772783494E-2</c:v>
                </c:pt>
                <c:pt idx="5748">
                  <c:v>2.3695199781935551E-2</c:v>
                </c:pt>
                <c:pt idx="5749">
                  <c:v>2.2398357831718049E-2</c:v>
                </c:pt>
                <c:pt idx="5750">
                  <c:v>2.25614661495789E-2</c:v>
                </c:pt>
                <c:pt idx="5751">
                  <c:v>2.1762931722426982E-2</c:v>
                </c:pt>
                <c:pt idx="5752">
                  <c:v>2.1011535610894291E-2</c:v>
                </c:pt>
                <c:pt idx="5753">
                  <c:v>2.1558178643138488E-2</c:v>
                </c:pt>
                <c:pt idx="5754">
                  <c:v>2.1770577404878838E-2</c:v>
                </c:pt>
                <c:pt idx="5755">
                  <c:v>2.2694357386218306E-2</c:v>
                </c:pt>
                <c:pt idx="5756">
                  <c:v>2.3405623455985288E-2</c:v>
                </c:pt>
                <c:pt idx="5757">
                  <c:v>2.2667349966160141E-2</c:v>
                </c:pt>
                <c:pt idx="5758">
                  <c:v>2.3100873776478792E-2</c:v>
                </c:pt>
                <c:pt idx="5759">
                  <c:v>2.2917844591867242E-2</c:v>
                </c:pt>
                <c:pt idx="5760">
                  <c:v>2.4302468570980031E-2</c:v>
                </c:pt>
                <c:pt idx="5761">
                  <c:v>2.5540104561043411E-2</c:v>
                </c:pt>
                <c:pt idx="5762">
                  <c:v>2.630554334452001E-2</c:v>
                </c:pt>
                <c:pt idx="5763">
                  <c:v>2.6029117802951997E-2</c:v>
                </c:pt>
                <c:pt idx="5764">
                  <c:v>2.5429275613469134E-2</c:v>
                </c:pt>
                <c:pt idx="5765">
                  <c:v>2.5651169685357571E-2</c:v>
                </c:pt>
                <c:pt idx="5766">
                  <c:v>2.4339784830145227E-2</c:v>
                </c:pt>
                <c:pt idx="5767">
                  <c:v>2.4405346716792051E-2</c:v>
                </c:pt>
                <c:pt idx="5768">
                  <c:v>2.3670471000581731E-2</c:v>
                </c:pt>
                <c:pt idx="5769">
                  <c:v>2.4315419596249572E-2</c:v>
                </c:pt>
                <c:pt idx="5770">
                  <c:v>2.2982795490904692E-2</c:v>
                </c:pt>
                <c:pt idx="5771">
                  <c:v>2.2058115963283852E-2</c:v>
                </c:pt>
                <c:pt idx="5772">
                  <c:v>2.3512910169575681E-2</c:v>
                </c:pt>
                <c:pt idx="5773">
                  <c:v>2.2989337323066249E-2</c:v>
                </c:pt>
                <c:pt idx="5774">
                  <c:v>2.1144334023663492E-2</c:v>
                </c:pt>
                <c:pt idx="5775">
                  <c:v>1.9773280248727189E-2</c:v>
                </c:pt>
                <c:pt idx="5776">
                  <c:v>1.834518771350635E-2</c:v>
                </c:pt>
                <c:pt idx="5777">
                  <c:v>1.7838008297645223E-2</c:v>
                </c:pt>
                <c:pt idx="5778">
                  <c:v>1.8096595492722821E-2</c:v>
                </c:pt>
                <c:pt idx="5779">
                  <c:v>1.9400861115400406E-2</c:v>
                </c:pt>
                <c:pt idx="5780">
                  <c:v>2.0224253388168877E-2</c:v>
                </c:pt>
                <c:pt idx="5781">
                  <c:v>2.008805059504384E-2</c:v>
                </c:pt>
                <c:pt idx="5782">
                  <c:v>2.0662687082962115E-2</c:v>
                </c:pt>
                <c:pt idx="5783">
                  <c:v>2.1039248622801699E-2</c:v>
                </c:pt>
                <c:pt idx="5784">
                  <c:v>2.0743778012296248E-2</c:v>
                </c:pt>
                <c:pt idx="5785">
                  <c:v>2.1740878755084611E-2</c:v>
                </c:pt>
                <c:pt idx="5786">
                  <c:v>2.1447563233186931E-2</c:v>
                </c:pt>
                <c:pt idx="5787">
                  <c:v>2.2025723024698241E-2</c:v>
                </c:pt>
                <c:pt idx="5788">
                  <c:v>2.2195726954987397E-2</c:v>
                </c:pt>
                <c:pt idx="5789">
                  <c:v>2.1897451962761022E-2</c:v>
                </c:pt>
                <c:pt idx="5790">
                  <c:v>2.1661005275123688E-2</c:v>
                </c:pt>
                <c:pt idx="5791">
                  <c:v>2.1304181894887923E-2</c:v>
                </c:pt>
                <c:pt idx="5792">
                  <c:v>2.2077863136439519E-2</c:v>
                </c:pt>
                <c:pt idx="5793">
                  <c:v>2.0474132068974419E-2</c:v>
                </c:pt>
                <c:pt idx="5794">
                  <c:v>2.0267118296184942E-2</c:v>
                </c:pt>
                <c:pt idx="5795">
                  <c:v>1.8973664487811993E-2</c:v>
                </c:pt>
                <c:pt idx="5796">
                  <c:v>1.829667687958296E-2</c:v>
                </c:pt>
                <c:pt idx="5797">
                  <c:v>1.8144950367493383E-2</c:v>
                </c:pt>
                <c:pt idx="5798">
                  <c:v>1.7892672236746662E-2</c:v>
                </c:pt>
                <c:pt idx="5799">
                  <c:v>1.7519957557972744E-2</c:v>
                </c:pt>
                <c:pt idx="5800">
                  <c:v>1.7568128719295726E-2</c:v>
                </c:pt>
                <c:pt idx="5801">
                  <c:v>1.7953392279353372E-2</c:v>
                </c:pt>
                <c:pt idx="5802">
                  <c:v>1.8502099593020425E-2</c:v>
                </c:pt>
                <c:pt idx="5803">
                  <c:v>1.9262342369931261E-2</c:v>
                </c:pt>
                <c:pt idx="5804">
                  <c:v>1.9182151912845877E-2</c:v>
                </c:pt>
                <c:pt idx="5805">
                  <c:v>1.919279245370948E-2</c:v>
                </c:pt>
                <c:pt idx="5806">
                  <c:v>1.876778241446905E-2</c:v>
                </c:pt>
                <c:pt idx="5807">
                  <c:v>1.8978156434182141E-2</c:v>
                </c:pt>
                <c:pt idx="5808">
                  <c:v>1.906213433392805E-2</c:v>
                </c:pt>
                <c:pt idx="5809">
                  <c:v>1.9854857584289141E-2</c:v>
                </c:pt>
                <c:pt idx="5810">
                  <c:v>2.0566620278292768E-2</c:v>
                </c:pt>
                <c:pt idx="5811">
                  <c:v>2.0698095304128469E-2</c:v>
                </c:pt>
                <c:pt idx="5812">
                  <c:v>2.1395490215336238E-2</c:v>
                </c:pt>
                <c:pt idx="5813">
                  <c:v>2.1933571282046198E-2</c:v>
                </c:pt>
                <c:pt idx="5814">
                  <c:v>2.3212352232286907E-2</c:v>
                </c:pt>
                <c:pt idx="5815">
                  <c:v>2.3713574690279099E-2</c:v>
                </c:pt>
                <c:pt idx="5816">
                  <c:v>2.4441922438805688E-2</c:v>
                </c:pt>
                <c:pt idx="5817">
                  <c:v>4.3430561336091113E-2</c:v>
                </c:pt>
                <c:pt idx="5818">
                  <c:v>5.1332877825893908E-2</c:v>
                </c:pt>
                <c:pt idx="5819">
                  <c:v>5.0690628073240512E-2</c:v>
                </c:pt>
                <c:pt idx="5820">
                  <c:v>4.3427222917784898E-2</c:v>
                </c:pt>
                <c:pt idx="5821">
                  <c:v>4.6124738952822472E-2</c:v>
                </c:pt>
                <c:pt idx="5822">
                  <c:v>6.8802924795402023E-2</c:v>
                </c:pt>
                <c:pt idx="5823">
                  <c:v>8.4547381549623768E-2</c:v>
                </c:pt>
                <c:pt idx="5824">
                  <c:v>7.9318704787780983E-2</c:v>
                </c:pt>
                <c:pt idx="5825">
                  <c:v>7.5595364813697913E-2</c:v>
                </c:pt>
                <c:pt idx="5826">
                  <c:v>7.5155697112600103E-2</c:v>
                </c:pt>
                <c:pt idx="5827">
                  <c:v>6.6896191454689433E-2</c:v>
                </c:pt>
                <c:pt idx="5828">
                  <c:v>5.8109643544374395E-2</c:v>
                </c:pt>
                <c:pt idx="5829">
                  <c:v>5.2662474334701323E-2</c:v>
                </c:pt>
                <c:pt idx="5830">
                  <c:v>4.7410320262363713E-2</c:v>
                </c:pt>
                <c:pt idx="5831">
                  <c:v>4.4820223013361533E-2</c:v>
                </c:pt>
                <c:pt idx="5832">
                  <c:v>4.158762400299866E-2</c:v>
                </c:pt>
                <c:pt idx="5833">
                  <c:v>4.0603849137602156E-2</c:v>
                </c:pt>
                <c:pt idx="5834">
                  <c:v>3.8235168797236659E-2</c:v>
                </c:pt>
                <c:pt idx="5835">
                  <c:v>3.6923589939017447E-2</c:v>
                </c:pt>
                <c:pt idx="5836">
                  <c:v>3.5934232298482444E-2</c:v>
                </c:pt>
                <c:pt idx="5837">
                  <c:v>3.323055317243049E-2</c:v>
                </c:pt>
                <c:pt idx="5838">
                  <c:v>3.220452144082548E-2</c:v>
                </c:pt>
                <c:pt idx="5839">
                  <c:v>3.0920741402935801E-2</c:v>
                </c:pt>
                <c:pt idx="5840">
                  <c:v>3.0338863133613551E-2</c:v>
                </c:pt>
                <c:pt idx="5841">
                  <c:v>2.9325380817790542E-2</c:v>
                </c:pt>
                <c:pt idx="5842">
                  <c:v>2.8781312899427435E-2</c:v>
                </c:pt>
                <c:pt idx="5843">
                  <c:v>2.8605519095590053E-2</c:v>
                </c:pt>
                <c:pt idx="5844">
                  <c:v>2.7053375653188775E-2</c:v>
                </c:pt>
                <c:pt idx="5845">
                  <c:v>2.5749773803435742E-2</c:v>
                </c:pt>
                <c:pt idx="5846">
                  <c:v>2.3602994499888237E-2</c:v>
                </c:pt>
                <c:pt idx="5847">
                  <c:v>2.482156809392199E-2</c:v>
                </c:pt>
                <c:pt idx="5848">
                  <c:v>2.3246130332764462E-2</c:v>
                </c:pt>
                <c:pt idx="5849">
                  <c:v>2.2485368111237733E-2</c:v>
                </c:pt>
                <c:pt idx="5850">
                  <c:v>2.2541162292530406E-2</c:v>
                </c:pt>
                <c:pt idx="5851">
                  <c:v>2.3314061639144863E-2</c:v>
                </c:pt>
                <c:pt idx="5852">
                  <c:v>2.4350757462334512E-2</c:v>
                </c:pt>
                <c:pt idx="5853">
                  <c:v>2.3905596378794487E-2</c:v>
                </c:pt>
                <c:pt idx="5854">
                  <c:v>2.4746806104343821E-2</c:v>
                </c:pt>
                <c:pt idx="5855">
                  <c:v>2.3556527221617739E-2</c:v>
                </c:pt>
                <c:pt idx="5856">
                  <c:v>2.3380291851572248E-2</c:v>
                </c:pt>
                <c:pt idx="5857">
                  <c:v>2.2970215023557915E-2</c:v>
                </c:pt>
                <c:pt idx="5858">
                  <c:v>2.2388118660103713E-2</c:v>
                </c:pt>
                <c:pt idx="5859">
                  <c:v>2.2530388808180091E-2</c:v>
                </c:pt>
                <c:pt idx="5860">
                  <c:v>2.2798911689982791E-2</c:v>
                </c:pt>
                <c:pt idx="5861">
                  <c:v>2.2616594199637623E-2</c:v>
                </c:pt>
                <c:pt idx="5862">
                  <c:v>2.2159184606311392E-2</c:v>
                </c:pt>
                <c:pt idx="5863">
                  <c:v>2.1593339017122438E-2</c:v>
                </c:pt>
                <c:pt idx="5864">
                  <c:v>2.2280798127205563E-2</c:v>
                </c:pt>
                <c:pt idx="5865">
                  <c:v>2.2445184765087049E-2</c:v>
                </c:pt>
                <c:pt idx="5866">
                  <c:v>2.1715242527224746E-2</c:v>
                </c:pt>
                <c:pt idx="5867">
                  <c:v>2.141922006982357E-2</c:v>
                </c:pt>
                <c:pt idx="5868">
                  <c:v>2.0855121904628172E-2</c:v>
                </c:pt>
                <c:pt idx="5869">
                  <c:v>1.9435894337415941E-2</c:v>
                </c:pt>
                <c:pt idx="5870">
                  <c:v>1.8417441022394392E-2</c:v>
                </c:pt>
                <c:pt idx="5871">
                  <c:v>1.8546065829053767E-2</c:v>
                </c:pt>
                <c:pt idx="5872">
                  <c:v>1.8345212180675655E-2</c:v>
                </c:pt>
                <c:pt idx="5873">
                  <c:v>1.8333808587360254E-2</c:v>
                </c:pt>
                <c:pt idx="5874">
                  <c:v>1.9042998575202044E-2</c:v>
                </c:pt>
                <c:pt idx="5875">
                  <c:v>1.9286351699117198E-2</c:v>
                </c:pt>
                <c:pt idx="5876">
                  <c:v>1.9737496708547183E-2</c:v>
                </c:pt>
                <c:pt idx="5877">
                  <c:v>1.9417959914393171E-2</c:v>
                </c:pt>
                <c:pt idx="5878">
                  <c:v>1.9800143031008272E-2</c:v>
                </c:pt>
                <c:pt idx="5879">
                  <c:v>1.9374185193088284E-2</c:v>
                </c:pt>
                <c:pt idx="5880">
                  <c:v>1.9881018457496121E-2</c:v>
                </c:pt>
                <c:pt idx="5881">
                  <c:v>1.9707402037273981E-2</c:v>
                </c:pt>
                <c:pt idx="5882">
                  <c:v>2.0060749703815942E-2</c:v>
                </c:pt>
                <c:pt idx="5883">
                  <c:v>1.9643880349677307E-2</c:v>
                </c:pt>
                <c:pt idx="5884">
                  <c:v>1.9554766898684225E-2</c:v>
                </c:pt>
                <c:pt idx="5885">
                  <c:v>1.9110632890213065E-2</c:v>
                </c:pt>
                <c:pt idx="5886">
                  <c:v>1.9763896188987995E-2</c:v>
                </c:pt>
                <c:pt idx="5887">
                  <c:v>1.9619148066120851E-2</c:v>
                </c:pt>
                <c:pt idx="5888">
                  <c:v>1.9932463635868366E-2</c:v>
                </c:pt>
                <c:pt idx="5889">
                  <c:v>1.9286734972992062E-2</c:v>
                </c:pt>
                <c:pt idx="5890">
                  <c:v>1.9267006602767148E-2</c:v>
                </c:pt>
                <c:pt idx="5891">
                  <c:v>1.8607516380192628E-2</c:v>
                </c:pt>
                <c:pt idx="5892">
                  <c:v>1.671603692181127E-2</c:v>
                </c:pt>
                <c:pt idx="5893">
                  <c:v>1.7332206025758464E-2</c:v>
                </c:pt>
                <c:pt idx="5894">
                  <c:v>1.6922676531726393E-2</c:v>
                </c:pt>
                <c:pt idx="5895">
                  <c:v>1.5752753976641654E-2</c:v>
                </c:pt>
                <c:pt idx="5896">
                  <c:v>1.5001871415913613E-2</c:v>
                </c:pt>
                <c:pt idx="5897">
                  <c:v>1.513518558139614E-2</c:v>
                </c:pt>
                <c:pt idx="5898">
                  <c:v>1.6095299315422543E-2</c:v>
                </c:pt>
                <c:pt idx="5899">
                  <c:v>1.6379558517629303E-2</c:v>
                </c:pt>
                <c:pt idx="5900">
                  <c:v>1.6456587234505757E-2</c:v>
                </c:pt>
                <c:pt idx="5901">
                  <c:v>1.7709629545680623E-2</c:v>
                </c:pt>
                <c:pt idx="5902">
                  <c:v>1.7420976540777049E-2</c:v>
                </c:pt>
                <c:pt idx="5903">
                  <c:v>1.7772718731128245E-2</c:v>
                </c:pt>
                <c:pt idx="5904">
                  <c:v>1.8727374820823473E-2</c:v>
                </c:pt>
                <c:pt idx="5905">
                  <c:v>1.8189267468856751E-2</c:v>
                </c:pt>
                <c:pt idx="5906">
                  <c:v>1.8791625385270076E-2</c:v>
                </c:pt>
                <c:pt idx="5907">
                  <c:v>1.8467175094868227E-2</c:v>
                </c:pt>
                <c:pt idx="5908">
                  <c:v>1.9109259294283486E-2</c:v>
                </c:pt>
                <c:pt idx="5909">
                  <c:v>1.8875584060101723E-2</c:v>
                </c:pt>
                <c:pt idx="5910">
                  <c:v>1.9222483468753514E-2</c:v>
                </c:pt>
                <c:pt idx="5911">
                  <c:v>1.9456531523645685E-2</c:v>
                </c:pt>
                <c:pt idx="5912">
                  <c:v>2.0133910197890584E-2</c:v>
                </c:pt>
                <c:pt idx="5913">
                  <c:v>2.2441963165123164E-2</c:v>
                </c:pt>
                <c:pt idx="5914">
                  <c:v>2.2772379698287052E-2</c:v>
                </c:pt>
                <c:pt idx="5915">
                  <c:v>2.2876003465577666E-2</c:v>
                </c:pt>
                <c:pt idx="5916">
                  <c:v>2.2975801455739405E-2</c:v>
                </c:pt>
                <c:pt idx="5917">
                  <c:v>2.8130437956111087E-2</c:v>
                </c:pt>
                <c:pt idx="5918">
                  <c:v>3.5355878612307212E-2</c:v>
                </c:pt>
                <c:pt idx="5919">
                  <c:v>4.1866560630524623E-2</c:v>
                </c:pt>
                <c:pt idx="5920">
                  <c:v>5.3397128352407022E-2</c:v>
                </c:pt>
                <c:pt idx="5921">
                  <c:v>7.1357921955350442E-2</c:v>
                </c:pt>
                <c:pt idx="5922">
                  <c:v>7.9233079007527032E-2</c:v>
                </c:pt>
                <c:pt idx="5923">
                  <c:v>8.4760919771231527E-2</c:v>
                </c:pt>
                <c:pt idx="5924">
                  <c:v>9.9645448142549276E-2</c:v>
                </c:pt>
                <c:pt idx="5925">
                  <c:v>0.11508749287986741</c:v>
                </c:pt>
                <c:pt idx="5926">
                  <c:v>0.14208836937982741</c:v>
                </c:pt>
                <c:pt idx="5927">
                  <c:v>0.15517267075900268</c:v>
                </c:pt>
                <c:pt idx="5928">
                  <c:v>0.15215574647102167</c:v>
                </c:pt>
                <c:pt idx="5929">
                  <c:v>0.17504352838948703</c:v>
                </c:pt>
                <c:pt idx="5930">
                  <c:v>0.41649424280415931</c:v>
                </c:pt>
                <c:pt idx="5931">
                  <c:v>0.74307224410194916</c:v>
                </c:pt>
                <c:pt idx="5932">
                  <c:v>1.1510627288384221</c:v>
                </c:pt>
                <c:pt idx="5933">
                  <c:v>0.91422195439990062</c:v>
                </c:pt>
                <c:pt idx="5934">
                  <c:v>0.63063130000001399</c:v>
                </c:pt>
                <c:pt idx="5935">
                  <c:v>0.47409580580122235</c:v>
                </c:pt>
                <c:pt idx="5936">
                  <c:v>0.37462263680802182</c:v>
                </c:pt>
                <c:pt idx="5937">
                  <c:v>0.30477332858481782</c:v>
                </c:pt>
                <c:pt idx="5938">
                  <c:v>0.254881547187847</c:v>
                </c:pt>
                <c:pt idx="5939">
                  <c:v>0.21319706284582912</c:v>
                </c:pt>
                <c:pt idx="5940">
                  <c:v>0.18807309158528912</c:v>
                </c:pt>
                <c:pt idx="5941">
                  <c:v>0.16807623088982612</c:v>
                </c:pt>
                <c:pt idx="5942">
                  <c:v>0.15072189441461295</c:v>
                </c:pt>
                <c:pt idx="5943">
                  <c:v>0.13667275147366567</c:v>
                </c:pt>
                <c:pt idx="5944">
                  <c:v>0.12789985094722844</c:v>
                </c:pt>
                <c:pt idx="5945">
                  <c:v>0.11853823786917246</c:v>
                </c:pt>
                <c:pt idx="5946">
                  <c:v>0.114128231965935</c:v>
                </c:pt>
                <c:pt idx="5947">
                  <c:v>0.10907369447875839</c:v>
                </c:pt>
                <c:pt idx="5948">
                  <c:v>0.10619909603040625</c:v>
                </c:pt>
                <c:pt idx="5949">
                  <c:v>0.10253203453670839</c:v>
                </c:pt>
                <c:pt idx="5950">
                  <c:v>9.7919403173621203E-2</c:v>
                </c:pt>
                <c:pt idx="5951">
                  <c:v>9.6425692031716845E-2</c:v>
                </c:pt>
                <c:pt idx="5952">
                  <c:v>9.247283787333746E-2</c:v>
                </c:pt>
                <c:pt idx="5953">
                  <c:v>8.8982795618316943E-2</c:v>
                </c:pt>
                <c:pt idx="5954">
                  <c:v>8.5633709355313947E-2</c:v>
                </c:pt>
                <c:pt idx="5955">
                  <c:v>8.3669456058317063E-2</c:v>
                </c:pt>
                <c:pt idx="5956">
                  <c:v>8.4240964435748938E-2</c:v>
                </c:pt>
                <c:pt idx="5957">
                  <c:v>8.1147507202188413E-2</c:v>
                </c:pt>
                <c:pt idx="5958">
                  <c:v>7.8192645921513995E-2</c:v>
                </c:pt>
                <c:pt idx="5959">
                  <c:v>7.5737764098784022E-2</c:v>
                </c:pt>
                <c:pt idx="5960">
                  <c:v>7.4593029927942534E-2</c:v>
                </c:pt>
                <c:pt idx="5961">
                  <c:v>7.1061691550580605E-2</c:v>
                </c:pt>
                <c:pt idx="5962">
                  <c:v>6.9042909753954301E-2</c:v>
                </c:pt>
                <c:pt idx="5963">
                  <c:v>6.5369640819324934E-2</c:v>
                </c:pt>
                <c:pt idx="5964">
                  <c:v>6.4283923653795524E-2</c:v>
                </c:pt>
                <c:pt idx="5965">
                  <c:v>6.332666054452217E-2</c:v>
                </c:pt>
                <c:pt idx="5966">
                  <c:v>6.1658237274221192E-2</c:v>
                </c:pt>
                <c:pt idx="5967">
                  <c:v>5.9352862354272812E-2</c:v>
                </c:pt>
                <c:pt idx="5968">
                  <c:v>5.8547675416799956E-2</c:v>
                </c:pt>
                <c:pt idx="5969">
                  <c:v>6.0254085324747596E-2</c:v>
                </c:pt>
                <c:pt idx="5970">
                  <c:v>5.9719483032185633E-2</c:v>
                </c:pt>
                <c:pt idx="5971">
                  <c:v>5.9880311900186979E-2</c:v>
                </c:pt>
                <c:pt idx="5972">
                  <c:v>5.9860497218244428E-2</c:v>
                </c:pt>
                <c:pt idx="5973">
                  <c:v>5.8948697886025934E-2</c:v>
                </c:pt>
                <c:pt idx="5974">
                  <c:v>5.7882881933454589E-2</c:v>
                </c:pt>
                <c:pt idx="5975">
                  <c:v>5.7311559451007833E-2</c:v>
                </c:pt>
                <c:pt idx="5976">
                  <c:v>5.6061755376964645E-2</c:v>
                </c:pt>
                <c:pt idx="5977">
                  <c:v>5.5853066827809522E-2</c:v>
                </c:pt>
                <c:pt idx="5978">
                  <c:v>5.5158055361324836E-2</c:v>
                </c:pt>
                <c:pt idx="5979">
                  <c:v>5.6338595617017963E-2</c:v>
                </c:pt>
                <c:pt idx="5980">
                  <c:v>5.4875550354538914E-2</c:v>
                </c:pt>
                <c:pt idx="5981">
                  <c:v>5.2690075270640492E-2</c:v>
                </c:pt>
                <c:pt idx="5982">
                  <c:v>5.4244817513740683E-2</c:v>
                </c:pt>
                <c:pt idx="5983">
                  <c:v>5.3174610034589363E-2</c:v>
                </c:pt>
                <c:pt idx="5984">
                  <c:v>5.142277867591321E-2</c:v>
                </c:pt>
                <c:pt idx="5985">
                  <c:v>4.967983035618484E-2</c:v>
                </c:pt>
                <c:pt idx="5986">
                  <c:v>4.9110501867827491E-2</c:v>
                </c:pt>
                <c:pt idx="5987">
                  <c:v>4.6773308604221221E-2</c:v>
                </c:pt>
                <c:pt idx="5988">
                  <c:v>4.581722256904381E-2</c:v>
                </c:pt>
                <c:pt idx="5989">
                  <c:v>4.4150169493249486E-2</c:v>
                </c:pt>
                <c:pt idx="5990">
                  <c:v>4.4934310931602571E-2</c:v>
                </c:pt>
                <c:pt idx="5991">
                  <c:v>4.3325619533490893E-2</c:v>
                </c:pt>
                <c:pt idx="5992">
                  <c:v>4.295430310789309E-2</c:v>
                </c:pt>
                <c:pt idx="5993">
                  <c:v>4.4017728883810621E-2</c:v>
                </c:pt>
                <c:pt idx="5994">
                  <c:v>4.4244730914627432E-2</c:v>
                </c:pt>
                <c:pt idx="5995">
                  <c:v>4.4025192020783907E-2</c:v>
                </c:pt>
                <c:pt idx="5996">
                  <c:v>4.3495072646188293E-2</c:v>
                </c:pt>
                <c:pt idx="5997">
                  <c:v>4.4235257363789957E-2</c:v>
                </c:pt>
                <c:pt idx="5998">
                  <c:v>4.2893819947840209E-2</c:v>
                </c:pt>
                <c:pt idx="5999">
                  <c:v>4.4154185383561556E-2</c:v>
                </c:pt>
                <c:pt idx="6000">
                  <c:v>4.3681916000439885E-2</c:v>
                </c:pt>
                <c:pt idx="6001">
                  <c:v>4.3089593765509686E-2</c:v>
                </c:pt>
                <c:pt idx="6002">
                  <c:v>4.258577842801272E-2</c:v>
                </c:pt>
                <c:pt idx="6003">
                  <c:v>4.2005918551335494E-2</c:v>
                </c:pt>
                <c:pt idx="6004">
                  <c:v>4.1790440985109804E-2</c:v>
                </c:pt>
                <c:pt idx="6005">
                  <c:v>4.1557330665175057E-2</c:v>
                </c:pt>
                <c:pt idx="6006">
                  <c:v>4.0927853453483772E-2</c:v>
                </c:pt>
                <c:pt idx="6007">
                  <c:v>4.0919128813322013E-2</c:v>
                </c:pt>
                <c:pt idx="6008">
                  <c:v>4.1396850264037527E-2</c:v>
                </c:pt>
                <c:pt idx="6009">
                  <c:v>3.9727471724183505E-2</c:v>
                </c:pt>
                <c:pt idx="6010">
                  <c:v>3.8744022345184377E-2</c:v>
                </c:pt>
                <c:pt idx="6011">
                  <c:v>3.5200954349116104E-2</c:v>
                </c:pt>
                <c:pt idx="6012">
                  <c:v>3.3631883548958581E-2</c:v>
                </c:pt>
                <c:pt idx="6013">
                  <c:v>3.3451716468852095E-2</c:v>
                </c:pt>
                <c:pt idx="6014">
                  <c:v>3.3111444258555209E-2</c:v>
                </c:pt>
                <c:pt idx="6015">
                  <c:v>3.3144183057807003E-2</c:v>
                </c:pt>
                <c:pt idx="6016">
                  <c:v>3.3798256232799598E-2</c:v>
                </c:pt>
                <c:pt idx="6017">
                  <c:v>3.3965515042658143E-2</c:v>
                </c:pt>
                <c:pt idx="6018">
                  <c:v>3.6342944380664016E-2</c:v>
                </c:pt>
                <c:pt idx="6019">
                  <c:v>3.6836351389213796E-2</c:v>
                </c:pt>
                <c:pt idx="6020">
                  <c:v>3.6510392958113223E-2</c:v>
                </c:pt>
                <c:pt idx="6021">
                  <c:v>3.7501423927700991E-2</c:v>
                </c:pt>
                <c:pt idx="6022">
                  <c:v>3.766366793596701E-2</c:v>
                </c:pt>
                <c:pt idx="6023">
                  <c:v>3.6502966239634012E-2</c:v>
                </c:pt>
                <c:pt idx="6024">
                  <c:v>3.6937500209185792E-2</c:v>
                </c:pt>
                <c:pt idx="6025">
                  <c:v>3.7315668707581608E-2</c:v>
                </c:pt>
                <c:pt idx="6026">
                  <c:v>3.8215039636766202E-2</c:v>
                </c:pt>
                <c:pt idx="6027">
                  <c:v>3.8005654908118969E-2</c:v>
                </c:pt>
                <c:pt idx="6028">
                  <c:v>3.7676971630701613E-2</c:v>
                </c:pt>
                <c:pt idx="6029">
                  <c:v>3.8239584687621099E-2</c:v>
                </c:pt>
                <c:pt idx="6030">
                  <c:v>3.7886573879758002E-2</c:v>
                </c:pt>
                <c:pt idx="6031">
                  <c:v>3.7222713247366992E-2</c:v>
                </c:pt>
                <c:pt idx="6032">
                  <c:v>3.6145030939999392E-2</c:v>
                </c:pt>
                <c:pt idx="6033">
                  <c:v>3.7571195757615201E-2</c:v>
                </c:pt>
                <c:pt idx="6034">
                  <c:v>4.6568300090377698E-2</c:v>
                </c:pt>
                <c:pt idx="6035">
                  <c:v>4.7336741781675122E-2</c:v>
                </c:pt>
                <c:pt idx="6036">
                  <c:v>0.12176454177299749</c:v>
                </c:pt>
                <c:pt idx="6037">
                  <c:v>0.33534937510231777</c:v>
                </c:pt>
                <c:pt idx="6038">
                  <c:v>0.3467688346541703</c:v>
                </c:pt>
                <c:pt idx="6039">
                  <c:v>0.2512501078731631</c:v>
                </c:pt>
                <c:pt idx="6040">
                  <c:v>0.18491697912624902</c:v>
                </c:pt>
                <c:pt idx="6041">
                  <c:v>0.14796000150789446</c:v>
                </c:pt>
                <c:pt idx="6042">
                  <c:v>0.12923225821222456</c:v>
                </c:pt>
                <c:pt idx="6043">
                  <c:v>0.12634994563213944</c:v>
                </c:pt>
                <c:pt idx="6044">
                  <c:v>0.27479543290331404</c:v>
                </c:pt>
                <c:pt idx="6045">
                  <c:v>1.012718950771432</c:v>
                </c:pt>
                <c:pt idx="6046">
                  <c:v>1.3328697399326899</c:v>
                </c:pt>
                <c:pt idx="6047">
                  <c:v>1.3053380303460211</c:v>
                </c:pt>
                <c:pt idx="6048">
                  <c:v>1.1511622944350746</c:v>
                </c:pt>
                <c:pt idx="6049">
                  <c:v>1.0070689840973894</c:v>
                </c:pt>
                <c:pt idx="6050">
                  <c:v>0.94473607598677445</c:v>
                </c:pt>
                <c:pt idx="6051">
                  <c:v>0.94614540264702518</c:v>
                </c:pt>
                <c:pt idx="6052">
                  <c:v>0.90926002387105853</c:v>
                </c:pt>
                <c:pt idx="6053">
                  <c:v>0.83927993516334465</c:v>
                </c:pt>
                <c:pt idx="6054">
                  <c:v>0.76071602503674396</c:v>
                </c:pt>
                <c:pt idx="6055">
                  <c:v>0.68929192403980166</c:v>
                </c:pt>
                <c:pt idx="6056">
                  <c:v>0.63969481021838004</c:v>
                </c:pt>
                <c:pt idx="6057">
                  <c:v>0.58831318493970119</c:v>
                </c:pt>
                <c:pt idx="6058">
                  <c:v>0.54587835386638561</c:v>
                </c:pt>
                <c:pt idx="6059">
                  <c:v>0.5333044116075556</c:v>
                </c:pt>
                <c:pt idx="6060">
                  <c:v>0.50576776896359998</c:v>
                </c:pt>
                <c:pt idx="6061">
                  <c:v>0.48799627261525247</c:v>
                </c:pt>
                <c:pt idx="6062">
                  <c:v>0.50022559004269218</c:v>
                </c:pt>
                <c:pt idx="6063">
                  <c:v>0.53707774382916396</c:v>
                </c:pt>
                <c:pt idx="6064">
                  <c:v>0.57981214293162908</c:v>
                </c:pt>
                <c:pt idx="6065">
                  <c:v>0.57173317419842962</c:v>
                </c:pt>
                <c:pt idx="6066">
                  <c:v>0.53639756671664707</c:v>
                </c:pt>
                <c:pt idx="6067">
                  <c:v>0.49684086887041312</c:v>
                </c:pt>
                <c:pt idx="6068">
                  <c:v>0.47575833197097661</c:v>
                </c:pt>
                <c:pt idx="6069">
                  <c:v>0.45272024801614369</c:v>
                </c:pt>
                <c:pt idx="6070">
                  <c:v>0.43149787453926625</c:v>
                </c:pt>
                <c:pt idx="6071">
                  <c:v>0.41779966855711559</c:v>
                </c:pt>
                <c:pt idx="6072">
                  <c:v>0.40417732698992548</c:v>
                </c:pt>
                <c:pt idx="6073">
                  <c:v>0.40043036638753732</c:v>
                </c:pt>
                <c:pt idx="6074">
                  <c:v>0.38518694572682938</c:v>
                </c:pt>
                <c:pt idx="6075">
                  <c:v>0.37173624820793355</c:v>
                </c:pt>
                <c:pt idx="6076">
                  <c:v>0.36218261481085162</c:v>
                </c:pt>
                <c:pt idx="6077">
                  <c:v>0.35277342506719961</c:v>
                </c:pt>
                <c:pt idx="6078">
                  <c:v>0.34154281350798832</c:v>
                </c:pt>
                <c:pt idx="6079">
                  <c:v>0.33632379961039066</c:v>
                </c:pt>
                <c:pt idx="6080">
                  <c:v>0.33502527920188729</c:v>
                </c:pt>
                <c:pt idx="6081">
                  <c:v>0.32950382439448483</c:v>
                </c:pt>
                <c:pt idx="6082">
                  <c:v>0.31914975550965063</c:v>
                </c:pt>
                <c:pt idx="6083">
                  <c:v>0.31072698796136677</c:v>
                </c:pt>
                <c:pt idx="6084">
                  <c:v>0.31080896828749544</c:v>
                </c:pt>
                <c:pt idx="6085">
                  <c:v>0.39095545222722267</c:v>
                </c:pt>
                <c:pt idx="6086">
                  <c:v>0.51986245041748513</c:v>
                </c:pt>
                <c:pt idx="6087">
                  <c:v>0.61323489886114668</c:v>
                </c:pt>
                <c:pt idx="6088">
                  <c:v>0.56953380409573828</c:v>
                </c:pt>
                <c:pt idx="6089">
                  <c:v>0.50523655240344612</c:v>
                </c:pt>
                <c:pt idx="6090">
                  <c:v>0.46184818905128688</c:v>
                </c:pt>
                <c:pt idx="6091">
                  <c:v>0.44322695408399476</c:v>
                </c:pt>
                <c:pt idx="6092">
                  <c:v>0.42185866535862693</c:v>
                </c:pt>
                <c:pt idx="6093">
                  <c:v>0.41628604985008832</c:v>
                </c:pt>
                <c:pt idx="6094">
                  <c:v>0.40637907475610791</c:v>
                </c:pt>
                <c:pt idx="6095">
                  <c:v>0.39722579897557192</c:v>
                </c:pt>
                <c:pt idx="6096">
                  <c:v>0.39363088808892288</c:v>
                </c:pt>
                <c:pt idx="6097">
                  <c:v>0.38004795234012989</c:v>
                </c:pt>
                <c:pt idx="6098">
                  <c:v>0.37396061762396893</c:v>
                </c:pt>
                <c:pt idx="6099">
                  <c:v>0.36560907362898187</c:v>
                </c:pt>
                <c:pt idx="6100">
                  <c:v>0.35261920261861035</c:v>
                </c:pt>
                <c:pt idx="6101">
                  <c:v>0.34594561430663961</c:v>
                </c:pt>
                <c:pt idx="6102">
                  <c:v>0.3361181847144753</c:v>
                </c:pt>
                <c:pt idx="6103">
                  <c:v>0.326943920054376</c:v>
                </c:pt>
                <c:pt idx="6104">
                  <c:v>0.31999509763753481</c:v>
                </c:pt>
                <c:pt idx="6105">
                  <c:v>0.3147123592694408</c:v>
                </c:pt>
                <c:pt idx="6106">
                  <c:v>0.30261142652557954</c:v>
                </c:pt>
                <c:pt idx="6107">
                  <c:v>0.28633328589348456</c:v>
                </c:pt>
                <c:pt idx="6108">
                  <c:v>0.27205277682988177</c:v>
                </c:pt>
                <c:pt idx="6109">
                  <c:v>0.26366792965817615</c:v>
                </c:pt>
                <c:pt idx="6110">
                  <c:v>0.25820363357674775</c:v>
                </c:pt>
                <c:pt idx="6111">
                  <c:v>0.25478923046959723</c:v>
                </c:pt>
                <c:pt idx="6112">
                  <c:v>0.25745858574226005</c:v>
                </c:pt>
                <c:pt idx="6113">
                  <c:v>0.25770740582695967</c:v>
                </c:pt>
                <c:pt idx="6114">
                  <c:v>0.25263452482199023</c:v>
                </c:pt>
                <c:pt idx="6115">
                  <c:v>0.24735325364735394</c:v>
                </c:pt>
                <c:pt idx="6116">
                  <c:v>0.24075762606261819</c:v>
                </c:pt>
                <c:pt idx="6117">
                  <c:v>0.23409052071332084</c:v>
                </c:pt>
                <c:pt idx="6118">
                  <c:v>0.23011018367531591</c:v>
                </c:pt>
                <c:pt idx="6119">
                  <c:v>0.22536540790917534</c:v>
                </c:pt>
                <c:pt idx="6120">
                  <c:v>0.21959413402176625</c:v>
                </c:pt>
                <c:pt idx="6121">
                  <c:v>0.21533298207558491</c:v>
                </c:pt>
                <c:pt idx="6122">
                  <c:v>0.2108021973435506</c:v>
                </c:pt>
                <c:pt idx="6123">
                  <c:v>0.20789298048700208</c:v>
                </c:pt>
                <c:pt idx="6124">
                  <c:v>0.20710573953704944</c:v>
                </c:pt>
                <c:pt idx="6125">
                  <c:v>0.20450529164437695</c:v>
                </c:pt>
                <c:pt idx="6126">
                  <c:v>0.20005454715004359</c:v>
                </c:pt>
                <c:pt idx="6127">
                  <c:v>0.19804497373542401</c:v>
                </c:pt>
                <c:pt idx="6128">
                  <c:v>0.19313247074392773</c:v>
                </c:pt>
                <c:pt idx="6129">
                  <c:v>0.19295325999789548</c:v>
                </c:pt>
                <c:pt idx="6130">
                  <c:v>0.1831291501786379</c:v>
                </c:pt>
                <c:pt idx="6131">
                  <c:v>0.17483023726040031</c:v>
                </c:pt>
                <c:pt idx="6132">
                  <c:v>0.16573560631470008</c:v>
                </c:pt>
                <c:pt idx="6133">
                  <c:v>0.16022442744544391</c:v>
                </c:pt>
                <c:pt idx="6134">
                  <c:v>0.15461042270135594</c:v>
                </c:pt>
                <c:pt idx="6135">
                  <c:v>0.14868445914915909</c:v>
                </c:pt>
                <c:pt idx="6136">
                  <c:v>0.14592368524310095</c:v>
                </c:pt>
                <c:pt idx="6137">
                  <c:v>0.14888916970762292</c:v>
                </c:pt>
                <c:pt idx="6138">
                  <c:v>0.15094067679933837</c:v>
                </c:pt>
                <c:pt idx="6139">
                  <c:v>0.1509062222505049</c:v>
                </c:pt>
                <c:pt idx="6140">
                  <c:v>0.14843561022481455</c:v>
                </c:pt>
                <c:pt idx="6141">
                  <c:v>0.14800723834114973</c:v>
                </c:pt>
                <c:pt idx="6142">
                  <c:v>0.14809926069662324</c:v>
                </c:pt>
                <c:pt idx="6143">
                  <c:v>0.14704816471537493</c:v>
                </c:pt>
                <c:pt idx="6144">
                  <c:v>0.14723147489711577</c:v>
                </c:pt>
                <c:pt idx="6145">
                  <c:v>0.14593055247555559</c:v>
                </c:pt>
                <c:pt idx="6146">
                  <c:v>0.14472285509409324</c:v>
                </c:pt>
                <c:pt idx="6147">
                  <c:v>0.14484623296086449</c:v>
                </c:pt>
                <c:pt idx="6148">
                  <c:v>0.14063800438401797</c:v>
                </c:pt>
                <c:pt idx="6149">
                  <c:v>0.14052036823872788</c:v>
                </c:pt>
                <c:pt idx="6150">
                  <c:v>0.13716259887147322</c:v>
                </c:pt>
                <c:pt idx="6151">
                  <c:v>0.13398117409297194</c:v>
                </c:pt>
                <c:pt idx="6152">
                  <c:v>0.13193218040618346</c:v>
                </c:pt>
                <c:pt idx="6153">
                  <c:v>0.13094160274966243</c:v>
                </c:pt>
                <c:pt idx="6154">
                  <c:v>0.12557268199292873</c:v>
                </c:pt>
                <c:pt idx="6155">
                  <c:v>0.12082012409622019</c:v>
                </c:pt>
                <c:pt idx="6156">
                  <c:v>0.12275030098075802</c:v>
                </c:pt>
                <c:pt idx="6157">
                  <c:v>0.12132642516129585</c:v>
                </c:pt>
                <c:pt idx="6158">
                  <c:v>0.12121591270458069</c:v>
                </c:pt>
                <c:pt idx="6159">
                  <c:v>0.11626132663610859</c:v>
                </c:pt>
                <c:pt idx="6160">
                  <c:v>0.11723328236715178</c:v>
                </c:pt>
                <c:pt idx="6161">
                  <c:v>0.11708030019317305</c:v>
                </c:pt>
                <c:pt idx="6162">
                  <c:v>0.11532413973440886</c:v>
                </c:pt>
                <c:pt idx="6163">
                  <c:v>0.11609483415591852</c:v>
                </c:pt>
                <c:pt idx="6164">
                  <c:v>0.11527399113993893</c:v>
                </c:pt>
                <c:pt idx="6165">
                  <c:v>0.11338643909738311</c:v>
                </c:pt>
                <c:pt idx="6166">
                  <c:v>0.11264885454975564</c:v>
                </c:pt>
                <c:pt idx="6167">
                  <c:v>0.11236024295522949</c:v>
                </c:pt>
                <c:pt idx="6168">
                  <c:v>0.11198856447926155</c:v>
                </c:pt>
                <c:pt idx="6169">
                  <c:v>0.11146234084088492</c:v>
                </c:pt>
                <c:pt idx="6170">
                  <c:v>0.11022993506175192</c:v>
                </c:pt>
                <c:pt idx="6171">
                  <c:v>0.10757628411225775</c:v>
                </c:pt>
                <c:pt idx="6172">
                  <c:v>0.10633673128806394</c:v>
                </c:pt>
                <c:pt idx="6173">
                  <c:v>0.105550917833653</c:v>
                </c:pt>
                <c:pt idx="6174">
                  <c:v>0.10504008171435815</c:v>
                </c:pt>
                <c:pt idx="6175">
                  <c:v>0.10470956482325973</c:v>
                </c:pt>
                <c:pt idx="6176">
                  <c:v>0.10602605919647962</c:v>
                </c:pt>
                <c:pt idx="6177">
                  <c:v>0.1019701366592707</c:v>
                </c:pt>
                <c:pt idx="6178">
                  <c:v>9.9453473974636761E-2</c:v>
                </c:pt>
                <c:pt idx="6179">
                  <c:v>9.6218751580420633E-2</c:v>
                </c:pt>
                <c:pt idx="6180">
                  <c:v>9.5461888742780845E-2</c:v>
                </c:pt>
                <c:pt idx="6181">
                  <c:v>9.4590612952686781E-2</c:v>
                </c:pt>
                <c:pt idx="6182">
                  <c:v>9.6037729021609897E-2</c:v>
                </c:pt>
                <c:pt idx="6183">
                  <c:v>9.5964944983561548E-2</c:v>
                </c:pt>
                <c:pt idx="6184">
                  <c:v>9.4615006043059724E-2</c:v>
                </c:pt>
                <c:pt idx="6185">
                  <c:v>9.3712258158700323E-2</c:v>
                </c:pt>
                <c:pt idx="6186">
                  <c:v>9.4781409931914168E-2</c:v>
                </c:pt>
                <c:pt idx="6187">
                  <c:v>9.3555355181789049E-2</c:v>
                </c:pt>
                <c:pt idx="6188">
                  <c:v>9.3024425326379306E-2</c:v>
                </c:pt>
                <c:pt idx="6189">
                  <c:v>9.1536480027422609E-2</c:v>
                </c:pt>
                <c:pt idx="6190">
                  <c:v>9.0149275801989323E-2</c:v>
                </c:pt>
                <c:pt idx="6191">
                  <c:v>8.8206353122468523E-2</c:v>
                </c:pt>
                <c:pt idx="6192">
                  <c:v>8.8225727026794792E-2</c:v>
                </c:pt>
                <c:pt idx="6193">
                  <c:v>8.7189906545296847E-2</c:v>
                </c:pt>
                <c:pt idx="6194">
                  <c:v>8.5532644551689851E-2</c:v>
                </c:pt>
                <c:pt idx="6195">
                  <c:v>8.5131528167823239E-2</c:v>
                </c:pt>
                <c:pt idx="6196">
                  <c:v>8.5502318861288742E-2</c:v>
                </c:pt>
                <c:pt idx="6197">
                  <c:v>8.3932564463542567E-2</c:v>
                </c:pt>
                <c:pt idx="6198">
                  <c:v>8.3102296623002128E-2</c:v>
                </c:pt>
                <c:pt idx="6199">
                  <c:v>8.147294105857518E-2</c:v>
                </c:pt>
                <c:pt idx="6200">
                  <c:v>8.3638332514738248E-2</c:v>
                </c:pt>
                <c:pt idx="6201">
                  <c:v>8.0528695567066946E-2</c:v>
                </c:pt>
                <c:pt idx="6202">
                  <c:v>7.73084389170864E-2</c:v>
                </c:pt>
                <c:pt idx="6203">
                  <c:v>7.4562997413055512E-2</c:v>
                </c:pt>
                <c:pt idx="6204">
                  <c:v>7.3947624311142351E-2</c:v>
                </c:pt>
                <c:pt idx="6205">
                  <c:v>7.3868550259226895E-2</c:v>
                </c:pt>
                <c:pt idx="6206">
                  <c:v>7.3244079663393316E-2</c:v>
                </c:pt>
                <c:pt idx="6207">
                  <c:v>7.6091073756438032E-2</c:v>
                </c:pt>
                <c:pt idx="6208">
                  <c:v>7.6312772670218174E-2</c:v>
                </c:pt>
                <c:pt idx="6209">
                  <c:v>8.8951819264932633E-2</c:v>
                </c:pt>
                <c:pt idx="6210">
                  <c:v>0.12113949409408895</c:v>
                </c:pt>
                <c:pt idx="6211">
                  <c:v>0.13359062469492872</c:v>
                </c:pt>
                <c:pt idx="6212">
                  <c:v>0.31069374033970781</c:v>
                </c:pt>
                <c:pt idx="6213">
                  <c:v>0.38155995798211928</c:v>
                </c:pt>
                <c:pt idx="6214">
                  <c:v>0.33936433494751461</c:v>
                </c:pt>
                <c:pt idx="6215">
                  <c:v>0.26732190804548517</c:v>
                </c:pt>
                <c:pt idx="6216">
                  <c:v>0.22215748241147174</c:v>
                </c:pt>
                <c:pt idx="6217">
                  <c:v>0.19135367440155568</c:v>
                </c:pt>
                <c:pt idx="6218">
                  <c:v>0.17569543522562894</c:v>
                </c:pt>
                <c:pt idx="6219">
                  <c:v>0.16322873175689548</c:v>
                </c:pt>
                <c:pt idx="6220">
                  <c:v>0.1532000270134147</c:v>
                </c:pt>
                <c:pt idx="6221">
                  <c:v>0.14565348697187941</c:v>
                </c:pt>
                <c:pt idx="6222">
                  <c:v>0.14475445753054941</c:v>
                </c:pt>
                <c:pt idx="6223">
                  <c:v>0.13980084161102921</c:v>
                </c:pt>
                <c:pt idx="6224">
                  <c:v>0.1376106565194834</c:v>
                </c:pt>
                <c:pt idx="6225">
                  <c:v>0.13384743287404607</c:v>
                </c:pt>
                <c:pt idx="6226">
                  <c:v>0.13152370628822538</c:v>
                </c:pt>
                <c:pt idx="6227">
                  <c:v>0.12087004971878974</c:v>
                </c:pt>
                <c:pt idx="6228">
                  <c:v>0.11666410862930177</c:v>
                </c:pt>
                <c:pt idx="6229">
                  <c:v>0.11387568652485205</c:v>
                </c:pt>
                <c:pt idx="6230">
                  <c:v>0.11169796773648656</c:v>
                </c:pt>
                <c:pt idx="6231">
                  <c:v>0.11335519915676294</c:v>
                </c:pt>
                <c:pt idx="6232">
                  <c:v>0.11224191731307748</c:v>
                </c:pt>
                <c:pt idx="6233">
                  <c:v>0.1108168050274944</c:v>
                </c:pt>
                <c:pt idx="6234">
                  <c:v>0.11168872887207432</c:v>
                </c:pt>
                <c:pt idx="6235">
                  <c:v>0.11516623876409222</c:v>
                </c:pt>
                <c:pt idx="6236">
                  <c:v>0.11551301853150608</c:v>
                </c:pt>
                <c:pt idx="6237">
                  <c:v>0.11537111839839875</c:v>
                </c:pt>
                <c:pt idx="6238">
                  <c:v>0.11538839826506853</c:v>
                </c:pt>
                <c:pt idx="6239">
                  <c:v>0.1149016445447866</c:v>
                </c:pt>
                <c:pt idx="6240">
                  <c:v>0.11362983174286125</c:v>
                </c:pt>
                <c:pt idx="6241">
                  <c:v>0.11304285510286234</c:v>
                </c:pt>
                <c:pt idx="6242">
                  <c:v>0.11250972347477078</c:v>
                </c:pt>
                <c:pt idx="6243">
                  <c:v>0.1111556130025514</c:v>
                </c:pt>
                <c:pt idx="6244">
                  <c:v>0.11082905456330594</c:v>
                </c:pt>
                <c:pt idx="6245">
                  <c:v>0.10928237284052562</c:v>
                </c:pt>
                <c:pt idx="6246">
                  <c:v>0.10864923455712473</c:v>
                </c:pt>
                <c:pt idx="6247">
                  <c:v>0.1071438069990992</c:v>
                </c:pt>
                <c:pt idx="6248">
                  <c:v>0.10733574277488489</c:v>
                </c:pt>
                <c:pt idx="6249">
                  <c:v>0.10617338402303954</c:v>
                </c:pt>
                <c:pt idx="6250">
                  <c:v>0.10153956712969098</c:v>
                </c:pt>
                <c:pt idx="6251">
                  <c:v>9.5864972905680773E-2</c:v>
                </c:pt>
                <c:pt idx="6252">
                  <c:v>9.4349415281852547E-2</c:v>
                </c:pt>
                <c:pt idx="6253">
                  <c:v>9.0336163394784841E-2</c:v>
                </c:pt>
                <c:pt idx="6254">
                  <c:v>8.9088479339911444E-2</c:v>
                </c:pt>
                <c:pt idx="6255">
                  <c:v>8.9646400970757767E-2</c:v>
                </c:pt>
                <c:pt idx="6256">
                  <c:v>9.049732331132232E-2</c:v>
                </c:pt>
                <c:pt idx="6257">
                  <c:v>9.1112687792779881E-2</c:v>
                </c:pt>
                <c:pt idx="6258">
                  <c:v>9.1401132256651141E-2</c:v>
                </c:pt>
                <c:pt idx="6259">
                  <c:v>9.3817618770457564E-2</c:v>
                </c:pt>
                <c:pt idx="6260">
                  <c:v>9.6395446073954297E-2</c:v>
                </c:pt>
                <c:pt idx="6261">
                  <c:v>9.595228795155851E-2</c:v>
                </c:pt>
                <c:pt idx="6262">
                  <c:v>9.6796130339848296E-2</c:v>
                </c:pt>
                <c:pt idx="6263">
                  <c:v>9.6288497331911013E-2</c:v>
                </c:pt>
                <c:pt idx="6264">
                  <c:v>9.5688587555752144E-2</c:v>
                </c:pt>
                <c:pt idx="6265">
                  <c:v>9.6278159935614283E-2</c:v>
                </c:pt>
                <c:pt idx="6266">
                  <c:v>9.4916565025805227E-2</c:v>
                </c:pt>
                <c:pt idx="6267">
                  <c:v>9.4147646918264508E-2</c:v>
                </c:pt>
                <c:pt idx="6268">
                  <c:v>9.4546989802322928E-2</c:v>
                </c:pt>
                <c:pt idx="6269">
                  <c:v>9.3620709155616516E-2</c:v>
                </c:pt>
                <c:pt idx="6270">
                  <c:v>9.2748636343800428E-2</c:v>
                </c:pt>
                <c:pt idx="6271">
                  <c:v>9.3023028016611747E-2</c:v>
                </c:pt>
                <c:pt idx="6272">
                  <c:v>9.2218492312652556E-2</c:v>
                </c:pt>
                <c:pt idx="6273">
                  <c:v>9.0986691746527334E-2</c:v>
                </c:pt>
                <c:pt idx="6274">
                  <c:v>8.8429082134258707E-2</c:v>
                </c:pt>
                <c:pt idx="6275">
                  <c:v>8.4399832465627794E-2</c:v>
                </c:pt>
                <c:pt idx="6276">
                  <c:v>8.0507893377651726E-2</c:v>
                </c:pt>
                <c:pt idx="6277">
                  <c:v>8.0213618701377179E-2</c:v>
                </c:pt>
                <c:pt idx="6278">
                  <c:v>8.0509597650144996E-2</c:v>
                </c:pt>
                <c:pt idx="6279">
                  <c:v>7.7428672442813817E-2</c:v>
                </c:pt>
                <c:pt idx="6280">
                  <c:v>7.4637130088347423E-2</c:v>
                </c:pt>
                <c:pt idx="6281">
                  <c:v>7.4759678881247349E-2</c:v>
                </c:pt>
                <c:pt idx="6282">
                  <c:v>7.6851986571556022E-2</c:v>
                </c:pt>
                <c:pt idx="6283">
                  <c:v>8.0435080261181444E-2</c:v>
                </c:pt>
                <c:pt idx="6284">
                  <c:v>8.2135941731251827E-2</c:v>
                </c:pt>
                <c:pt idx="6285">
                  <c:v>8.1807163005643793E-2</c:v>
                </c:pt>
                <c:pt idx="6286">
                  <c:v>8.1083003119554839E-2</c:v>
                </c:pt>
                <c:pt idx="6287">
                  <c:v>8.0621544309458726E-2</c:v>
                </c:pt>
                <c:pt idx="6288">
                  <c:v>8.2475452682226294E-2</c:v>
                </c:pt>
                <c:pt idx="6289">
                  <c:v>8.3058811656389245E-2</c:v>
                </c:pt>
                <c:pt idx="6290">
                  <c:v>8.2517223652651711E-2</c:v>
                </c:pt>
                <c:pt idx="6291">
                  <c:v>8.0722819837277207E-2</c:v>
                </c:pt>
                <c:pt idx="6292">
                  <c:v>7.9597256617657791E-2</c:v>
                </c:pt>
                <c:pt idx="6293">
                  <c:v>8.1296391600269746E-2</c:v>
                </c:pt>
                <c:pt idx="6294">
                  <c:v>7.8717429674648509E-2</c:v>
                </c:pt>
                <c:pt idx="6295">
                  <c:v>7.8748550250773819E-2</c:v>
                </c:pt>
                <c:pt idx="6296">
                  <c:v>7.7532871352656921E-2</c:v>
                </c:pt>
                <c:pt idx="6297">
                  <c:v>7.8939016384607361E-2</c:v>
                </c:pt>
                <c:pt idx="6298">
                  <c:v>7.5975622338124868E-2</c:v>
                </c:pt>
                <c:pt idx="6299">
                  <c:v>7.2562389107359612E-2</c:v>
                </c:pt>
                <c:pt idx="6300">
                  <c:v>7.0322860951639921E-2</c:v>
                </c:pt>
                <c:pt idx="6301">
                  <c:v>6.7926786332097006E-2</c:v>
                </c:pt>
                <c:pt idx="6302">
                  <c:v>6.586524972943103E-2</c:v>
                </c:pt>
                <c:pt idx="6303">
                  <c:v>6.3886054992369004E-2</c:v>
                </c:pt>
                <c:pt idx="6304">
                  <c:v>6.2270963710334595E-2</c:v>
                </c:pt>
                <c:pt idx="6305">
                  <c:v>6.1971650283939347E-2</c:v>
                </c:pt>
                <c:pt idx="6306">
                  <c:v>6.3932796407365933E-2</c:v>
                </c:pt>
                <c:pt idx="6307">
                  <c:v>6.5088744579966204E-2</c:v>
                </c:pt>
                <c:pt idx="6308">
                  <c:v>6.6075126080146193E-2</c:v>
                </c:pt>
                <c:pt idx="6309">
                  <c:v>6.7628594083732993E-2</c:v>
                </c:pt>
                <c:pt idx="6310">
                  <c:v>6.6477019625106576E-2</c:v>
                </c:pt>
                <c:pt idx="6311">
                  <c:v>6.6441672255604281E-2</c:v>
                </c:pt>
                <c:pt idx="6312">
                  <c:v>6.6651100892664447E-2</c:v>
                </c:pt>
                <c:pt idx="6313">
                  <c:v>6.5886544231446575E-2</c:v>
                </c:pt>
                <c:pt idx="6314">
                  <c:v>6.5785838648331832E-2</c:v>
                </c:pt>
                <c:pt idx="6315">
                  <c:v>6.6343895250434423E-2</c:v>
                </c:pt>
                <c:pt idx="6316">
                  <c:v>6.6432519342336516E-2</c:v>
                </c:pt>
                <c:pt idx="6317">
                  <c:v>6.5879956331700809E-2</c:v>
                </c:pt>
                <c:pt idx="6318">
                  <c:v>6.4568861540997988E-2</c:v>
                </c:pt>
                <c:pt idx="6319">
                  <c:v>6.2459021098119433E-2</c:v>
                </c:pt>
                <c:pt idx="6320">
                  <c:v>6.3208079280635862E-2</c:v>
                </c:pt>
                <c:pt idx="6321">
                  <c:v>6.4049785153277694E-2</c:v>
                </c:pt>
                <c:pt idx="6322">
                  <c:v>6.1806933799313818E-2</c:v>
                </c:pt>
                <c:pt idx="6323">
                  <c:v>5.7224407131402824E-2</c:v>
                </c:pt>
                <c:pt idx="6324">
                  <c:v>5.5544887439074458E-2</c:v>
                </c:pt>
                <c:pt idx="6325">
                  <c:v>5.4744978741936914E-2</c:v>
                </c:pt>
                <c:pt idx="6326">
                  <c:v>5.4255649904886433E-2</c:v>
                </c:pt>
                <c:pt idx="6327">
                  <c:v>5.4377992146266346E-2</c:v>
                </c:pt>
                <c:pt idx="6328">
                  <c:v>5.2715096404809113E-2</c:v>
                </c:pt>
                <c:pt idx="6329">
                  <c:v>5.3751703493422495E-2</c:v>
                </c:pt>
                <c:pt idx="6330">
                  <c:v>5.6329848422928847E-2</c:v>
                </c:pt>
                <c:pt idx="6331">
                  <c:v>5.4038319518839972E-2</c:v>
                </c:pt>
                <c:pt idx="6332">
                  <c:v>5.3707233944394327E-2</c:v>
                </c:pt>
                <c:pt idx="6333">
                  <c:v>5.2157850142984886E-2</c:v>
                </c:pt>
                <c:pt idx="6334">
                  <c:v>5.3464453494078863E-2</c:v>
                </c:pt>
                <c:pt idx="6335">
                  <c:v>5.3253885321007555E-2</c:v>
                </c:pt>
                <c:pt idx="6336">
                  <c:v>5.3268957634963962E-2</c:v>
                </c:pt>
                <c:pt idx="6337">
                  <c:v>5.3626482679686754E-2</c:v>
                </c:pt>
                <c:pt idx="6338">
                  <c:v>5.4748116466942116E-2</c:v>
                </c:pt>
                <c:pt idx="6339">
                  <c:v>5.3934266841680123E-2</c:v>
                </c:pt>
                <c:pt idx="6340">
                  <c:v>5.4092184725538929E-2</c:v>
                </c:pt>
                <c:pt idx="6341">
                  <c:v>5.5251455310521849E-2</c:v>
                </c:pt>
                <c:pt idx="6342">
                  <c:v>5.4451925375824294E-2</c:v>
                </c:pt>
                <c:pt idx="6343">
                  <c:v>5.4478212413089672E-2</c:v>
                </c:pt>
                <c:pt idx="6344">
                  <c:v>5.5449727935738567E-2</c:v>
                </c:pt>
                <c:pt idx="6345">
                  <c:v>5.4548088482234025E-2</c:v>
                </c:pt>
                <c:pt idx="6346">
                  <c:v>5.1752999647224913E-2</c:v>
                </c:pt>
                <c:pt idx="6347">
                  <c:v>4.9346688314082184E-2</c:v>
                </c:pt>
                <c:pt idx="6348">
                  <c:v>4.7085167048011481E-2</c:v>
                </c:pt>
                <c:pt idx="6349">
                  <c:v>4.7539704653549023E-2</c:v>
                </c:pt>
                <c:pt idx="6350">
                  <c:v>4.6696028921676916E-2</c:v>
                </c:pt>
                <c:pt idx="6351">
                  <c:v>4.6033837725418032E-2</c:v>
                </c:pt>
                <c:pt idx="6352">
                  <c:v>4.6769358268862214E-2</c:v>
                </c:pt>
                <c:pt idx="6353">
                  <c:v>4.7100227853015722E-2</c:v>
                </c:pt>
                <c:pt idx="6354">
                  <c:v>4.9004584038988906E-2</c:v>
                </c:pt>
                <c:pt idx="6355">
                  <c:v>4.9786062376282525E-2</c:v>
                </c:pt>
                <c:pt idx="6356">
                  <c:v>4.9602460204849028E-2</c:v>
                </c:pt>
                <c:pt idx="6357">
                  <c:v>5.0376294738647021E-2</c:v>
                </c:pt>
                <c:pt idx="6358">
                  <c:v>4.9917896294531874E-2</c:v>
                </c:pt>
                <c:pt idx="6359">
                  <c:v>5.0171384308215383E-2</c:v>
                </c:pt>
                <c:pt idx="6360">
                  <c:v>5.0805423159275505E-2</c:v>
                </c:pt>
                <c:pt idx="6361">
                  <c:v>5.0401800012543733E-2</c:v>
                </c:pt>
                <c:pt idx="6362">
                  <c:v>5.0593106065866179E-2</c:v>
                </c:pt>
                <c:pt idx="6363">
                  <c:v>5.0939055817841424E-2</c:v>
                </c:pt>
                <c:pt idx="6364">
                  <c:v>5.0872763294943904E-2</c:v>
                </c:pt>
                <c:pt idx="6365">
                  <c:v>5.0173630305059773E-2</c:v>
                </c:pt>
                <c:pt idx="6366">
                  <c:v>4.9046683932331185E-2</c:v>
                </c:pt>
                <c:pt idx="6367">
                  <c:v>4.9701206485076893E-2</c:v>
                </c:pt>
                <c:pt idx="6368">
                  <c:v>5.0005943861986112E-2</c:v>
                </c:pt>
                <c:pt idx="6369">
                  <c:v>5.1018159231403799E-2</c:v>
                </c:pt>
                <c:pt idx="6370">
                  <c:v>4.9042197479278474E-2</c:v>
                </c:pt>
                <c:pt idx="6371">
                  <c:v>4.5718921296643296E-2</c:v>
                </c:pt>
                <c:pt idx="6372">
                  <c:v>4.4785655679931133E-2</c:v>
                </c:pt>
                <c:pt idx="6373">
                  <c:v>4.409390793314192E-2</c:v>
                </c:pt>
                <c:pt idx="6374">
                  <c:v>4.3065787845324936E-2</c:v>
                </c:pt>
                <c:pt idx="6375">
                  <c:v>4.1093038069720082E-2</c:v>
                </c:pt>
                <c:pt idx="6376">
                  <c:v>4.1098282586924856E-2</c:v>
                </c:pt>
                <c:pt idx="6377">
                  <c:v>4.2128462296629497E-2</c:v>
                </c:pt>
                <c:pt idx="6378">
                  <c:v>4.3612040230022804E-2</c:v>
                </c:pt>
                <c:pt idx="6379">
                  <c:v>4.4107043679894251E-2</c:v>
                </c:pt>
                <c:pt idx="6380">
                  <c:v>4.4900786580240812E-2</c:v>
                </c:pt>
                <c:pt idx="6381">
                  <c:v>4.530107398021125E-2</c:v>
                </c:pt>
                <c:pt idx="6382">
                  <c:v>4.5264668194409115E-2</c:v>
                </c:pt>
                <c:pt idx="6383">
                  <c:v>4.5089204619053115E-2</c:v>
                </c:pt>
                <c:pt idx="6384">
                  <c:v>4.4776882939430586E-2</c:v>
                </c:pt>
                <c:pt idx="6385">
                  <c:v>4.4214590273218432E-2</c:v>
                </c:pt>
                <c:pt idx="6386">
                  <c:v>4.4992382827403574E-2</c:v>
                </c:pt>
                <c:pt idx="6387">
                  <c:v>4.5271715916043724E-2</c:v>
                </c:pt>
                <c:pt idx="6388">
                  <c:v>4.4953817607769543E-2</c:v>
                </c:pt>
                <c:pt idx="6389">
                  <c:v>4.593348815347386E-2</c:v>
                </c:pt>
                <c:pt idx="6390">
                  <c:v>4.4870795604918114E-2</c:v>
                </c:pt>
                <c:pt idx="6391">
                  <c:v>4.5771650638467387E-2</c:v>
                </c:pt>
                <c:pt idx="6392">
                  <c:v>4.6778464242328392E-2</c:v>
                </c:pt>
                <c:pt idx="6393">
                  <c:v>4.6078880029891162E-2</c:v>
                </c:pt>
                <c:pt idx="6394">
                  <c:v>4.3446303736199267E-2</c:v>
                </c:pt>
                <c:pt idx="6395">
                  <c:v>4.2134035629289829E-2</c:v>
                </c:pt>
                <c:pt idx="6396">
                  <c:v>3.987461947190106E-2</c:v>
                </c:pt>
                <c:pt idx="6397">
                  <c:v>3.8958777176395315E-2</c:v>
                </c:pt>
                <c:pt idx="6398">
                  <c:v>3.7460657277601471E-2</c:v>
                </c:pt>
                <c:pt idx="6399">
                  <c:v>3.7267271334781457E-2</c:v>
                </c:pt>
                <c:pt idx="6400">
                  <c:v>3.6557841574655602E-2</c:v>
                </c:pt>
                <c:pt idx="6401">
                  <c:v>3.7706939910976442E-2</c:v>
                </c:pt>
                <c:pt idx="6402">
                  <c:v>3.8579825906614212E-2</c:v>
                </c:pt>
                <c:pt idx="6403">
                  <c:v>3.8935173419134717E-2</c:v>
                </c:pt>
                <c:pt idx="6404">
                  <c:v>3.9641270605235104E-2</c:v>
                </c:pt>
                <c:pt idx="6405">
                  <c:v>3.993463602822761E-2</c:v>
                </c:pt>
                <c:pt idx="6406">
                  <c:v>3.9008965124432582E-2</c:v>
                </c:pt>
                <c:pt idx="6407">
                  <c:v>3.9429139550866792E-2</c:v>
                </c:pt>
                <c:pt idx="6408">
                  <c:v>3.9167862397030274E-2</c:v>
                </c:pt>
                <c:pt idx="6409">
                  <c:v>3.918599463858239E-2</c:v>
                </c:pt>
                <c:pt idx="6410">
                  <c:v>3.891771312903243E-2</c:v>
                </c:pt>
                <c:pt idx="6411">
                  <c:v>3.9446468426561992E-2</c:v>
                </c:pt>
                <c:pt idx="6412">
                  <c:v>4.0413673262343554E-2</c:v>
                </c:pt>
                <c:pt idx="6413">
                  <c:v>4.0488779831509433E-2</c:v>
                </c:pt>
                <c:pt idx="6414">
                  <c:v>4.0858972345645193E-2</c:v>
                </c:pt>
                <c:pt idx="6415">
                  <c:v>4.0607287373732412E-2</c:v>
                </c:pt>
                <c:pt idx="6416">
                  <c:v>4.1442420337143585E-2</c:v>
                </c:pt>
                <c:pt idx="6417">
                  <c:v>4.3612432028082584E-2</c:v>
                </c:pt>
                <c:pt idx="6418">
                  <c:v>4.2638870992608588E-2</c:v>
                </c:pt>
                <c:pt idx="6419">
                  <c:v>4.2182457992328837E-2</c:v>
                </c:pt>
                <c:pt idx="6420">
                  <c:v>4.1472765056064287E-2</c:v>
                </c:pt>
                <c:pt idx="6421">
                  <c:v>3.9496676105071911E-2</c:v>
                </c:pt>
                <c:pt idx="6422">
                  <c:v>3.9000019365959211E-2</c:v>
                </c:pt>
                <c:pt idx="6423">
                  <c:v>3.893982266219545E-2</c:v>
                </c:pt>
                <c:pt idx="6424">
                  <c:v>3.9204437348826081E-2</c:v>
                </c:pt>
                <c:pt idx="6425">
                  <c:v>4.012749994259255E-2</c:v>
                </c:pt>
                <c:pt idx="6426">
                  <c:v>4.0120403518089515E-2</c:v>
                </c:pt>
                <c:pt idx="6427">
                  <c:v>3.9602241729975465E-2</c:v>
                </c:pt>
                <c:pt idx="6428">
                  <c:v>3.9469861930301733E-2</c:v>
                </c:pt>
                <c:pt idx="6429">
                  <c:v>3.9601115915215652E-2</c:v>
                </c:pt>
                <c:pt idx="6430">
                  <c:v>3.872996198538254E-2</c:v>
                </c:pt>
                <c:pt idx="6431">
                  <c:v>3.938824946013688E-2</c:v>
                </c:pt>
                <c:pt idx="6432">
                  <c:v>3.9070450899063219E-2</c:v>
                </c:pt>
                <c:pt idx="6433">
                  <c:v>3.9907898393198631E-2</c:v>
                </c:pt>
                <c:pt idx="6434">
                  <c:v>3.9313467877516356E-2</c:v>
                </c:pt>
                <c:pt idx="6435">
                  <c:v>3.8758784494501979E-2</c:v>
                </c:pt>
                <c:pt idx="6436">
                  <c:v>3.8603764245382186E-2</c:v>
                </c:pt>
                <c:pt idx="6437">
                  <c:v>3.9803258348775211E-2</c:v>
                </c:pt>
                <c:pt idx="6438">
                  <c:v>3.9981860513097045E-2</c:v>
                </c:pt>
                <c:pt idx="6439">
                  <c:v>3.9226486641124013E-2</c:v>
                </c:pt>
                <c:pt idx="6440">
                  <c:v>3.7630938042448811E-2</c:v>
                </c:pt>
                <c:pt idx="6441">
                  <c:v>3.6999517053787831E-2</c:v>
                </c:pt>
                <c:pt idx="6442">
                  <c:v>3.6336494464753392E-2</c:v>
                </c:pt>
                <c:pt idx="6443">
                  <c:v>3.5414575904426995E-2</c:v>
                </c:pt>
                <c:pt idx="6444">
                  <c:v>3.4797775176831497E-2</c:v>
                </c:pt>
                <c:pt idx="6445">
                  <c:v>3.3638505643639141E-2</c:v>
                </c:pt>
                <c:pt idx="6446">
                  <c:v>3.1469626424271611E-2</c:v>
                </c:pt>
                <c:pt idx="6447">
                  <c:v>3.1251534534108033E-2</c:v>
                </c:pt>
                <c:pt idx="6448">
                  <c:v>3.0997737966226867E-2</c:v>
                </c:pt>
                <c:pt idx="6449">
                  <c:v>3.1890523221492793E-2</c:v>
                </c:pt>
                <c:pt idx="6450">
                  <c:v>3.2794534366941325E-2</c:v>
                </c:pt>
                <c:pt idx="6451">
                  <c:v>3.2893961035448678E-2</c:v>
                </c:pt>
                <c:pt idx="6452">
                  <c:v>3.3413812161222065E-2</c:v>
                </c:pt>
                <c:pt idx="6453">
                  <c:v>3.4180882349765483E-2</c:v>
                </c:pt>
                <c:pt idx="6454">
                  <c:v>3.4296316703903533E-2</c:v>
                </c:pt>
                <c:pt idx="6455">
                  <c:v>3.4322657980188964E-2</c:v>
                </c:pt>
                <c:pt idx="6456">
                  <c:v>3.4782923194688578E-2</c:v>
                </c:pt>
                <c:pt idx="6457">
                  <c:v>3.3700450859948383E-2</c:v>
                </c:pt>
                <c:pt idx="6458">
                  <c:v>3.4651719106952632E-2</c:v>
                </c:pt>
                <c:pt idx="6459">
                  <c:v>3.3588353284029052E-2</c:v>
                </c:pt>
                <c:pt idx="6460">
                  <c:v>3.379469431123712E-2</c:v>
                </c:pt>
                <c:pt idx="6461">
                  <c:v>3.4334756260507533E-2</c:v>
                </c:pt>
                <c:pt idx="6462">
                  <c:v>3.4754600496189642E-2</c:v>
                </c:pt>
                <c:pt idx="6463">
                  <c:v>3.3548087735038964E-2</c:v>
                </c:pt>
                <c:pt idx="6464">
                  <c:v>3.4538069602406261E-2</c:v>
                </c:pt>
                <c:pt idx="6465">
                  <c:v>3.4408287163550912E-2</c:v>
                </c:pt>
                <c:pt idx="6466">
                  <c:v>3.3780389334024254E-2</c:v>
                </c:pt>
                <c:pt idx="6467">
                  <c:v>3.239406915018006E-2</c:v>
                </c:pt>
                <c:pt idx="6468">
                  <c:v>3.1090383437864955E-2</c:v>
                </c:pt>
                <c:pt idx="6469">
                  <c:v>3.1804302290266012E-2</c:v>
                </c:pt>
                <c:pt idx="6470">
                  <c:v>3.1099373771959104E-2</c:v>
                </c:pt>
                <c:pt idx="6471">
                  <c:v>3.0487917485109043E-2</c:v>
                </c:pt>
                <c:pt idx="6472">
                  <c:v>3.1854642625405806E-2</c:v>
                </c:pt>
                <c:pt idx="6473">
                  <c:v>3.1230839536977733E-2</c:v>
                </c:pt>
                <c:pt idx="6474">
                  <c:v>3.3019058443106576E-2</c:v>
                </c:pt>
                <c:pt idx="6475">
                  <c:v>3.2522140963341217E-2</c:v>
                </c:pt>
                <c:pt idx="6476">
                  <c:v>3.310247247808E-2</c:v>
                </c:pt>
                <c:pt idx="6477">
                  <c:v>3.2270133800935415E-2</c:v>
                </c:pt>
                <c:pt idx="6478">
                  <c:v>3.4897617654497295E-2</c:v>
                </c:pt>
                <c:pt idx="6479">
                  <c:v>3.7783323295803292E-2</c:v>
                </c:pt>
                <c:pt idx="6480">
                  <c:v>3.9967500116311241E-2</c:v>
                </c:pt>
                <c:pt idx="6481">
                  <c:v>4.1625148857603766E-2</c:v>
                </c:pt>
                <c:pt idx="6482">
                  <c:v>4.0354703207833534E-2</c:v>
                </c:pt>
                <c:pt idx="6483">
                  <c:v>3.8370970310929994E-2</c:v>
                </c:pt>
                <c:pt idx="6484">
                  <c:v>3.8471606847194952E-2</c:v>
                </c:pt>
                <c:pt idx="6485">
                  <c:v>3.9755125260402389E-2</c:v>
                </c:pt>
                <c:pt idx="6486">
                  <c:v>3.9170837236794792E-2</c:v>
                </c:pt>
                <c:pt idx="6487">
                  <c:v>3.9012675471030295E-2</c:v>
                </c:pt>
                <c:pt idx="6488">
                  <c:v>3.9673614360640791E-2</c:v>
                </c:pt>
                <c:pt idx="6489">
                  <c:v>3.8903461473097901E-2</c:v>
                </c:pt>
                <c:pt idx="6490">
                  <c:v>3.7935825020265192E-2</c:v>
                </c:pt>
                <c:pt idx="6491">
                  <c:v>3.5370512727534456E-2</c:v>
                </c:pt>
                <c:pt idx="6492">
                  <c:v>3.4206076903056881E-2</c:v>
                </c:pt>
                <c:pt idx="6493">
                  <c:v>3.2991020058320247E-2</c:v>
                </c:pt>
                <c:pt idx="6494">
                  <c:v>3.2055046918791415E-2</c:v>
                </c:pt>
                <c:pt idx="6495">
                  <c:v>3.2247418271519418E-2</c:v>
                </c:pt>
                <c:pt idx="6496">
                  <c:v>3.1740518943551385E-2</c:v>
                </c:pt>
                <c:pt idx="6497">
                  <c:v>3.1948507883381119E-2</c:v>
                </c:pt>
                <c:pt idx="6498">
                  <c:v>3.1705646352131765E-2</c:v>
                </c:pt>
                <c:pt idx="6499">
                  <c:v>3.2913352135995236E-2</c:v>
                </c:pt>
                <c:pt idx="6500">
                  <c:v>3.2607924834860254E-2</c:v>
                </c:pt>
                <c:pt idx="6501">
                  <c:v>3.2280434903040944E-2</c:v>
                </c:pt>
                <c:pt idx="6502">
                  <c:v>3.2820888113378049E-2</c:v>
                </c:pt>
                <c:pt idx="6503">
                  <c:v>3.2570174283038732E-2</c:v>
                </c:pt>
                <c:pt idx="6504">
                  <c:v>3.339185733187236E-2</c:v>
                </c:pt>
                <c:pt idx="6505">
                  <c:v>3.3021953666208408E-2</c:v>
                </c:pt>
                <c:pt idx="6506">
                  <c:v>3.356091859293156E-2</c:v>
                </c:pt>
                <c:pt idx="6507">
                  <c:v>3.3015511885254402E-2</c:v>
                </c:pt>
                <c:pt idx="6508">
                  <c:v>3.4211180737434753E-2</c:v>
                </c:pt>
                <c:pt idx="6509">
                  <c:v>3.4924288302416208E-2</c:v>
                </c:pt>
                <c:pt idx="6510">
                  <c:v>3.3620546480768981E-2</c:v>
                </c:pt>
                <c:pt idx="6511">
                  <c:v>3.3582470644586804E-2</c:v>
                </c:pt>
                <c:pt idx="6512">
                  <c:v>3.3871311838546012E-2</c:v>
                </c:pt>
                <c:pt idx="6513">
                  <c:v>3.418705397390661E-2</c:v>
                </c:pt>
                <c:pt idx="6514">
                  <c:v>3.3401019257160401E-2</c:v>
                </c:pt>
                <c:pt idx="6515">
                  <c:v>3.1377447115170591E-2</c:v>
                </c:pt>
                <c:pt idx="6516">
                  <c:v>2.9332492518383046E-2</c:v>
                </c:pt>
                <c:pt idx="6517">
                  <c:v>2.8365292921617418E-2</c:v>
                </c:pt>
                <c:pt idx="6518">
                  <c:v>2.7913656425220944E-2</c:v>
                </c:pt>
                <c:pt idx="6519">
                  <c:v>2.6905646637752832E-2</c:v>
                </c:pt>
                <c:pt idx="6520">
                  <c:v>2.7168878470250492E-2</c:v>
                </c:pt>
                <c:pt idx="6521">
                  <c:v>2.8110297591620512E-2</c:v>
                </c:pt>
                <c:pt idx="6522">
                  <c:v>2.9612833080522052E-2</c:v>
                </c:pt>
                <c:pt idx="6523">
                  <c:v>2.9955149419111631E-2</c:v>
                </c:pt>
                <c:pt idx="6524">
                  <c:v>2.955713169208447E-2</c:v>
                </c:pt>
                <c:pt idx="6525">
                  <c:v>3.0750411312775332E-2</c:v>
                </c:pt>
                <c:pt idx="6526">
                  <c:v>3.0815331754052652E-2</c:v>
                </c:pt>
                <c:pt idx="6527">
                  <c:v>3.0741016920052894E-2</c:v>
                </c:pt>
                <c:pt idx="6528">
                  <c:v>3.0563826320209882E-2</c:v>
                </c:pt>
                <c:pt idx="6529">
                  <c:v>3.0973680385385002E-2</c:v>
                </c:pt>
                <c:pt idx="6530">
                  <c:v>3.0948697659498245E-2</c:v>
                </c:pt>
                <c:pt idx="6531">
                  <c:v>3.0752516134218633E-2</c:v>
                </c:pt>
                <c:pt idx="6532">
                  <c:v>3.060026029355525E-2</c:v>
                </c:pt>
                <c:pt idx="6533">
                  <c:v>3.1351426776189288E-2</c:v>
                </c:pt>
                <c:pt idx="6534">
                  <c:v>3.0690507429589557E-2</c:v>
                </c:pt>
                <c:pt idx="6535">
                  <c:v>3.1432951859623803E-2</c:v>
                </c:pt>
                <c:pt idx="6536">
                  <c:v>3.3019672836727715E-2</c:v>
                </c:pt>
                <c:pt idx="6537">
                  <c:v>3.2742394172300952E-2</c:v>
                </c:pt>
                <c:pt idx="6538">
                  <c:v>3.1656133286265029E-2</c:v>
                </c:pt>
                <c:pt idx="6539">
                  <c:v>3.1715625190274946E-2</c:v>
                </c:pt>
                <c:pt idx="6540">
                  <c:v>3.1065729759610011E-2</c:v>
                </c:pt>
                <c:pt idx="6541">
                  <c:v>3.6051175494369883E-2</c:v>
                </c:pt>
                <c:pt idx="6542">
                  <c:v>4.1919243632154345E-2</c:v>
                </c:pt>
                <c:pt idx="6543">
                  <c:v>4.3660892243426723E-2</c:v>
                </c:pt>
                <c:pt idx="6544">
                  <c:v>4.1233610791851096E-2</c:v>
                </c:pt>
                <c:pt idx="6545">
                  <c:v>3.9167205478505711E-2</c:v>
                </c:pt>
                <c:pt idx="6546">
                  <c:v>3.9177641563371696E-2</c:v>
                </c:pt>
                <c:pt idx="6547">
                  <c:v>4.0798832148322833E-2</c:v>
                </c:pt>
                <c:pt idx="6548">
                  <c:v>3.8716433265207864E-2</c:v>
                </c:pt>
                <c:pt idx="6549">
                  <c:v>3.8667192029393449E-2</c:v>
                </c:pt>
                <c:pt idx="6550">
                  <c:v>3.7571100619158748E-2</c:v>
                </c:pt>
                <c:pt idx="6551">
                  <c:v>3.657655934886489E-2</c:v>
                </c:pt>
                <c:pt idx="6552">
                  <c:v>3.6012495279841246E-2</c:v>
                </c:pt>
                <c:pt idx="6553">
                  <c:v>3.5667511788163873E-2</c:v>
                </c:pt>
                <c:pt idx="6554">
                  <c:v>3.5941675431846211E-2</c:v>
                </c:pt>
                <c:pt idx="6555">
                  <c:v>3.5170743694801151E-2</c:v>
                </c:pt>
                <c:pt idx="6556">
                  <c:v>3.444262272981221E-2</c:v>
                </c:pt>
                <c:pt idx="6557">
                  <c:v>3.5813173627892721E-2</c:v>
                </c:pt>
                <c:pt idx="6558">
                  <c:v>3.5450386632496153E-2</c:v>
                </c:pt>
                <c:pt idx="6559">
                  <c:v>3.6210834696291341E-2</c:v>
                </c:pt>
                <c:pt idx="6560">
                  <c:v>3.6044233161106616E-2</c:v>
                </c:pt>
                <c:pt idx="6561">
                  <c:v>3.6311210569108299E-2</c:v>
                </c:pt>
                <c:pt idx="6562">
                  <c:v>3.5151199333300395E-2</c:v>
                </c:pt>
                <c:pt idx="6563">
                  <c:v>3.4601653046258868E-2</c:v>
                </c:pt>
                <c:pt idx="6564">
                  <c:v>3.5346172969294681E-2</c:v>
                </c:pt>
                <c:pt idx="6565">
                  <c:v>3.4054426648183513E-2</c:v>
                </c:pt>
                <c:pt idx="6566">
                  <c:v>3.406298923046016E-2</c:v>
                </c:pt>
                <c:pt idx="6567">
                  <c:v>3.4729301272046598E-2</c:v>
                </c:pt>
                <c:pt idx="6568">
                  <c:v>3.6879537425717104E-2</c:v>
                </c:pt>
                <c:pt idx="6569">
                  <c:v>3.8109412695042894E-2</c:v>
                </c:pt>
                <c:pt idx="6570">
                  <c:v>3.9359309586292496E-2</c:v>
                </c:pt>
                <c:pt idx="6571">
                  <c:v>3.9229742744134641E-2</c:v>
                </c:pt>
                <c:pt idx="6572">
                  <c:v>3.934919453097202E-2</c:v>
                </c:pt>
                <c:pt idx="6573">
                  <c:v>3.9569714957326335E-2</c:v>
                </c:pt>
                <c:pt idx="6574">
                  <c:v>3.9282912654359251E-2</c:v>
                </c:pt>
                <c:pt idx="6575">
                  <c:v>3.8473563660135886E-2</c:v>
                </c:pt>
                <c:pt idx="6576">
                  <c:v>3.7763075151790615E-2</c:v>
                </c:pt>
                <c:pt idx="6577">
                  <c:v>3.6284590526021898E-2</c:v>
                </c:pt>
                <c:pt idx="6578">
                  <c:v>3.5607673253454812E-2</c:v>
                </c:pt>
                <c:pt idx="6579">
                  <c:v>3.5501856512494614E-2</c:v>
                </c:pt>
                <c:pt idx="6580">
                  <c:v>3.4395246035552884E-2</c:v>
                </c:pt>
                <c:pt idx="6581">
                  <c:v>3.4716018132132147E-2</c:v>
                </c:pt>
                <c:pt idx="6582">
                  <c:v>3.3963132017808942E-2</c:v>
                </c:pt>
                <c:pt idx="6583">
                  <c:v>3.3665307078551816E-2</c:v>
                </c:pt>
                <c:pt idx="6584">
                  <c:v>3.4012338871388235E-2</c:v>
                </c:pt>
                <c:pt idx="6585">
                  <c:v>3.3749736730427672E-2</c:v>
                </c:pt>
                <c:pt idx="6586">
                  <c:v>3.3398286173014921E-2</c:v>
                </c:pt>
                <c:pt idx="6587">
                  <c:v>3.2940475413268652E-2</c:v>
                </c:pt>
                <c:pt idx="6588">
                  <c:v>3.0190298360379206E-2</c:v>
                </c:pt>
                <c:pt idx="6589">
                  <c:v>3.0070914548835197E-2</c:v>
                </c:pt>
                <c:pt idx="6590">
                  <c:v>2.9333993090507902E-2</c:v>
                </c:pt>
                <c:pt idx="6591">
                  <c:v>3.0394908772310252E-2</c:v>
                </c:pt>
                <c:pt idx="6592">
                  <c:v>3.0036756033541771E-2</c:v>
                </c:pt>
                <c:pt idx="6593">
                  <c:v>3.1165621403955231E-2</c:v>
                </c:pt>
                <c:pt idx="6594">
                  <c:v>3.1179501926354602E-2</c:v>
                </c:pt>
                <c:pt idx="6595">
                  <c:v>3.0896146155773119E-2</c:v>
                </c:pt>
                <c:pt idx="6596">
                  <c:v>3.1440545494315505E-2</c:v>
                </c:pt>
                <c:pt idx="6597">
                  <c:v>3.0168119147377423E-2</c:v>
                </c:pt>
                <c:pt idx="6598">
                  <c:v>3.1352036203789707E-2</c:v>
                </c:pt>
                <c:pt idx="6599">
                  <c:v>3.5398209771107809E-2</c:v>
                </c:pt>
                <c:pt idx="6600">
                  <c:v>5.0531588216612515E-2</c:v>
                </c:pt>
                <c:pt idx="6601">
                  <c:v>6.1551909409776978E-2</c:v>
                </c:pt>
                <c:pt idx="6602">
                  <c:v>6.4133075587291893E-2</c:v>
                </c:pt>
                <c:pt idx="6603">
                  <c:v>7.4937602410058424E-2</c:v>
                </c:pt>
                <c:pt idx="6604">
                  <c:v>7.5447712773493728E-2</c:v>
                </c:pt>
                <c:pt idx="6605">
                  <c:v>0.10775988796655664</c:v>
                </c:pt>
                <c:pt idx="6606">
                  <c:v>0.17822953696100174</c:v>
                </c:pt>
                <c:pt idx="6607">
                  <c:v>0.18450129227575546</c:v>
                </c:pt>
                <c:pt idx="6608">
                  <c:v>0.17886654749697495</c:v>
                </c:pt>
                <c:pt idx="6609">
                  <c:v>0.16582850955511652</c:v>
                </c:pt>
                <c:pt idx="6610">
                  <c:v>0.17849025533845317</c:v>
                </c:pt>
                <c:pt idx="6611">
                  <c:v>0.24360668042936776</c:v>
                </c:pt>
                <c:pt idx="6612">
                  <c:v>0.27678784276780488</c:v>
                </c:pt>
                <c:pt idx="6613">
                  <c:v>0.25376621222432644</c:v>
                </c:pt>
                <c:pt idx="6614">
                  <c:v>0.20009491490891967</c:v>
                </c:pt>
                <c:pt idx="6615">
                  <c:v>0.15940067048393064</c:v>
                </c:pt>
                <c:pt idx="6616">
                  <c:v>0.13739162842819203</c:v>
                </c:pt>
                <c:pt idx="6617">
                  <c:v>0.12264641171931984</c:v>
                </c:pt>
                <c:pt idx="6618">
                  <c:v>0.11935563972395116</c:v>
                </c:pt>
                <c:pt idx="6619">
                  <c:v>0.10988866897615272</c:v>
                </c:pt>
                <c:pt idx="6620">
                  <c:v>0.10469313124442117</c:v>
                </c:pt>
                <c:pt idx="6621">
                  <c:v>0.12070882242834113</c:v>
                </c:pt>
                <c:pt idx="6622">
                  <c:v>0.1498747031104429</c:v>
                </c:pt>
                <c:pt idx="6623">
                  <c:v>0.40908858884356586</c:v>
                </c:pt>
                <c:pt idx="6624">
                  <c:v>0.80662572481775729</c:v>
                </c:pt>
                <c:pt idx="6625">
                  <c:v>0.76962979952716648</c:v>
                </c:pt>
                <c:pt idx="6626">
                  <c:v>0.56054458477205893</c:v>
                </c:pt>
                <c:pt idx="6627">
                  <c:v>0.43263535141270165</c:v>
                </c:pt>
                <c:pt idx="6628">
                  <c:v>0.36034710550979182</c:v>
                </c:pt>
                <c:pt idx="6629">
                  <c:v>0.30807039788572743</c:v>
                </c:pt>
                <c:pt idx="6630">
                  <c:v>0.27730734316803746</c:v>
                </c:pt>
                <c:pt idx="6631">
                  <c:v>0.25759112321849365</c:v>
                </c:pt>
                <c:pt idx="6632">
                  <c:v>0.23611658496205098</c:v>
                </c:pt>
                <c:pt idx="6633">
                  <c:v>0.22459413756883753</c:v>
                </c:pt>
                <c:pt idx="6634">
                  <c:v>0.21103820367058398</c:v>
                </c:pt>
                <c:pt idx="6635">
                  <c:v>0.20006961187120254</c:v>
                </c:pt>
                <c:pt idx="6636">
                  <c:v>0.18755015039847148</c:v>
                </c:pt>
                <c:pt idx="6637">
                  <c:v>0.1766337763379407</c:v>
                </c:pt>
                <c:pt idx="6638">
                  <c:v>0.17104897358022175</c:v>
                </c:pt>
                <c:pt idx="6639">
                  <c:v>0.16054744212161406</c:v>
                </c:pt>
                <c:pt idx="6640">
                  <c:v>0.15376600557219086</c:v>
                </c:pt>
                <c:pt idx="6641">
                  <c:v>0.15269778443168674</c:v>
                </c:pt>
                <c:pt idx="6642">
                  <c:v>0.15088009092415045</c:v>
                </c:pt>
                <c:pt idx="6643">
                  <c:v>0.1517789315382613</c:v>
                </c:pt>
                <c:pt idx="6644">
                  <c:v>0.15169131292543273</c:v>
                </c:pt>
                <c:pt idx="6645">
                  <c:v>0.14934124242720831</c:v>
                </c:pt>
                <c:pt idx="6646">
                  <c:v>0.14525086006115356</c:v>
                </c:pt>
                <c:pt idx="6647">
                  <c:v>0.14085460557726631</c:v>
                </c:pt>
                <c:pt idx="6648">
                  <c:v>0.13838592504584235</c:v>
                </c:pt>
                <c:pt idx="6649">
                  <c:v>0.13651212609899724</c:v>
                </c:pt>
                <c:pt idx="6650">
                  <c:v>0.1323125347210044</c:v>
                </c:pt>
                <c:pt idx="6651">
                  <c:v>0.12710546391624969</c:v>
                </c:pt>
                <c:pt idx="6652">
                  <c:v>0.12560999276976101</c:v>
                </c:pt>
                <c:pt idx="6653">
                  <c:v>0.12233194418099766</c:v>
                </c:pt>
                <c:pt idx="6654">
                  <c:v>0.12156437056156456</c:v>
                </c:pt>
                <c:pt idx="6655">
                  <c:v>0.12126326246021886</c:v>
                </c:pt>
                <c:pt idx="6656">
                  <c:v>0.11962294094571921</c:v>
                </c:pt>
                <c:pt idx="6657">
                  <c:v>0.11698901391954968</c:v>
                </c:pt>
                <c:pt idx="6658">
                  <c:v>0.11191513229736753</c:v>
                </c:pt>
                <c:pt idx="6659">
                  <c:v>0.10571802895399279</c:v>
                </c:pt>
                <c:pt idx="6660">
                  <c:v>0.10072768651436118</c:v>
                </c:pt>
                <c:pt idx="6661">
                  <c:v>9.9597429317588401E-2</c:v>
                </c:pt>
                <c:pt idx="6662">
                  <c:v>9.5983542993123006E-2</c:v>
                </c:pt>
                <c:pt idx="6663">
                  <c:v>9.353240995224392E-2</c:v>
                </c:pt>
                <c:pt idx="6664">
                  <c:v>9.1403981443074309E-2</c:v>
                </c:pt>
                <c:pt idx="6665">
                  <c:v>9.0733789075649537E-2</c:v>
                </c:pt>
                <c:pt idx="6666">
                  <c:v>9.2288194067843249E-2</c:v>
                </c:pt>
                <c:pt idx="6667">
                  <c:v>9.2738144341167464E-2</c:v>
                </c:pt>
                <c:pt idx="6668">
                  <c:v>9.2877685831099233E-2</c:v>
                </c:pt>
                <c:pt idx="6669">
                  <c:v>9.25472033614015E-2</c:v>
                </c:pt>
                <c:pt idx="6670">
                  <c:v>9.0429665141328025E-2</c:v>
                </c:pt>
                <c:pt idx="6671">
                  <c:v>9.1830335543458097E-2</c:v>
                </c:pt>
                <c:pt idx="6672">
                  <c:v>9.0390324775947647E-2</c:v>
                </c:pt>
                <c:pt idx="6673">
                  <c:v>8.9994189817708473E-2</c:v>
                </c:pt>
                <c:pt idx="6674">
                  <c:v>9.0235467136441885E-2</c:v>
                </c:pt>
                <c:pt idx="6675">
                  <c:v>8.9465618785253248E-2</c:v>
                </c:pt>
                <c:pt idx="6676">
                  <c:v>8.7483731624791713E-2</c:v>
                </c:pt>
                <c:pt idx="6677">
                  <c:v>8.5019820393038265E-2</c:v>
                </c:pt>
                <c:pt idx="6678">
                  <c:v>8.2446206670795427E-2</c:v>
                </c:pt>
                <c:pt idx="6679">
                  <c:v>8.1653178388844741E-2</c:v>
                </c:pt>
                <c:pt idx="6680">
                  <c:v>7.9442939008330646E-2</c:v>
                </c:pt>
                <c:pt idx="6681">
                  <c:v>7.7941206602520408E-2</c:v>
                </c:pt>
                <c:pt idx="6682">
                  <c:v>7.4405094997594914E-2</c:v>
                </c:pt>
                <c:pt idx="6683">
                  <c:v>7.3466694537255545E-2</c:v>
                </c:pt>
                <c:pt idx="6684">
                  <c:v>6.8744346563020156E-2</c:v>
                </c:pt>
                <c:pt idx="6685">
                  <c:v>6.6480036459476533E-2</c:v>
                </c:pt>
                <c:pt idx="6686">
                  <c:v>6.3602245850767264E-2</c:v>
                </c:pt>
                <c:pt idx="6687">
                  <c:v>6.2462301731581578E-2</c:v>
                </c:pt>
                <c:pt idx="6688">
                  <c:v>6.0680644857662842E-2</c:v>
                </c:pt>
                <c:pt idx="6689">
                  <c:v>6.2796284189667637E-2</c:v>
                </c:pt>
                <c:pt idx="6690">
                  <c:v>6.3387251216623933E-2</c:v>
                </c:pt>
                <c:pt idx="6691">
                  <c:v>6.4430877427024733E-2</c:v>
                </c:pt>
                <c:pt idx="6692">
                  <c:v>6.4780117781321533E-2</c:v>
                </c:pt>
                <c:pt idx="6693">
                  <c:v>6.4547147075540212E-2</c:v>
                </c:pt>
                <c:pt idx="6694">
                  <c:v>6.4503175992608713E-2</c:v>
                </c:pt>
                <c:pt idx="6695">
                  <c:v>6.316152829609524E-2</c:v>
                </c:pt>
                <c:pt idx="6696">
                  <c:v>6.233805457847981E-2</c:v>
                </c:pt>
                <c:pt idx="6697">
                  <c:v>6.2841208346983299E-2</c:v>
                </c:pt>
                <c:pt idx="6698">
                  <c:v>6.1365719452989471E-2</c:v>
                </c:pt>
                <c:pt idx="6699">
                  <c:v>6.1918927220119033E-2</c:v>
                </c:pt>
                <c:pt idx="6700">
                  <c:v>6.152268542363213E-2</c:v>
                </c:pt>
                <c:pt idx="6701">
                  <c:v>6.2141525709769656E-2</c:v>
                </c:pt>
                <c:pt idx="6702">
                  <c:v>6.1687418825646372E-2</c:v>
                </c:pt>
                <c:pt idx="6703">
                  <c:v>6.0243147859169253E-2</c:v>
                </c:pt>
                <c:pt idx="6704">
                  <c:v>6.0885642313778007E-2</c:v>
                </c:pt>
                <c:pt idx="6705">
                  <c:v>5.9885154368647754E-2</c:v>
                </c:pt>
                <c:pt idx="6706">
                  <c:v>5.8872686751550822E-2</c:v>
                </c:pt>
                <c:pt idx="6707">
                  <c:v>5.874138502862454E-2</c:v>
                </c:pt>
                <c:pt idx="6708">
                  <c:v>5.6290168880994286E-2</c:v>
                </c:pt>
                <c:pt idx="6709">
                  <c:v>5.6178813520696487E-2</c:v>
                </c:pt>
                <c:pt idx="6710">
                  <c:v>5.5682954112245921E-2</c:v>
                </c:pt>
                <c:pt idx="6711">
                  <c:v>5.5302180875726852E-2</c:v>
                </c:pt>
                <c:pt idx="6712">
                  <c:v>5.6551984857638647E-2</c:v>
                </c:pt>
                <c:pt idx="6713">
                  <c:v>5.5590470692211923E-2</c:v>
                </c:pt>
                <c:pt idx="6714">
                  <c:v>5.4910641780791511E-2</c:v>
                </c:pt>
                <c:pt idx="6715">
                  <c:v>5.6550869831148813E-2</c:v>
                </c:pt>
                <c:pt idx="6716">
                  <c:v>5.714675351213043E-2</c:v>
                </c:pt>
                <c:pt idx="6717">
                  <c:v>5.6656057902653982E-2</c:v>
                </c:pt>
                <c:pt idx="6718">
                  <c:v>5.7422159268939815E-2</c:v>
                </c:pt>
                <c:pt idx="6719">
                  <c:v>5.9849851454638919E-2</c:v>
                </c:pt>
                <c:pt idx="6720">
                  <c:v>5.9692270734221044E-2</c:v>
                </c:pt>
                <c:pt idx="6721">
                  <c:v>6.1399797640091465E-2</c:v>
                </c:pt>
                <c:pt idx="6722">
                  <c:v>5.8206335999632333E-2</c:v>
                </c:pt>
                <c:pt idx="6723">
                  <c:v>6.0305339689917623E-2</c:v>
                </c:pt>
                <c:pt idx="6724">
                  <c:v>6.5156875714055346E-2</c:v>
                </c:pt>
                <c:pt idx="6725">
                  <c:v>6.9018198947367423E-2</c:v>
                </c:pt>
                <c:pt idx="6726">
                  <c:v>0.10957589307282002</c:v>
                </c:pt>
                <c:pt idx="6727">
                  <c:v>0.15693994367072814</c:v>
                </c:pt>
                <c:pt idx="6728">
                  <c:v>0.16048390584275221</c:v>
                </c:pt>
                <c:pt idx="6729">
                  <c:v>0.16250461238519742</c:v>
                </c:pt>
                <c:pt idx="6730">
                  <c:v>0.13913226369586071</c:v>
                </c:pt>
                <c:pt idx="6731">
                  <c:v>0.11826279071047671</c:v>
                </c:pt>
                <c:pt idx="6732">
                  <c:v>0.10256605315228541</c:v>
                </c:pt>
                <c:pt idx="6733">
                  <c:v>9.3281264345477025E-2</c:v>
                </c:pt>
                <c:pt idx="6734">
                  <c:v>8.7681298757074505E-2</c:v>
                </c:pt>
                <c:pt idx="6735">
                  <c:v>8.3611777383336097E-2</c:v>
                </c:pt>
                <c:pt idx="6736">
                  <c:v>7.9040284486357013E-2</c:v>
                </c:pt>
                <c:pt idx="6737">
                  <c:v>7.8756872982804163E-2</c:v>
                </c:pt>
                <c:pt idx="6738">
                  <c:v>7.778290913473207E-2</c:v>
                </c:pt>
                <c:pt idx="6739">
                  <c:v>7.7221661833165881E-2</c:v>
                </c:pt>
                <c:pt idx="6740">
                  <c:v>7.539231625243363E-2</c:v>
                </c:pt>
                <c:pt idx="6741">
                  <c:v>7.3245818302153778E-2</c:v>
                </c:pt>
                <c:pt idx="6742">
                  <c:v>7.072998020366518E-2</c:v>
                </c:pt>
                <c:pt idx="6743">
                  <c:v>6.8178947010138963E-2</c:v>
                </c:pt>
                <c:pt idx="6744">
                  <c:v>6.6436890804519824E-2</c:v>
                </c:pt>
                <c:pt idx="6745">
                  <c:v>6.638303331198997E-2</c:v>
                </c:pt>
                <c:pt idx="6746">
                  <c:v>6.5652398075805099E-2</c:v>
                </c:pt>
                <c:pt idx="6747">
                  <c:v>6.2051612078763536E-2</c:v>
                </c:pt>
                <c:pt idx="6748">
                  <c:v>6.2524753993935783E-2</c:v>
                </c:pt>
                <c:pt idx="6749">
                  <c:v>6.2412792588407082E-2</c:v>
                </c:pt>
                <c:pt idx="6750">
                  <c:v>6.1389032517107062E-2</c:v>
                </c:pt>
                <c:pt idx="6751">
                  <c:v>6.0061949280403037E-2</c:v>
                </c:pt>
                <c:pt idx="6752">
                  <c:v>5.8090287616151932E-2</c:v>
                </c:pt>
                <c:pt idx="6753">
                  <c:v>5.9196877351399398E-2</c:v>
                </c:pt>
                <c:pt idx="6754">
                  <c:v>5.6325288036157467E-2</c:v>
                </c:pt>
                <c:pt idx="6755">
                  <c:v>5.6423755883928693E-2</c:v>
                </c:pt>
                <c:pt idx="6756">
                  <c:v>5.6481372196637486E-2</c:v>
                </c:pt>
                <c:pt idx="6757">
                  <c:v>5.4578148590943946E-2</c:v>
                </c:pt>
                <c:pt idx="6758">
                  <c:v>5.3109619019594177E-2</c:v>
                </c:pt>
                <c:pt idx="6759">
                  <c:v>5.2595884546017983E-2</c:v>
                </c:pt>
                <c:pt idx="6760">
                  <c:v>5.1068438301881992E-2</c:v>
                </c:pt>
                <c:pt idx="6761">
                  <c:v>5.203395494968744E-2</c:v>
                </c:pt>
                <c:pt idx="6762">
                  <c:v>5.2317037251301608E-2</c:v>
                </c:pt>
                <c:pt idx="6763">
                  <c:v>5.2584000062179753E-2</c:v>
                </c:pt>
                <c:pt idx="6764">
                  <c:v>5.1566167575621512E-2</c:v>
                </c:pt>
                <c:pt idx="6765">
                  <c:v>5.0623339608185262E-2</c:v>
                </c:pt>
                <c:pt idx="6766">
                  <c:v>5.1432761300853093E-2</c:v>
                </c:pt>
                <c:pt idx="6767">
                  <c:v>5.053071330127358E-2</c:v>
                </c:pt>
                <c:pt idx="6768">
                  <c:v>5.0127659787710263E-2</c:v>
                </c:pt>
                <c:pt idx="6769">
                  <c:v>5.0894476640377502E-2</c:v>
                </c:pt>
                <c:pt idx="6770">
                  <c:v>5.0387121233897124E-2</c:v>
                </c:pt>
                <c:pt idx="6771">
                  <c:v>5.1408341637888058E-2</c:v>
                </c:pt>
                <c:pt idx="6772">
                  <c:v>5.0557899002907587E-2</c:v>
                </c:pt>
                <c:pt idx="6773">
                  <c:v>5.0158262378121453E-2</c:v>
                </c:pt>
                <c:pt idx="6774">
                  <c:v>4.967088763203488E-2</c:v>
                </c:pt>
                <c:pt idx="6775">
                  <c:v>4.9695771085071193E-2</c:v>
                </c:pt>
                <c:pt idx="6776">
                  <c:v>4.9598695874785555E-2</c:v>
                </c:pt>
                <c:pt idx="6777">
                  <c:v>4.8550089525386135E-2</c:v>
                </c:pt>
                <c:pt idx="6778">
                  <c:v>4.8086361312742194E-2</c:v>
                </c:pt>
                <c:pt idx="6779">
                  <c:v>4.6932210114567739E-2</c:v>
                </c:pt>
                <c:pt idx="6780">
                  <c:v>4.5195848002052751E-2</c:v>
                </c:pt>
                <c:pt idx="6781">
                  <c:v>4.4354321634715477E-2</c:v>
                </c:pt>
                <c:pt idx="6782">
                  <c:v>4.5149697669114718E-2</c:v>
                </c:pt>
                <c:pt idx="6783">
                  <c:v>4.3762072382673323E-2</c:v>
                </c:pt>
                <c:pt idx="6784">
                  <c:v>4.4618491460977183E-2</c:v>
                </c:pt>
                <c:pt idx="6785">
                  <c:v>4.5181911267490452E-2</c:v>
                </c:pt>
                <c:pt idx="6786">
                  <c:v>4.5593262926599813E-2</c:v>
                </c:pt>
                <c:pt idx="6787">
                  <c:v>4.5312067607394993E-2</c:v>
                </c:pt>
                <c:pt idx="6788">
                  <c:v>4.5353247738976532E-2</c:v>
                </c:pt>
                <c:pt idx="6789">
                  <c:v>4.6228432474679247E-2</c:v>
                </c:pt>
                <c:pt idx="6790">
                  <c:v>4.6554690183515324E-2</c:v>
                </c:pt>
                <c:pt idx="6791">
                  <c:v>4.6215341128558955E-2</c:v>
                </c:pt>
                <c:pt idx="6792">
                  <c:v>4.7094457198485914E-2</c:v>
                </c:pt>
                <c:pt idx="6793">
                  <c:v>4.7065245648930963E-2</c:v>
                </c:pt>
                <c:pt idx="6794">
                  <c:v>4.6990127857340698E-2</c:v>
                </c:pt>
                <c:pt idx="6795">
                  <c:v>4.6382489074120514E-2</c:v>
                </c:pt>
                <c:pt idx="6796">
                  <c:v>4.6546788750494658E-2</c:v>
                </c:pt>
                <c:pt idx="6797">
                  <c:v>4.6301423519760528E-2</c:v>
                </c:pt>
                <c:pt idx="6798">
                  <c:v>4.7100794861453424E-2</c:v>
                </c:pt>
                <c:pt idx="6799">
                  <c:v>4.6281482447090565E-2</c:v>
                </c:pt>
                <c:pt idx="6800">
                  <c:v>4.7230726674194076E-2</c:v>
                </c:pt>
                <c:pt idx="6801">
                  <c:v>4.7696456306413934E-2</c:v>
                </c:pt>
                <c:pt idx="6802">
                  <c:v>4.9235434309302516E-2</c:v>
                </c:pt>
                <c:pt idx="6803">
                  <c:v>5.2480560084513184E-2</c:v>
                </c:pt>
                <c:pt idx="6804">
                  <c:v>5.3330595990489803E-2</c:v>
                </c:pt>
                <c:pt idx="6805">
                  <c:v>5.2296715295875824E-2</c:v>
                </c:pt>
                <c:pt idx="6806">
                  <c:v>5.3075592261779665E-2</c:v>
                </c:pt>
                <c:pt idx="6807">
                  <c:v>5.3695473434012E-2</c:v>
                </c:pt>
                <c:pt idx="6808">
                  <c:v>5.3667864395561087E-2</c:v>
                </c:pt>
                <c:pt idx="6809">
                  <c:v>5.2058160626975741E-2</c:v>
                </c:pt>
                <c:pt idx="6810">
                  <c:v>5.2956388508144082E-2</c:v>
                </c:pt>
                <c:pt idx="6811">
                  <c:v>5.4620188506414626E-2</c:v>
                </c:pt>
                <c:pt idx="6812">
                  <c:v>5.6866697943896947E-2</c:v>
                </c:pt>
                <c:pt idx="6813">
                  <c:v>5.7078819076229269E-2</c:v>
                </c:pt>
                <c:pt idx="6814">
                  <c:v>5.5221881939788123E-2</c:v>
                </c:pt>
                <c:pt idx="6815">
                  <c:v>5.4106846512667887E-2</c:v>
                </c:pt>
                <c:pt idx="6816">
                  <c:v>5.4128072215487322E-2</c:v>
                </c:pt>
                <c:pt idx="6817">
                  <c:v>5.50743702165577E-2</c:v>
                </c:pt>
                <c:pt idx="6818">
                  <c:v>5.3441979708661616E-2</c:v>
                </c:pt>
                <c:pt idx="6819">
                  <c:v>5.2952951832435487E-2</c:v>
                </c:pt>
                <c:pt idx="6820">
                  <c:v>5.1154235359507062E-2</c:v>
                </c:pt>
                <c:pt idx="6821">
                  <c:v>5.0747659314539492E-2</c:v>
                </c:pt>
                <c:pt idx="6822">
                  <c:v>5.0326022386508414E-2</c:v>
                </c:pt>
                <c:pt idx="6823">
                  <c:v>4.9937862356781194E-2</c:v>
                </c:pt>
                <c:pt idx="6824">
                  <c:v>4.9229722580029556E-2</c:v>
                </c:pt>
                <c:pt idx="6825">
                  <c:v>4.8138385430195607E-2</c:v>
                </c:pt>
                <c:pt idx="6826">
                  <c:v>4.6568510868167975E-2</c:v>
                </c:pt>
                <c:pt idx="6827">
                  <c:v>4.5120001838087023E-2</c:v>
                </c:pt>
                <c:pt idx="6828">
                  <c:v>4.4524289648147024E-2</c:v>
                </c:pt>
                <c:pt idx="6829">
                  <c:v>4.4003573593297964E-2</c:v>
                </c:pt>
                <c:pt idx="6830">
                  <c:v>4.2930858906719077E-2</c:v>
                </c:pt>
                <c:pt idx="6831">
                  <c:v>4.3298125429990807E-2</c:v>
                </c:pt>
                <c:pt idx="6832">
                  <c:v>4.4306154935575992E-2</c:v>
                </c:pt>
                <c:pt idx="6833">
                  <c:v>4.5231006552924016E-2</c:v>
                </c:pt>
                <c:pt idx="6834">
                  <c:v>4.550196615726889E-2</c:v>
                </c:pt>
                <c:pt idx="6835">
                  <c:v>4.6405753873956741E-2</c:v>
                </c:pt>
                <c:pt idx="6836">
                  <c:v>4.7030710474862063E-2</c:v>
                </c:pt>
                <c:pt idx="6837">
                  <c:v>4.6534365518147797E-2</c:v>
                </c:pt>
                <c:pt idx="6838">
                  <c:v>4.6603455925896882E-2</c:v>
                </c:pt>
                <c:pt idx="6839">
                  <c:v>4.6593933797390998E-2</c:v>
                </c:pt>
                <c:pt idx="6840">
                  <c:v>4.6906323817710524E-2</c:v>
                </c:pt>
                <c:pt idx="6841">
                  <c:v>4.940624583095482E-2</c:v>
                </c:pt>
                <c:pt idx="6842">
                  <c:v>5.510468643752154E-2</c:v>
                </c:pt>
                <c:pt idx="6843">
                  <c:v>5.9706411639097075E-2</c:v>
                </c:pt>
                <c:pt idx="6844">
                  <c:v>6.1655346027156346E-2</c:v>
                </c:pt>
                <c:pt idx="6845">
                  <c:v>6.0300025479878908E-2</c:v>
                </c:pt>
                <c:pt idx="6846">
                  <c:v>6.2286822445117483E-2</c:v>
                </c:pt>
                <c:pt idx="6847">
                  <c:v>6.2214502179714096E-2</c:v>
                </c:pt>
                <c:pt idx="6848">
                  <c:v>5.9968556332626599E-2</c:v>
                </c:pt>
                <c:pt idx="6849">
                  <c:v>5.7887381789538263E-2</c:v>
                </c:pt>
                <c:pt idx="6850">
                  <c:v>5.4321565081119239E-2</c:v>
                </c:pt>
                <c:pt idx="6851">
                  <c:v>5.0860761005919533E-2</c:v>
                </c:pt>
                <c:pt idx="6852">
                  <c:v>4.8948153399494508E-2</c:v>
                </c:pt>
                <c:pt idx="6853">
                  <c:v>4.8304202522035634E-2</c:v>
                </c:pt>
                <c:pt idx="6854">
                  <c:v>4.4183103133977018E-2</c:v>
                </c:pt>
                <c:pt idx="6855">
                  <c:v>4.3548831986827519E-2</c:v>
                </c:pt>
                <c:pt idx="6856">
                  <c:v>4.4018437987605387E-2</c:v>
                </c:pt>
                <c:pt idx="6857">
                  <c:v>4.5162119318437194E-2</c:v>
                </c:pt>
                <c:pt idx="6858">
                  <c:v>4.6556941325965585E-2</c:v>
                </c:pt>
                <c:pt idx="6859">
                  <c:v>4.5535398436433304E-2</c:v>
                </c:pt>
                <c:pt idx="6860">
                  <c:v>4.4704590166929105E-2</c:v>
                </c:pt>
                <c:pt idx="6861">
                  <c:v>4.4255830518314353E-2</c:v>
                </c:pt>
                <c:pt idx="6862">
                  <c:v>4.4641413927612714E-2</c:v>
                </c:pt>
                <c:pt idx="6863">
                  <c:v>4.4558912958521518E-2</c:v>
                </c:pt>
                <c:pt idx="6864">
                  <c:v>4.3843133192370716E-2</c:v>
                </c:pt>
                <c:pt idx="6865">
                  <c:v>4.4088574355190917E-2</c:v>
                </c:pt>
                <c:pt idx="6866">
                  <c:v>4.3281786490539695E-2</c:v>
                </c:pt>
                <c:pt idx="6867">
                  <c:v>4.3053844999389475E-2</c:v>
                </c:pt>
                <c:pt idx="6868">
                  <c:v>4.3728181673176006E-2</c:v>
                </c:pt>
                <c:pt idx="6869">
                  <c:v>4.2972145224907866E-2</c:v>
                </c:pt>
                <c:pt idx="6870">
                  <c:v>4.3039864191923682E-2</c:v>
                </c:pt>
                <c:pt idx="6871">
                  <c:v>4.2127223420922504E-2</c:v>
                </c:pt>
                <c:pt idx="6872">
                  <c:v>4.1568821472226111E-2</c:v>
                </c:pt>
                <c:pt idx="6873">
                  <c:v>4.2182608869228685E-2</c:v>
                </c:pt>
                <c:pt idx="6874">
                  <c:v>3.9039334550101806E-2</c:v>
                </c:pt>
                <c:pt idx="6875">
                  <c:v>3.7009986729699185E-2</c:v>
                </c:pt>
                <c:pt idx="6876">
                  <c:v>3.6262199524380485E-2</c:v>
                </c:pt>
                <c:pt idx="6877">
                  <c:v>3.4892831401927851E-2</c:v>
                </c:pt>
                <c:pt idx="6878">
                  <c:v>3.5536676012518385E-2</c:v>
                </c:pt>
                <c:pt idx="6879">
                  <c:v>3.4088947574645673E-2</c:v>
                </c:pt>
                <c:pt idx="6880">
                  <c:v>3.4872891728383357E-2</c:v>
                </c:pt>
                <c:pt idx="6881">
                  <c:v>3.6240346276781202E-2</c:v>
                </c:pt>
                <c:pt idx="6882">
                  <c:v>3.6201825599779219E-2</c:v>
                </c:pt>
                <c:pt idx="6883">
                  <c:v>3.7416912292606602E-2</c:v>
                </c:pt>
                <c:pt idx="6884">
                  <c:v>3.7904058261209156E-2</c:v>
                </c:pt>
                <c:pt idx="6885">
                  <c:v>3.6976305274259241E-2</c:v>
                </c:pt>
                <c:pt idx="6886">
                  <c:v>3.7351366848674829E-2</c:v>
                </c:pt>
                <c:pt idx="6887">
                  <c:v>3.8182795139183545E-2</c:v>
                </c:pt>
                <c:pt idx="6888">
                  <c:v>3.9444329203687532E-2</c:v>
                </c:pt>
                <c:pt idx="6889">
                  <c:v>3.7948742686160289E-2</c:v>
                </c:pt>
                <c:pt idx="6890">
                  <c:v>3.7187082364061951E-2</c:v>
                </c:pt>
                <c:pt idx="6891">
                  <c:v>3.7052312914645252E-2</c:v>
                </c:pt>
                <c:pt idx="6892">
                  <c:v>3.7750280440563624E-2</c:v>
                </c:pt>
                <c:pt idx="6893">
                  <c:v>3.7304799023560882E-2</c:v>
                </c:pt>
                <c:pt idx="6894">
                  <c:v>3.8246619231873585E-2</c:v>
                </c:pt>
                <c:pt idx="6895">
                  <c:v>3.8165318389159812E-2</c:v>
                </c:pt>
                <c:pt idx="6896">
                  <c:v>3.9315974251187796E-2</c:v>
                </c:pt>
                <c:pt idx="6897">
                  <c:v>3.818430684129754E-2</c:v>
                </c:pt>
                <c:pt idx="6898">
                  <c:v>3.677010479102108E-2</c:v>
                </c:pt>
                <c:pt idx="6899">
                  <c:v>3.3717510852111873E-2</c:v>
                </c:pt>
                <c:pt idx="6900">
                  <c:v>3.2561143362256281E-2</c:v>
                </c:pt>
                <c:pt idx="6901">
                  <c:v>3.1590987455643892E-2</c:v>
                </c:pt>
                <c:pt idx="6902">
                  <c:v>3.1281859588731052E-2</c:v>
                </c:pt>
                <c:pt idx="6903">
                  <c:v>3.1217271158839387E-2</c:v>
                </c:pt>
                <c:pt idx="6904">
                  <c:v>3.2447126487280917E-2</c:v>
                </c:pt>
                <c:pt idx="6905">
                  <c:v>3.3820271109094593E-2</c:v>
                </c:pt>
                <c:pt idx="6906">
                  <c:v>3.5005976875774183E-2</c:v>
                </c:pt>
                <c:pt idx="6907">
                  <c:v>3.4454459107180167E-2</c:v>
                </c:pt>
                <c:pt idx="6908">
                  <c:v>3.4196640927787979E-2</c:v>
                </c:pt>
                <c:pt idx="6909">
                  <c:v>3.5556554820488327E-2</c:v>
                </c:pt>
                <c:pt idx="6910">
                  <c:v>3.5141515540921812E-2</c:v>
                </c:pt>
                <c:pt idx="6911">
                  <c:v>3.4959154584675432E-2</c:v>
                </c:pt>
                <c:pt idx="6912">
                  <c:v>3.5207046598248956E-2</c:v>
                </c:pt>
                <c:pt idx="6913">
                  <c:v>3.5674161505959361E-2</c:v>
                </c:pt>
                <c:pt idx="6914">
                  <c:v>3.5775318014612298E-2</c:v>
                </c:pt>
                <c:pt idx="6915">
                  <c:v>3.7394253396420184E-2</c:v>
                </c:pt>
                <c:pt idx="6916">
                  <c:v>3.6302171475210671E-2</c:v>
                </c:pt>
                <c:pt idx="6917">
                  <c:v>3.6782343150431746E-2</c:v>
                </c:pt>
                <c:pt idx="6918">
                  <c:v>3.5894768525559159E-2</c:v>
                </c:pt>
                <c:pt idx="6919">
                  <c:v>3.6654109045011471E-2</c:v>
                </c:pt>
                <c:pt idx="6920">
                  <c:v>3.6740263026237285E-2</c:v>
                </c:pt>
                <c:pt idx="6921">
                  <c:v>3.6868724897847177E-2</c:v>
                </c:pt>
                <c:pt idx="6922">
                  <c:v>3.5466804933308629E-2</c:v>
                </c:pt>
                <c:pt idx="6923">
                  <c:v>3.366125880652255E-2</c:v>
                </c:pt>
                <c:pt idx="6924">
                  <c:v>3.2455616610794713E-2</c:v>
                </c:pt>
                <c:pt idx="6925">
                  <c:v>3.0497399497557452E-2</c:v>
                </c:pt>
                <c:pt idx="6926">
                  <c:v>3.0175308466550723E-2</c:v>
                </c:pt>
                <c:pt idx="6927">
                  <c:v>3.1738161383606946E-2</c:v>
                </c:pt>
                <c:pt idx="6928">
                  <c:v>3.2468596657976356E-2</c:v>
                </c:pt>
                <c:pt idx="6929">
                  <c:v>3.2438412374253385E-2</c:v>
                </c:pt>
                <c:pt idx="6930">
                  <c:v>3.3675509041467856E-2</c:v>
                </c:pt>
                <c:pt idx="6931">
                  <c:v>3.4596527483793486E-2</c:v>
                </c:pt>
                <c:pt idx="6932">
                  <c:v>3.4541747778766785E-2</c:v>
                </c:pt>
                <c:pt idx="6933">
                  <c:v>3.5121395396647957E-2</c:v>
                </c:pt>
                <c:pt idx="6934">
                  <c:v>3.5119340854549402E-2</c:v>
                </c:pt>
                <c:pt idx="6935">
                  <c:v>3.42490910774862E-2</c:v>
                </c:pt>
                <c:pt idx="6936">
                  <c:v>3.3785214055628079E-2</c:v>
                </c:pt>
                <c:pt idx="6937">
                  <c:v>3.3403561372169245E-2</c:v>
                </c:pt>
                <c:pt idx="6938">
                  <c:v>3.4201116465787412E-2</c:v>
                </c:pt>
                <c:pt idx="6939">
                  <c:v>3.3628487761556865E-2</c:v>
                </c:pt>
                <c:pt idx="6940">
                  <c:v>3.3484147236642336E-2</c:v>
                </c:pt>
                <c:pt idx="6941">
                  <c:v>3.3051996665768156E-2</c:v>
                </c:pt>
                <c:pt idx="6942">
                  <c:v>3.3635808834205881E-2</c:v>
                </c:pt>
                <c:pt idx="6943">
                  <c:v>3.3684146371749671E-2</c:v>
                </c:pt>
                <c:pt idx="6944">
                  <c:v>3.2984615417659978E-2</c:v>
                </c:pt>
                <c:pt idx="6945">
                  <c:v>3.304463691005205E-2</c:v>
                </c:pt>
                <c:pt idx="6946">
                  <c:v>3.2612689046892143E-2</c:v>
                </c:pt>
                <c:pt idx="6947">
                  <c:v>3.2579379310840442E-2</c:v>
                </c:pt>
                <c:pt idx="6948">
                  <c:v>3.1685383578378849E-2</c:v>
                </c:pt>
                <c:pt idx="6949">
                  <c:v>3.149548563785988E-2</c:v>
                </c:pt>
                <c:pt idx="6950">
                  <c:v>3.3578718624648146E-2</c:v>
                </c:pt>
                <c:pt idx="6951">
                  <c:v>3.4346282239088068E-2</c:v>
                </c:pt>
                <c:pt idx="6952">
                  <c:v>3.3633026135425292E-2</c:v>
                </c:pt>
                <c:pt idx="6953">
                  <c:v>3.4229739714601054E-2</c:v>
                </c:pt>
                <c:pt idx="6954">
                  <c:v>3.4084963686534651E-2</c:v>
                </c:pt>
                <c:pt idx="6955">
                  <c:v>3.4754832824630592E-2</c:v>
                </c:pt>
                <c:pt idx="6956">
                  <c:v>3.5393332746140801E-2</c:v>
                </c:pt>
                <c:pt idx="6957">
                  <c:v>3.5331147708779917E-2</c:v>
                </c:pt>
                <c:pt idx="6958">
                  <c:v>3.7055282797597011E-2</c:v>
                </c:pt>
                <c:pt idx="6959">
                  <c:v>4.041568242357145E-2</c:v>
                </c:pt>
                <c:pt idx="6960">
                  <c:v>5.2535897661845986E-2</c:v>
                </c:pt>
                <c:pt idx="6961">
                  <c:v>6.4389767203834034E-2</c:v>
                </c:pt>
                <c:pt idx="6962">
                  <c:v>8.9317371518774072E-2</c:v>
                </c:pt>
                <c:pt idx="6963">
                  <c:v>0.11924407121087727</c:v>
                </c:pt>
                <c:pt idx="6964">
                  <c:v>0.18350075846500741</c:v>
                </c:pt>
                <c:pt idx="6965">
                  <c:v>0.29605230141188982</c:v>
                </c:pt>
                <c:pt idx="6966">
                  <c:v>0.37788241557367258</c:v>
                </c:pt>
                <c:pt idx="6967">
                  <c:v>0.36892149235421312</c:v>
                </c:pt>
                <c:pt idx="6968">
                  <c:v>0.32478659575724628</c:v>
                </c:pt>
                <c:pt idx="6969">
                  <c:v>0.28354384777379305</c:v>
                </c:pt>
                <c:pt idx="6970">
                  <c:v>0.25785695876634046</c:v>
                </c:pt>
                <c:pt idx="6971">
                  <c:v>0.23570182280086999</c:v>
                </c:pt>
                <c:pt idx="6972">
                  <c:v>0.21726657553046341</c:v>
                </c:pt>
                <c:pt idx="6973">
                  <c:v>0.20506313603630957</c:v>
                </c:pt>
                <c:pt idx="6974">
                  <c:v>0.19007317175530164</c:v>
                </c:pt>
                <c:pt idx="6975">
                  <c:v>0.17960085910405313</c:v>
                </c:pt>
                <c:pt idx="6976">
                  <c:v>0.17381658977443601</c:v>
                </c:pt>
                <c:pt idx="6977">
                  <c:v>0.16608506405539289</c:v>
                </c:pt>
                <c:pt idx="6978">
                  <c:v>0.15939593018970319</c:v>
                </c:pt>
                <c:pt idx="6979">
                  <c:v>0.15681807714359691</c:v>
                </c:pt>
                <c:pt idx="6980">
                  <c:v>0.15166560681434793</c:v>
                </c:pt>
                <c:pt idx="6981">
                  <c:v>0.14859281772638991</c:v>
                </c:pt>
                <c:pt idx="6982">
                  <c:v>0.14570504781839946</c:v>
                </c:pt>
                <c:pt idx="6983">
                  <c:v>0.14320507388788761</c:v>
                </c:pt>
                <c:pt idx="6984">
                  <c:v>0.14072581066515288</c:v>
                </c:pt>
                <c:pt idx="6985">
                  <c:v>0.13716384174464077</c:v>
                </c:pt>
                <c:pt idx="6986">
                  <c:v>0.13390054349098901</c:v>
                </c:pt>
                <c:pt idx="6987">
                  <c:v>0.13144845452439272</c:v>
                </c:pt>
                <c:pt idx="6988">
                  <c:v>0.13425091514799672</c:v>
                </c:pt>
                <c:pt idx="6989">
                  <c:v>0.12829150524692698</c:v>
                </c:pt>
                <c:pt idx="6990">
                  <c:v>0.12456354716522883</c:v>
                </c:pt>
                <c:pt idx="6991">
                  <c:v>0.12450645127394483</c:v>
                </c:pt>
                <c:pt idx="6992">
                  <c:v>0.12294360788779636</c:v>
                </c:pt>
                <c:pt idx="6993">
                  <c:v>0.11985800744787795</c:v>
                </c:pt>
                <c:pt idx="6994">
                  <c:v>0.11601247522729066</c:v>
                </c:pt>
                <c:pt idx="6995">
                  <c:v>0.11524481157528108</c:v>
                </c:pt>
                <c:pt idx="6996">
                  <c:v>0.11287835588542502</c:v>
                </c:pt>
                <c:pt idx="6997">
                  <c:v>0.11041799429666985</c:v>
                </c:pt>
                <c:pt idx="6998">
                  <c:v>0.10711455332024802</c:v>
                </c:pt>
                <c:pt idx="6999">
                  <c:v>0.10680448908317362</c:v>
                </c:pt>
                <c:pt idx="7000">
                  <c:v>0.10856942248164377</c:v>
                </c:pt>
                <c:pt idx="7001">
                  <c:v>0.10859223763685202</c:v>
                </c:pt>
                <c:pt idx="7002">
                  <c:v>0.10940724889062223</c:v>
                </c:pt>
                <c:pt idx="7003">
                  <c:v>0.10915280438002328</c:v>
                </c:pt>
                <c:pt idx="7004">
                  <c:v>0.10653627569115222</c:v>
                </c:pt>
                <c:pt idx="7005">
                  <c:v>0.10405929276341302</c:v>
                </c:pt>
                <c:pt idx="7006">
                  <c:v>0.10335127644132452</c:v>
                </c:pt>
                <c:pt idx="7007">
                  <c:v>0.10130426747550769</c:v>
                </c:pt>
                <c:pt idx="7008">
                  <c:v>0.10067258798245826</c:v>
                </c:pt>
                <c:pt idx="7009">
                  <c:v>0.10106236555709484</c:v>
                </c:pt>
                <c:pt idx="7010">
                  <c:v>0.10318619641880122</c:v>
                </c:pt>
                <c:pt idx="7011">
                  <c:v>0.10302431260171166</c:v>
                </c:pt>
                <c:pt idx="7012">
                  <c:v>0.10171277056077138</c:v>
                </c:pt>
                <c:pt idx="7013">
                  <c:v>0.10014500993757602</c:v>
                </c:pt>
                <c:pt idx="7014">
                  <c:v>0.1019155758879752</c:v>
                </c:pt>
                <c:pt idx="7015">
                  <c:v>9.9109941478050245E-2</c:v>
                </c:pt>
                <c:pt idx="7016">
                  <c:v>9.7988338074801284E-2</c:v>
                </c:pt>
                <c:pt idx="7017">
                  <c:v>9.4506444489973862E-2</c:v>
                </c:pt>
                <c:pt idx="7018">
                  <c:v>9.2625234725145972E-2</c:v>
                </c:pt>
                <c:pt idx="7019">
                  <c:v>8.8280730311471156E-2</c:v>
                </c:pt>
                <c:pt idx="7020">
                  <c:v>8.3290021806791806E-2</c:v>
                </c:pt>
                <c:pt idx="7021">
                  <c:v>8.1302700515496734E-2</c:v>
                </c:pt>
                <c:pt idx="7022">
                  <c:v>8.1080603661203329E-2</c:v>
                </c:pt>
                <c:pt idx="7023">
                  <c:v>7.9982748244939034E-2</c:v>
                </c:pt>
                <c:pt idx="7024">
                  <c:v>8.2086355002185973E-2</c:v>
                </c:pt>
                <c:pt idx="7025">
                  <c:v>8.2461511320626929E-2</c:v>
                </c:pt>
                <c:pt idx="7026">
                  <c:v>8.0878028638935978E-2</c:v>
                </c:pt>
                <c:pt idx="7027">
                  <c:v>8.1098614664691829E-2</c:v>
                </c:pt>
                <c:pt idx="7028">
                  <c:v>7.9809894472961454E-2</c:v>
                </c:pt>
                <c:pt idx="7029">
                  <c:v>7.9297614005573711E-2</c:v>
                </c:pt>
                <c:pt idx="7030">
                  <c:v>7.7975948870351516E-2</c:v>
                </c:pt>
                <c:pt idx="7031">
                  <c:v>7.703520758566286E-2</c:v>
                </c:pt>
                <c:pt idx="7032">
                  <c:v>7.6001181431615328E-2</c:v>
                </c:pt>
                <c:pt idx="7033">
                  <c:v>7.8196266312219154E-2</c:v>
                </c:pt>
                <c:pt idx="7034">
                  <c:v>7.6481612379642003E-2</c:v>
                </c:pt>
                <c:pt idx="7035">
                  <c:v>7.5413024148120844E-2</c:v>
                </c:pt>
                <c:pt idx="7036">
                  <c:v>7.6944141970135951E-2</c:v>
                </c:pt>
                <c:pt idx="7037">
                  <c:v>7.4603255323894058E-2</c:v>
                </c:pt>
                <c:pt idx="7038">
                  <c:v>7.3871018333999658E-2</c:v>
                </c:pt>
                <c:pt idx="7039">
                  <c:v>7.3775427683698339E-2</c:v>
                </c:pt>
                <c:pt idx="7040">
                  <c:v>7.2982269906659333E-2</c:v>
                </c:pt>
                <c:pt idx="7041">
                  <c:v>7.1945045188889112E-2</c:v>
                </c:pt>
                <c:pt idx="7042">
                  <c:v>6.9463451596084413E-2</c:v>
                </c:pt>
                <c:pt idx="7043">
                  <c:v>6.7165147124746138E-2</c:v>
                </c:pt>
                <c:pt idx="7044">
                  <c:v>6.2514864889857927E-2</c:v>
                </c:pt>
                <c:pt idx="7045">
                  <c:v>6.308379568107482E-2</c:v>
                </c:pt>
                <c:pt idx="7046">
                  <c:v>6.1748658382089046E-2</c:v>
                </c:pt>
                <c:pt idx="7047">
                  <c:v>6.092747687003882E-2</c:v>
                </c:pt>
                <c:pt idx="7048">
                  <c:v>6.2873885088816972E-2</c:v>
                </c:pt>
                <c:pt idx="7049">
                  <c:v>6.4796558746276933E-2</c:v>
                </c:pt>
                <c:pt idx="7050">
                  <c:v>6.6024941680950786E-2</c:v>
                </c:pt>
                <c:pt idx="7051">
                  <c:v>6.7052734125818664E-2</c:v>
                </c:pt>
                <c:pt idx="7052">
                  <c:v>6.6877884400661433E-2</c:v>
                </c:pt>
                <c:pt idx="7053">
                  <c:v>6.5710785983462583E-2</c:v>
                </c:pt>
                <c:pt idx="7054">
                  <c:v>6.5545815017701695E-2</c:v>
                </c:pt>
                <c:pt idx="7055">
                  <c:v>6.4967951231881593E-2</c:v>
                </c:pt>
                <c:pt idx="7056">
                  <c:v>6.4702816965444124E-2</c:v>
                </c:pt>
                <c:pt idx="7057">
                  <c:v>6.4801914295432833E-2</c:v>
                </c:pt>
                <c:pt idx="7058">
                  <c:v>6.4348579792584668E-2</c:v>
                </c:pt>
                <c:pt idx="7059">
                  <c:v>6.3668773597737274E-2</c:v>
                </c:pt>
                <c:pt idx="7060">
                  <c:v>6.2468547104414109E-2</c:v>
                </c:pt>
                <c:pt idx="7061">
                  <c:v>6.0920201489173702E-2</c:v>
                </c:pt>
                <c:pt idx="7062">
                  <c:v>6.1328293231170491E-2</c:v>
                </c:pt>
                <c:pt idx="7063">
                  <c:v>6.2445020455225583E-2</c:v>
                </c:pt>
                <c:pt idx="7064">
                  <c:v>6.4816880643654734E-2</c:v>
                </c:pt>
                <c:pt idx="7065">
                  <c:v>6.2486030074567114E-2</c:v>
                </c:pt>
                <c:pt idx="7066">
                  <c:v>6.0146869985630569E-2</c:v>
                </c:pt>
                <c:pt idx="7067">
                  <c:v>5.6892021024962887E-2</c:v>
                </c:pt>
                <c:pt idx="7068">
                  <c:v>5.6035417139744484E-2</c:v>
                </c:pt>
                <c:pt idx="7069">
                  <c:v>5.2487919251943828E-2</c:v>
                </c:pt>
                <c:pt idx="7070">
                  <c:v>5.2103054333801711E-2</c:v>
                </c:pt>
                <c:pt idx="7071">
                  <c:v>5.0986213963076933E-2</c:v>
                </c:pt>
                <c:pt idx="7072">
                  <c:v>5.4305866825681524E-2</c:v>
                </c:pt>
                <c:pt idx="7073">
                  <c:v>5.4714244741517155E-2</c:v>
                </c:pt>
                <c:pt idx="7074">
                  <c:v>5.5163921478600532E-2</c:v>
                </c:pt>
                <c:pt idx="7075">
                  <c:v>5.5536274461197403E-2</c:v>
                </c:pt>
                <c:pt idx="7076">
                  <c:v>5.5427104779982715E-2</c:v>
                </c:pt>
                <c:pt idx="7077">
                  <c:v>5.5724152749631571E-2</c:v>
                </c:pt>
                <c:pt idx="7078">
                  <c:v>5.559615745290189E-2</c:v>
                </c:pt>
                <c:pt idx="7079">
                  <c:v>5.4518051388018934E-2</c:v>
                </c:pt>
                <c:pt idx="7080">
                  <c:v>5.5224350672528046E-2</c:v>
                </c:pt>
                <c:pt idx="7081">
                  <c:v>5.595409947998594E-2</c:v>
                </c:pt>
                <c:pt idx="7082">
                  <c:v>5.5740625746114304E-2</c:v>
                </c:pt>
                <c:pt idx="7083">
                  <c:v>5.6006503519249393E-2</c:v>
                </c:pt>
                <c:pt idx="7084">
                  <c:v>5.6013450748349423E-2</c:v>
                </c:pt>
                <c:pt idx="7085">
                  <c:v>5.6922539320838933E-2</c:v>
                </c:pt>
                <c:pt idx="7086">
                  <c:v>5.8537287270141534E-2</c:v>
                </c:pt>
                <c:pt idx="7087">
                  <c:v>5.9666508007541474E-2</c:v>
                </c:pt>
                <c:pt idx="7088">
                  <c:v>5.9309728488477292E-2</c:v>
                </c:pt>
                <c:pt idx="7089">
                  <c:v>5.9462948571421523E-2</c:v>
                </c:pt>
                <c:pt idx="7090">
                  <c:v>5.7994545719341394E-2</c:v>
                </c:pt>
                <c:pt idx="7091">
                  <c:v>5.5383532494515123E-2</c:v>
                </c:pt>
                <c:pt idx="7092">
                  <c:v>5.2517311665110804E-2</c:v>
                </c:pt>
                <c:pt idx="7093">
                  <c:v>5.0928317904700413E-2</c:v>
                </c:pt>
                <c:pt idx="7094">
                  <c:v>5.0279979117480271E-2</c:v>
                </c:pt>
                <c:pt idx="7095">
                  <c:v>5.1169311551195952E-2</c:v>
                </c:pt>
                <c:pt idx="7096">
                  <c:v>5.1475685147140723E-2</c:v>
                </c:pt>
                <c:pt idx="7097">
                  <c:v>5.1077245576988756E-2</c:v>
                </c:pt>
                <c:pt idx="7098">
                  <c:v>5.1296949195668774E-2</c:v>
                </c:pt>
                <c:pt idx="7099">
                  <c:v>5.0890208793472773E-2</c:v>
                </c:pt>
                <c:pt idx="7100">
                  <c:v>5.0107968667324705E-2</c:v>
                </c:pt>
                <c:pt idx="7101">
                  <c:v>5.1064583227054476E-2</c:v>
                </c:pt>
                <c:pt idx="7102">
                  <c:v>4.9271405824005812E-2</c:v>
                </c:pt>
                <c:pt idx="7103">
                  <c:v>4.9557661346552054E-2</c:v>
                </c:pt>
                <c:pt idx="7104">
                  <c:v>4.8660140632719368E-2</c:v>
                </c:pt>
                <c:pt idx="7105">
                  <c:v>4.9425123666246074E-2</c:v>
                </c:pt>
                <c:pt idx="7106">
                  <c:v>4.9320125686301793E-2</c:v>
                </c:pt>
                <c:pt idx="7107">
                  <c:v>4.7998781693687972E-2</c:v>
                </c:pt>
                <c:pt idx="7108">
                  <c:v>4.7722145110485774E-2</c:v>
                </c:pt>
                <c:pt idx="7109">
                  <c:v>4.6576306627789651E-2</c:v>
                </c:pt>
                <c:pt idx="7110">
                  <c:v>4.6903836643509576E-2</c:v>
                </c:pt>
                <c:pt idx="7111">
                  <c:v>4.6238997160631574E-2</c:v>
                </c:pt>
                <c:pt idx="7112">
                  <c:v>4.5810630295737141E-2</c:v>
                </c:pt>
                <c:pt idx="7113">
                  <c:v>4.6285913944059967E-2</c:v>
                </c:pt>
                <c:pt idx="7114">
                  <c:v>4.4110495569722484E-2</c:v>
                </c:pt>
                <c:pt idx="7115">
                  <c:v>4.329300872239434E-2</c:v>
                </c:pt>
                <c:pt idx="7116">
                  <c:v>3.9964237169059252E-2</c:v>
                </c:pt>
                <c:pt idx="7117">
                  <c:v>4.0563991530546822E-2</c:v>
                </c:pt>
                <c:pt idx="7118">
                  <c:v>4.1086201185879224E-2</c:v>
                </c:pt>
                <c:pt idx="7119">
                  <c:v>3.9456587695733146E-2</c:v>
                </c:pt>
                <c:pt idx="7120">
                  <c:v>4.0137172282899057E-2</c:v>
                </c:pt>
                <c:pt idx="7121">
                  <c:v>4.2325802641359746E-2</c:v>
                </c:pt>
                <c:pt idx="7122">
                  <c:v>4.3049743048605947E-2</c:v>
                </c:pt>
                <c:pt idx="7123">
                  <c:v>4.3320283520141917E-2</c:v>
                </c:pt>
                <c:pt idx="7124">
                  <c:v>4.2515775715708692E-2</c:v>
                </c:pt>
                <c:pt idx="7125">
                  <c:v>4.2966371003749518E-2</c:v>
                </c:pt>
                <c:pt idx="7126">
                  <c:v>4.2823535737705164E-2</c:v>
                </c:pt>
                <c:pt idx="7127">
                  <c:v>4.278563418355899E-2</c:v>
                </c:pt>
                <c:pt idx="7128">
                  <c:v>4.2167577369046534E-2</c:v>
                </c:pt>
                <c:pt idx="7129">
                  <c:v>4.1911908889416413E-2</c:v>
                </c:pt>
                <c:pt idx="7130">
                  <c:v>4.3842880302407496E-2</c:v>
                </c:pt>
                <c:pt idx="7131">
                  <c:v>4.4628686281639823E-2</c:v>
                </c:pt>
                <c:pt idx="7132">
                  <c:v>4.4442857433698413E-2</c:v>
                </c:pt>
                <c:pt idx="7133">
                  <c:v>4.4801772901461534E-2</c:v>
                </c:pt>
                <c:pt idx="7134">
                  <c:v>4.3889104202329762E-2</c:v>
                </c:pt>
                <c:pt idx="7135">
                  <c:v>4.3613680654383598E-2</c:v>
                </c:pt>
                <c:pt idx="7136">
                  <c:v>4.4143215716327872E-2</c:v>
                </c:pt>
                <c:pt idx="7137">
                  <c:v>4.4149153735230276E-2</c:v>
                </c:pt>
                <c:pt idx="7138">
                  <c:v>4.1342810630759147E-2</c:v>
                </c:pt>
                <c:pt idx="7139">
                  <c:v>3.8084246008671212E-2</c:v>
                </c:pt>
                <c:pt idx="7140">
                  <c:v>3.5907527828016615E-2</c:v>
                </c:pt>
                <c:pt idx="7141">
                  <c:v>3.6677870809710036E-2</c:v>
                </c:pt>
                <c:pt idx="7142">
                  <c:v>3.571308010753102E-2</c:v>
                </c:pt>
                <c:pt idx="7143">
                  <c:v>3.6514603429516096E-2</c:v>
                </c:pt>
                <c:pt idx="7144">
                  <c:v>3.7704584818166818E-2</c:v>
                </c:pt>
                <c:pt idx="7145">
                  <c:v>3.8743228738514851E-2</c:v>
                </c:pt>
                <c:pt idx="7146">
                  <c:v>3.9001039193728756E-2</c:v>
                </c:pt>
                <c:pt idx="7147">
                  <c:v>3.9106233893883471E-2</c:v>
                </c:pt>
                <c:pt idx="7148">
                  <c:v>3.9112507405347795E-2</c:v>
                </c:pt>
                <c:pt idx="7149">
                  <c:v>3.8547641764069406E-2</c:v>
                </c:pt>
                <c:pt idx="7150">
                  <c:v>3.8509676837821645E-2</c:v>
                </c:pt>
                <c:pt idx="7151">
                  <c:v>3.6914997589714761E-2</c:v>
                </c:pt>
                <c:pt idx="7152">
                  <c:v>3.7314480003012969E-2</c:v>
                </c:pt>
                <c:pt idx="7153">
                  <c:v>3.8407208447119652E-2</c:v>
                </c:pt>
                <c:pt idx="7154">
                  <c:v>3.7928360907850241E-2</c:v>
                </c:pt>
                <c:pt idx="7155">
                  <c:v>3.7410130363123191E-2</c:v>
                </c:pt>
                <c:pt idx="7156">
                  <c:v>3.651575459517134E-2</c:v>
                </c:pt>
                <c:pt idx="7157">
                  <c:v>3.811067126374526E-2</c:v>
                </c:pt>
                <c:pt idx="7158">
                  <c:v>3.8581901864427282E-2</c:v>
                </c:pt>
                <c:pt idx="7159">
                  <c:v>3.7010498912309814E-2</c:v>
                </c:pt>
                <c:pt idx="7160">
                  <c:v>3.6906895979676613E-2</c:v>
                </c:pt>
                <c:pt idx="7161">
                  <c:v>3.7783000163166096E-2</c:v>
                </c:pt>
                <c:pt idx="7162">
                  <c:v>4.2880272068439862E-2</c:v>
                </c:pt>
                <c:pt idx="7163">
                  <c:v>5.305793269021572E-2</c:v>
                </c:pt>
                <c:pt idx="7164">
                  <c:v>6.2096393729246836E-2</c:v>
                </c:pt>
                <c:pt idx="7165">
                  <c:v>7.0289651728149549E-2</c:v>
                </c:pt>
                <c:pt idx="7166">
                  <c:v>7.9408541989102133E-2</c:v>
                </c:pt>
                <c:pt idx="7167">
                  <c:v>9.7313131894610619E-2</c:v>
                </c:pt>
                <c:pt idx="7168">
                  <c:v>0.10115084001582092</c:v>
                </c:pt>
                <c:pt idx="7169">
                  <c:v>9.3175081630483506E-2</c:v>
                </c:pt>
                <c:pt idx="7170">
                  <c:v>9.0343042739390297E-2</c:v>
                </c:pt>
                <c:pt idx="7171">
                  <c:v>8.0047422594501566E-2</c:v>
                </c:pt>
                <c:pt idx="7172">
                  <c:v>7.2580406589332694E-2</c:v>
                </c:pt>
                <c:pt idx="7173">
                  <c:v>6.646973864960079E-2</c:v>
                </c:pt>
                <c:pt idx="7174">
                  <c:v>6.2043254420210414E-2</c:v>
                </c:pt>
                <c:pt idx="7175">
                  <c:v>5.7798848448557566E-2</c:v>
                </c:pt>
                <c:pt idx="7176">
                  <c:v>5.602566523479708E-2</c:v>
                </c:pt>
                <c:pt idx="7177">
                  <c:v>5.4577248469523075E-2</c:v>
                </c:pt>
                <c:pt idx="7178">
                  <c:v>5.2186844910054479E-2</c:v>
                </c:pt>
                <c:pt idx="7179">
                  <c:v>5.0904609403006583E-2</c:v>
                </c:pt>
                <c:pt idx="7180">
                  <c:v>4.9454998501871981E-2</c:v>
                </c:pt>
                <c:pt idx="7181">
                  <c:v>4.9197352573345107E-2</c:v>
                </c:pt>
                <c:pt idx="7182">
                  <c:v>4.8758031202353724E-2</c:v>
                </c:pt>
                <c:pt idx="7183">
                  <c:v>4.7168427122576941E-2</c:v>
                </c:pt>
                <c:pt idx="7184">
                  <c:v>4.6419359788255836E-2</c:v>
                </c:pt>
                <c:pt idx="7185">
                  <c:v>4.7196829058548509E-2</c:v>
                </c:pt>
                <c:pt idx="7186">
                  <c:v>4.6373529607798704E-2</c:v>
                </c:pt>
                <c:pt idx="7187">
                  <c:v>4.0792819133319183E-2</c:v>
                </c:pt>
                <c:pt idx="7188">
                  <c:v>3.9616253465020485E-2</c:v>
                </c:pt>
                <c:pt idx="7189">
                  <c:v>3.9643111562390233E-2</c:v>
                </c:pt>
                <c:pt idx="7190">
                  <c:v>3.7580816027627792E-2</c:v>
                </c:pt>
                <c:pt idx="7191">
                  <c:v>3.7153633264347112E-2</c:v>
                </c:pt>
                <c:pt idx="7192">
                  <c:v>4.1190034108970923E-2</c:v>
                </c:pt>
                <c:pt idx="7193">
                  <c:v>4.1647416149443332E-2</c:v>
                </c:pt>
                <c:pt idx="7194">
                  <c:v>4.1940614121806503E-2</c:v>
                </c:pt>
                <c:pt idx="7195">
                  <c:v>3.9923900585379667E-2</c:v>
                </c:pt>
                <c:pt idx="7196">
                  <c:v>4.0475896548744769E-2</c:v>
                </c:pt>
                <c:pt idx="7197">
                  <c:v>4.0540385338694758E-2</c:v>
                </c:pt>
                <c:pt idx="7198">
                  <c:v>3.9078123653876411E-2</c:v>
                </c:pt>
                <c:pt idx="7199">
                  <c:v>3.7977503290933932E-2</c:v>
                </c:pt>
                <c:pt idx="7200">
                  <c:v>3.8702319832275192E-2</c:v>
                </c:pt>
                <c:pt idx="7201">
                  <c:v>3.8344554154942923E-2</c:v>
                </c:pt>
                <c:pt idx="7202">
                  <c:v>3.8441115153220615E-2</c:v>
                </c:pt>
                <c:pt idx="7203">
                  <c:v>3.8277607413840287E-2</c:v>
                </c:pt>
                <c:pt idx="7204">
                  <c:v>3.6372448560404148E-2</c:v>
                </c:pt>
                <c:pt idx="7205">
                  <c:v>3.6553076331705896E-2</c:v>
                </c:pt>
                <c:pt idx="7206">
                  <c:v>3.646116417598981E-2</c:v>
                </c:pt>
                <c:pt idx="7207">
                  <c:v>3.7512571441952511E-2</c:v>
                </c:pt>
                <c:pt idx="7208">
                  <c:v>3.7104809268487068E-2</c:v>
                </c:pt>
                <c:pt idx="7209">
                  <c:v>3.7977703211956412E-2</c:v>
                </c:pt>
                <c:pt idx="7210">
                  <c:v>3.4417220318298643E-2</c:v>
                </c:pt>
                <c:pt idx="7211">
                  <c:v>3.3518740362317175E-2</c:v>
                </c:pt>
                <c:pt idx="7212">
                  <c:v>3.1763726986924042E-2</c:v>
                </c:pt>
                <c:pt idx="7213">
                  <c:v>3.1013536502721612E-2</c:v>
                </c:pt>
                <c:pt idx="7214">
                  <c:v>3.1817164975270852E-2</c:v>
                </c:pt>
                <c:pt idx="7215">
                  <c:v>3.2614501000406311E-2</c:v>
                </c:pt>
                <c:pt idx="7216">
                  <c:v>3.3471145178627502E-2</c:v>
                </c:pt>
                <c:pt idx="7217">
                  <c:v>3.4625334142458566E-2</c:v>
                </c:pt>
                <c:pt idx="7218">
                  <c:v>3.5235813180492209E-2</c:v>
                </c:pt>
                <c:pt idx="7219">
                  <c:v>3.5510686206497707E-2</c:v>
                </c:pt>
                <c:pt idx="7220">
                  <c:v>3.4935612562812898E-2</c:v>
                </c:pt>
                <c:pt idx="7221">
                  <c:v>3.4079004875127952E-2</c:v>
                </c:pt>
                <c:pt idx="7222">
                  <c:v>3.4577298336353819E-2</c:v>
                </c:pt>
                <c:pt idx="7223">
                  <c:v>3.356426504840454E-2</c:v>
                </c:pt>
                <c:pt idx="7224">
                  <c:v>3.4031728204619853E-2</c:v>
                </c:pt>
                <c:pt idx="7225">
                  <c:v>3.3732639398841933E-2</c:v>
                </c:pt>
                <c:pt idx="7226">
                  <c:v>3.4928729351703797E-2</c:v>
                </c:pt>
                <c:pt idx="7227">
                  <c:v>3.4112818256540757E-2</c:v>
                </c:pt>
                <c:pt idx="7228">
                  <c:v>3.3896161166675959E-2</c:v>
                </c:pt>
                <c:pt idx="7229">
                  <c:v>3.4677338954201241E-2</c:v>
                </c:pt>
                <c:pt idx="7230">
                  <c:v>3.4011897882601692E-2</c:v>
                </c:pt>
                <c:pt idx="7231">
                  <c:v>3.4460983237614519E-2</c:v>
                </c:pt>
                <c:pt idx="7232">
                  <c:v>3.4319373839182481E-2</c:v>
                </c:pt>
                <c:pt idx="7233">
                  <c:v>3.4636211283593663E-2</c:v>
                </c:pt>
                <c:pt idx="7234">
                  <c:v>3.2108523559933905E-2</c:v>
                </c:pt>
                <c:pt idx="7235">
                  <c:v>2.9575081915904036E-2</c:v>
                </c:pt>
                <c:pt idx="7236">
                  <c:v>2.8458433076771643E-2</c:v>
                </c:pt>
                <c:pt idx="7237">
                  <c:v>2.7329375344154291E-2</c:v>
                </c:pt>
                <c:pt idx="7238">
                  <c:v>2.7314441620809402E-2</c:v>
                </c:pt>
                <c:pt idx="7239">
                  <c:v>2.8041794008413692E-2</c:v>
                </c:pt>
                <c:pt idx="7240">
                  <c:v>2.8722531101842867E-2</c:v>
                </c:pt>
                <c:pt idx="7241">
                  <c:v>2.9750743882678756E-2</c:v>
                </c:pt>
                <c:pt idx="7242">
                  <c:v>3.0450195732203398E-2</c:v>
                </c:pt>
                <c:pt idx="7243">
                  <c:v>3.0856120960088867E-2</c:v>
                </c:pt>
                <c:pt idx="7244">
                  <c:v>3.076416149024486E-2</c:v>
                </c:pt>
                <c:pt idx="7245">
                  <c:v>3.1427575290301581E-2</c:v>
                </c:pt>
                <c:pt idx="7246">
                  <c:v>3.1391068688362896E-2</c:v>
                </c:pt>
                <c:pt idx="7247">
                  <c:v>3.1124789928821839E-2</c:v>
                </c:pt>
                <c:pt idx="7248">
                  <c:v>3.049235026928428E-2</c:v>
                </c:pt>
                <c:pt idx="7249">
                  <c:v>3.0669988932266991E-2</c:v>
                </c:pt>
                <c:pt idx="7250">
                  <c:v>3.0339048464034443E-2</c:v>
                </c:pt>
                <c:pt idx="7251">
                  <c:v>3.1002945434841847E-2</c:v>
                </c:pt>
                <c:pt idx="7252">
                  <c:v>3.0583947583591169E-2</c:v>
                </c:pt>
                <c:pt idx="7253">
                  <c:v>3.0534485704938268E-2</c:v>
                </c:pt>
                <c:pt idx="7254">
                  <c:v>3.0489182783462861E-2</c:v>
                </c:pt>
                <c:pt idx="7255">
                  <c:v>3.1142605923592342E-2</c:v>
                </c:pt>
                <c:pt idx="7256">
                  <c:v>3.1372578179756486E-2</c:v>
                </c:pt>
                <c:pt idx="7257">
                  <c:v>3.170468292803541E-2</c:v>
                </c:pt>
                <c:pt idx="7258">
                  <c:v>3.1099515035030792E-2</c:v>
                </c:pt>
                <c:pt idx="7259">
                  <c:v>2.8710090293163775E-2</c:v>
                </c:pt>
                <c:pt idx="7260">
                  <c:v>2.7744888456917784E-2</c:v>
                </c:pt>
                <c:pt idx="7261">
                  <c:v>2.7093779476274105E-2</c:v>
                </c:pt>
                <c:pt idx="7262">
                  <c:v>2.6760697456584152E-2</c:v>
                </c:pt>
                <c:pt idx="7263">
                  <c:v>2.7372124977619212E-2</c:v>
                </c:pt>
                <c:pt idx="7264">
                  <c:v>2.8512700842955638E-2</c:v>
                </c:pt>
                <c:pt idx="7265">
                  <c:v>2.8680612660707656E-2</c:v>
                </c:pt>
                <c:pt idx="7266">
                  <c:v>2.8595396908074482E-2</c:v>
                </c:pt>
                <c:pt idx="7267">
                  <c:v>2.9825699512786186E-2</c:v>
                </c:pt>
                <c:pt idx="7268">
                  <c:v>2.9366194477605398E-2</c:v>
                </c:pt>
                <c:pt idx="7269">
                  <c:v>2.8246938730884918E-2</c:v>
                </c:pt>
                <c:pt idx="7270">
                  <c:v>2.819985354724102E-2</c:v>
                </c:pt>
                <c:pt idx="7271">
                  <c:v>2.8560047122593652E-2</c:v>
                </c:pt>
                <c:pt idx="7272">
                  <c:v>2.777068523013022E-2</c:v>
                </c:pt>
                <c:pt idx="7273">
                  <c:v>2.7674591807024491E-2</c:v>
                </c:pt>
                <c:pt idx="7274">
                  <c:v>2.7522798816611752E-2</c:v>
                </c:pt>
                <c:pt idx="7275">
                  <c:v>2.7385110080278351E-2</c:v>
                </c:pt>
                <c:pt idx="7276">
                  <c:v>2.7765310365499604E-2</c:v>
                </c:pt>
                <c:pt idx="7277">
                  <c:v>2.836025670063758E-2</c:v>
                </c:pt>
                <c:pt idx="7278">
                  <c:v>2.85479046405464E-2</c:v>
                </c:pt>
                <c:pt idx="7279">
                  <c:v>2.8744673359776287E-2</c:v>
                </c:pt>
                <c:pt idx="7280">
                  <c:v>2.9806991480191242E-2</c:v>
                </c:pt>
                <c:pt idx="7281">
                  <c:v>2.9105424053693433E-2</c:v>
                </c:pt>
                <c:pt idx="7282">
                  <c:v>2.8045144607608152E-2</c:v>
                </c:pt>
                <c:pt idx="7283">
                  <c:v>2.5447699113147839E-2</c:v>
                </c:pt>
                <c:pt idx="7284">
                  <c:v>2.4102630496398388E-2</c:v>
                </c:pt>
                <c:pt idx="7285">
                  <c:v>2.4235454677291511E-2</c:v>
                </c:pt>
                <c:pt idx="7286">
                  <c:v>2.4946458040623131E-2</c:v>
                </c:pt>
                <c:pt idx="7287">
                  <c:v>2.4756252981702837E-2</c:v>
                </c:pt>
                <c:pt idx="7288">
                  <c:v>2.5991778209104994E-2</c:v>
                </c:pt>
                <c:pt idx="7289">
                  <c:v>2.7227298523576908E-2</c:v>
                </c:pt>
                <c:pt idx="7290">
                  <c:v>2.7407439548582244E-2</c:v>
                </c:pt>
                <c:pt idx="7291">
                  <c:v>2.8084781399520357E-2</c:v>
                </c:pt>
                <c:pt idx="7292">
                  <c:v>2.8772559799373581E-2</c:v>
                </c:pt>
                <c:pt idx="7293">
                  <c:v>2.8280099029156552E-2</c:v>
                </c:pt>
                <c:pt idx="7294">
                  <c:v>2.7211294156827416E-2</c:v>
                </c:pt>
                <c:pt idx="7295">
                  <c:v>2.7261090062543947E-2</c:v>
                </c:pt>
                <c:pt idx="7296">
                  <c:v>2.7538451037043141E-2</c:v>
                </c:pt>
                <c:pt idx="7297">
                  <c:v>2.7640853012701021E-2</c:v>
                </c:pt>
                <c:pt idx="7298">
                  <c:v>2.6952253188725295E-2</c:v>
                </c:pt>
                <c:pt idx="7299">
                  <c:v>2.7883368670570265E-2</c:v>
                </c:pt>
                <c:pt idx="7300">
                  <c:v>2.7261264337514152E-2</c:v>
                </c:pt>
                <c:pt idx="7301">
                  <c:v>2.6939806864016286E-2</c:v>
                </c:pt>
                <c:pt idx="7302">
                  <c:v>2.676230027435815E-2</c:v>
                </c:pt>
                <c:pt idx="7303">
                  <c:v>2.7523983915293451E-2</c:v>
                </c:pt>
                <c:pt idx="7304">
                  <c:v>2.7874458603776013E-2</c:v>
                </c:pt>
                <c:pt idx="7305">
                  <c:v>2.805015778377366E-2</c:v>
                </c:pt>
                <c:pt idx="7306">
                  <c:v>2.7155235676537891E-2</c:v>
                </c:pt>
                <c:pt idx="7307">
                  <c:v>2.4912888180884447E-2</c:v>
                </c:pt>
                <c:pt idx="7308">
                  <c:v>2.4286597860424891E-2</c:v>
                </c:pt>
                <c:pt idx="7309">
                  <c:v>2.2602948781068159E-2</c:v>
                </c:pt>
                <c:pt idx="7310">
                  <c:v>2.3834358411642442E-2</c:v>
                </c:pt>
                <c:pt idx="7311">
                  <c:v>2.4325510025587475E-2</c:v>
                </c:pt>
                <c:pt idx="7312">
                  <c:v>2.4474299271616051E-2</c:v>
                </c:pt>
                <c:pt idx="7313">
                  <c:v>2.4986828086246752E-2</c:v>
                </c:pt>
                <c:pt idx="7314">
                  <c:v>2.5812392943077491E-2</c:v>
                </c:pt>
                <c:pt idx="7315">
                  <c:v>2.6370366118156612E-2</c:v>
                </c:pt>
                <c:pt idx="7316">
                  <c:v>2.6344680097637768E-2</c:v>
                </c:pt>
                <c:pt idx="7317">
                  <c:v>2.5556098954428869E-2</c:v>
                </c:pt>
                <c:pt idx="7318">
                  <c:v>2.6063176680184895E-2</c:v>
                </c:pt>
                <c:pt idx="7319">
                  <c:v>2.6396067817904691E-2</c:v>
                </c:pt>
                <c:pt idx="7320">
                  <c:v>2.6649739652709264E-2</c:v>
                </c:pt>
                <c:pt idx="7321">
                  <c:v>2.6501750022250851E-2</c:v>
                </c:pt>
                <c:pt idx="7322">
                  <c:v>2.6426965858275586E-2</c:v>
                </c:pt>
                <c:pt idx="7323">
                  <c:v>2.6350861257190827E-2</c:v>
                </c:pt>
                <c:pt idx="7324">
                  <c:v>2.6968600627296741E-2</c:v>
                </c:pt>
                <c:pt idx="7325">
                  <c:v>2.646147242785378E-2</c:v>
                </c:pt>
                <c:pt idx="7326">
                  <c:v>2.5869201391084864E-2</c:v>
                </c:pt>
                <c:pt idx="7327">
                  <c:v>2.6082314405927742E-2</c:v>
                </c:pt>
                <c:pt idx="7328">
                  <c:v>2.6353246332380013E-2</c:v>
                </c:pt>
                <c:pt idx="7329">
                  <c:v>2.5686632255489356E-2</c:v>
                </c:pt>
                <c:pt idx="7330">
                  <c:v>2.497152803081247E-2</c:v>
                </c:pt>
                <c:pt idx="7331">
                  <c:v>2.3246291062679999E-2</c:v>
                </c:pt>
                <c:pt idx="7332">
                  <c:v>2.2012538175571802E-2</c:v>
                </c:pt>
                <c:pt idx="7333">
                  <c:v>2.1577693102676411E-2</c:v>
                </c:pt>
                <c:pt idx="7334">
                  <c:v>2.0731296703694092E-2</c:v>
                </c:pt>
                <c:pt idx="7335">
                  <c:v>2.2365494970480477E-2</c:v>
                </c:pt>
                <c:pt idx="7336">
                  <c:v>2.4189697790322946E-2</c:v>
                </c:pt>
                <c:pt idx="7337">
                  <c:v>2.4502854306595368E-2</c:v>
                </c:pt>
                <c:pt idx="7338">
                  <c:v>2.4538427962522428E-2</c:v>
                </c:pt>
                <c:pt idx="7339">
                  <c:v>2.414161788053281E-2</c:v>
                </c:pt>
                <c:pt idx="7340">
                  <c:v>2.4206108539249406E-2</c:v>
                </c:pt>
                <c:pt idx="7341">
                  <c:v>2.4402421771830038E-2</c:v>
                </c:pt>
                <c:pt idx="7342">
                  <c:v>2.3171628513321402E-2</c:v>
                </c:pt>
                <c:pt idx="7343">
                  <c:v>2.4076889935282567E-2</c:v>
                </c:pt>
                <c:pt idx="7344">
                  <c:v>2.3675198568530609E-2</c:v>
                </c:pt>
                <c:pt idx="7345">
                  <c:v>2.3429497746458087E-2</c:v>
                </c:pt>
                <c:pt idx="7346">
                  <c:v>2.3843227408755691E-2</c:v>
                </c:pt>
                <c:pt idx="7347">
                  <c:v>2.4471727160538196E-2</c:v>
                </c:pt>
                <c:pt idx="7348">
                  <c:v>2.3792609061815198E-2</c:v>
                </c:pt>
                <c:pt idx="7349">
                  <c:v>2.3785518768428441E-2</c:v>
                </c:pt>
                <c:pt idx="7350">
                  <c:v>2.4082433987266082E-2</c:v>
                </c:pt>
                <c:pt idx="7351">
                  <c:v>2.4769089849178107E-2</c:v>
                </c:pt>
                <c:pt idx="7352">
                  <c:v>2.4593031468402912E-2</c:v>
                </c:pt>
                <c:pt idx="7353">
                  <c:v>2.4109070283191401E-2</c:v>
                </c:pt>
                <c:pt idx="7354">
                  <c:v>2.3988580434539667E-2</c:v>
                </c:pt>
                <c:pt idx="7355">
                  <c:v>2.312486967602833E-2</c:v>
                </c:pt>
                <c:pt idx="7356">
                  <c:v>2.2057338704979203E-2</c:v>
                </c:pt>
                <c:pt idx="7357">
                  <c:v>2.139953400577798E-2</c:v>
                </c:pt>
                <c:pt idx="7358">
                  <c:v>2.1668758735294877E-2</c:v>
                </c:pt>
                <c:pt idx="7359">
                  <c:v>2.2821452110910082E-2</c:v>
                </c:pt>
                <c:pt idx="7360">
                  <c:v>2.3238528019192926E-2</c:v>
                </c:pt>
                <c:pt idx="7361">
                  <c:v>2.3341828940340571E-2</c:v>
                </c:pt>
                <c:pt idx="7362">
                  <c:v>2.3641187608803824E-2</c:v>
                </c:pt>
                <c:pt idx="7363">
                  <c:v>2.3537910308378211E-2</c:v>
                </c:pt>
                <c:pt idx="7364">
                  <c:v>2.3318426099940347E-2</c:v>
                </c:pt>
                <c:pt idx="7365">
                  <c:v>2.3268205586007801E-2</c:v>
                </c:pt>
                <c:pt idx="7366">
                  <c:v>2.3355674589667801E-2</c:v>
                </c:pt>
                <c:pt idx="7367">
                  <c:v>2.3061005329302386E-2</c:v>
                </c:pt>
                <c:pt idx="7368">
                  <c:v>2.3006370691326248E-2</c:v>
                </c:pt>
                <c:pt idx="7369">
                  <c:v>2.3529259418129611E-2</c:v>
                </c:pt>
                <c:pt idx="7370">
                  <c:v>2.4021338742828011E-2</c:v>
                </c:pt>
                <c:pt idx="7371">
                  <c:v>2.6160120271269786E-2</c:v>
                </c:pt>
                <c:pt idx="7372">
                  <c:v>2.6997312977617337E-2</c:v>
                </c:pt>
                <c:pt idx="7373">
                  <c:v>2.7779729634443012E-2</c:v>
                </c:pt>
                <c:pt idx="7374">
                  <c:v>2.7073788138742942E-2</c:v>
                </c:pt>
                <c:pt idx="7375">
                  <c:v>2.8236833735771152E-2</c:v>
                </c:pt>
                <c:pt idx="7376">
                  <c:v>3.4138285831135248E-2</c:v>
                </c:pt>
                <c:pt idx="7377">
                  <c:v>3.5368121643759298E-2</c:v>
                </c:pt>
                <c:pt idx="7378">
                  <c:v>3.3634820687681595E-2</c:v>
                </c:pt>
                <c:pt idx="7379">
                  <c:v>3.0943774905068406E-2</c:v>
                </c:pt>
                <c:pt idx="7380">
                  <c:v>2.9513939510329761E-2</c:v>
                </c:pt>
                <c:pt idx="7381">
                  <c:v>3.0104373979163213E-2</c:v>
                </c:pt>
                <c:pt idx="7382">
                  <c:v>2.9995671268299891E-2</c:v>
                </c:pt>
                <c:pt idx="7383">
                  <c:v>2.9645053888396212E-2</c:v>
                </c:pt>
                <c:pt idx="7384">
                  <c:v>2.9702423511371659E-2</c:v>
                </c:pt>
                <c:pt idx="7385">
                  <c:v>2.8160753356418364E-2</c:v>
                </c:pt>
                <c:pt idx="7386">
                  <c:v>2.8578253872013411E-2</c:v>
                </c:pt>
                <c:pt idx="7387">
                  <c:v>2.8133018779236612E-2</c:v>
                </c:pt>
                <c:pt idx="7388">
                  <c:v>2.7491648243943633E-2</c:v>
                </c:pt>
                <c:pt idx="7389">
                  <c:v>2.8215062220994049E-2</c:v>
                </c:pt>
                <c:pt idx="7390">
                  <c:v>3.0451914374888291E-2</c:v>
                </c:pt>
                <c:pt idx="7391">
                  <c:v>3.3240922591438807E-2</c:v>
                </c:pt>
                <c:pt idx="7392">
                  <c:v>3.4497539989915796E-2</c:v>
                </c:pt>
                <c:pt idx="7393">
                  <c:v>3.3614607857067172E-2</c:v>
                </c:pt>
                <c:pt idx="7394">
                  <c:v>3.4888066885656446E-2</c:v>
                </c:pt>
                <c:pt idx="7395">
                  <c:v>3.4700129274794572E-2</c:v>
                </c:pt>
                <c:pt idx="7396">
                  <c:v>4.3750174271862147E-2</c:v>
                </c:pt>
                <c:pt idx="7397">
                  <c:v>5.1035629317471333E-2</c:v>
                </c:pt>
                <c:pt idx="7398">
                  <c:v>7.2723376034975529E-2</c:v>
                </c:pt>
                <c:pt idx="7399">
                  <c:v>0.19575097626535867</c:v>
                </c:pt>
                <c:pt idx="7400">
                  <c:v>0.49312366767759813</c:v>
                </c:pt>
                <c:pt idx="7401">
                  <c:v>0.75628131719941738</c:v>
                </c:pt>
                <c:pt idx="7402">
                  <c:v>0.69221562820573268</c:v>
                </c:pt>
                <c:pt idx="7403">
                  <c:v>0.53780978841418625</c:v>
                </c:pt>
                <c:pt idx="7404">
                  <c:v>0.45927871903428946</c:v>
                </c:pt>
                <c:pt idx="7405">
                  <c:v>0.48371027098726155</c:v>
                </c:pt>
                <c:pt idx="7406">
                  <c:v>0.51094504759548842</c:v>
                </c:pt>
                <c:pt idx="7407">
                  <c:v>0.47563316150801371</c:v>
                </c:pt>
                <c:pt idx="7408">
                  <c:v>0.41848490538466948</c:v>
                </c:pt>
                <c:pt idx="7409">
                  <c:v>0.36607360898906105</c:v>
                </c:pt>
                <c:pt idx="7410">
                  <c:v>0.32507377700876194</c:v>
                </c:pt>
                <c:pt idx="7411">
                  <c:v>0.30449519865679603</c:v>
                </c:pt>
                <c:pt idx="7412">
                  <c:v>0.27705852062610326</c:v>
                </c:pt>
                <c:pt idx="7413">
                  <c:v>0.25838261232408416</c:v>
                </c:pt>
                <c:pt idx="7414">
                  <c:v>0.24889972064434471</c:v>
                </c:pt>
                <c:pt idx="7415">
                  <c:v>0.23605350787231921</c:v>
                </c:pt>
                <c:pt idx="7416">
                  <c:v>0.22471564646771394</c:v>
                </c:pt>
                <c:pt idx="7417">
                  <c:v>0.21643208372564512</c:v>
                </c:pt>
                <c:pt idx="7418">
                  <c:v>0.20998445679023162</c:v>
                </c:pt>
                <c:pt idx="7419">
                  <c:v>0.2020710112661267</c:v>
                </c:pt>
                <c:pt idx="7420">
                  <c:v>0.19456066043805137</c:v>
                </c:pt>
                <c:pt idx="7421">
                  <c:v>0.18935085665761592</c:v>
                </c:pt>
                <c:pt idx="7422">
                  <c:v>0.18109756067656191</c:v>
                </c:pt>
                <c:pt idx="7423">
                  <c:v>0.17489868693626826</c:v>
                </c:pt>
                <c:pt idx="7424">
                  <c:v>0.17323124405266377</c:v>
                </c:pt>
                <c:pt idx="7425">
                  <c:v>0.16833943293111667</c:v>
                </c:pt>
                <c:pt idx="7426">
                  <c:v>0.16165225365777333</c:v>
                </c:pt>
                <c:pt idx="7427">
                  <c:v>0.15936833056083849</c:v>
                </c:pt>
                <c:pt idx="7428">
                  <c:v>0.15701572886842408</c:v>
                </c:pt>
                <c:pt idx="7429">
                  <c:v>0.15361763660039923</c:v>
                </c:pt>
                <c:pt idx="7430">
                  <c:v>0.15032834438506218</c:v>
                </c:pt>
                <c:pt idx="7431">
                  <c:v>0.14557258981127721</c:v>
                </c:pt>
                <c:pt idx="7432">
                  <c:v>0.14055086294789526</c:v>
                </c:pt>
                <c:pt idx="7433">
                  <c:v>0.13818316827082347</c:v>
                </c:pt>
                <c:pt idx="7434">
                  <c:v>0.13577273835693429</c:v>
                </c:pt>
                <c:pt idx="7435">
                  <c:v>0.13466418560989371</c:v>
                </c:pt>
                <c:pt idx="7436">
                  <c:v>0.13170675945101493</c:v>
                </c:pt>
                <c:pt idx="7437">
                  <c:v>0.12855467757811118</c:v>
                </c:pt>
                <c:pt idx="7438">
                  <c:v>0.12716513631489493</c:v>
                </c:pt>
                <c:pt idx="7439">
                  <c:v>0.12388366743558418</c:v>
                </c:pt>
                <c:pt idx="7440">
                  <c:v>0.12123609530594509</c:v>
                </c:pt>
                <c:pt idx="7441">
                  <c:v>0.1199561933417371</c:v>
                </c:pt>
                <c:pt idx="7442">
                  <c:v>0.12024896015663072</c:v>
                </c:pt>
                <c:pt idx="7443">
                  <c:v>0.11434747893093489</c:v>
                </c:pt>
                <c:pt idx="7444">
                  <c:v>0.11457002597353952</c:v>
                </c:pt>
                <c:pt idx="7445">
                  <c:v>0.11167149274888313</c:v>
                </c:pt>
                <c:pt idx="7446">
                  <c:v>0.10692235025387389</c:v>
                </c:pt>
                <c:pt idx="7447">
                  <c:v>0.10774617986466523</c:v>
                </c:pt>
                <c:pt idx="7448">
                  <c:v>0.10826453492361154</c:v>
                </c:pt>
                <c:pt idx="7449">
                  <c:v>0.10878264651478096</c:v>
                </c:pt>
                <c:pt idx="7450">
                  <c:v>0.10778568382359183</c:v>
                </c:pt>
                <c:pt idx="7451">
                  <c:v>0.10610055101336063</c:v>
                </c:pt>
                <c:pt idx="7452">
                  <c:v>0.10613422979071772</c:v>
                </c:pt>
                <c:pt idx="7453">
                  <c:v>0.10315421834260619</c:v>
                </c:pt>
                <c:pt idx="7454">
                  <c:v>0.10244354549211172</c:v>
                </c:pt>
                <c:pt idx="7455">
                  <c:v>0.10105912220843269</c:v>
                </c:pt>
                <c:pt idx="7456">
                  <c:v>9.95105526991652E-2</c:v>
                </c:pt>
                <c:pt idx="7457">
                  <c:v>9.7078159686688426E-2</c:v>
                </c:pt>
                <c:pt idx="7458">
                  <c:v>9.5946640262644725E-2</c:v>
                </c:pt>
                <c:pt idx="7459">
                  <c:v>9.5766527608133853E-2</c:v>
                </c:pt>
                <c:pt idx="7460">
                  <c:v>9.4856618755592578E-2</c:v>
                </c:pt>
                <c:pt idx="7461">
                  <c:v>9.4038841419161967E-2</c:v>
                </c:pt>
                <c:pt idx="7462">
                  <c:v>9.5973994322202896E-2</c:v>
                </c:pt>
                <c:pt idx="7463">
                  <c:v>9.4085084944806524E-2</c:v>
                </c:pt>
                <c:pt idx="7464">
                  <c:v>9.3774573857946575E-2</c:v>
                </c:pt>
                <c:pt idx="7465">
                  <c:v>9.0351522992949768E-2</c:v>
                </c:pt>
                <c:pt idx="7466">
                  <c:v>8.9045399516265195E-2</c:v>
                </c:pt>
                <c:pt idx="7467">
                  <c:v>8.8676723803870247E-2</c:v>
                </c:pt>
                <c:pt idx="7468">
                  <c:v>8.7796718911449828E-2</c:v>
                </c:pt>
                <c:pt idx="7469">
                  <c:v>8.6898294427209852E-2</c:v>
                </c:pt>
                <c:pt idx="7470">
                  <c:v>8.5480802984103363E-2</c:v>
                </c:pt>
                <c:pt idx="7471">
                  <c:v>8.559570890664342E-2</c:v>
                </c:pt>
                <c:pt idx="7472">
                  <c:v>8.5402159542268014E-2</c:v>
                </c:pt>
                <c:pt idx="7473">
                  <c:v>8.2922127787807345E-2</c:v>
                </c:pt>
                <c:pt idx="7474">
                  <c:v>8.0620604881863067E-2</c:v>
                </c:pt>
                <c:pt idx="7475">
                  <c:v>8.2551202961146708E-2</c:v>
                </c:pt>
                <c:pt idx="7476">
                  <c:v>8.1414697828279925E-2</c:v>
                </c:pt>
                <c:pt idx="7477">
                  <c:v>8.0641951841066706E-2</c:v>
                </c:pt>
                <c:pt idx="7478">
                  <c:v>8.1407519650201182E-2</c:v>
                </c:pt>
                <c:pt idx="7479">
                  <c:v>7.9878924634725679E-2</c:v>
                </c:pt>
                <c:pt idx="7480">
                  <c:v>8.0794946374237189E-2</c:v>
                </c:pt>
                <c:pt idx="7481">
                  <c:v>8.1007199912791997E-2</c:v>
                </c:pt>
                <c:pt idx="7482">
                  <c:v>8.052539824508094E-2</c:v>
                </c:pt>
                <c:pt idx="7483">
                  <c:v>7.8833543219786584E-2</c:v>
                </c:pt>
                <c:pt idx="7484">
                  <c:v>7.9003943572543867E-2</c:v>
                </c:pt>
                <c:pt idx="7485">
                  <c:v>7.804339223765272E-2</c:v>
                </c:pt>
                <c:pt idx="7486">
                  <c:v>7.6679144885798967E-2</c:v>
                </c:pt>
                <c:pt idx="7487">
                  <c:v>7.6928442365359645E-2</c:v>
                </c:pt>
                <c:pt idx="7488">
                  <c:v>7.4781342194903802E-2</c:v>
                </c:pt>
                <c:pt idx="7489">
                  <c:v>7.402208488367451E-2</c:v>
                </c:pt>
                <c:pt idx="7490">
                  <c:v>7.198454803892014E-2</c:v>
                </c:pt>
                <c:pt idx="7491">
                  <c:v>7.1192503149653724E-2</c:v>
                </c:pt>
                <c:pt idx="7492">
                  <c:v>7.191479365056247E-2</c:v>
                </c:pt>
                <c:pt idx="7493">
                  <c:v>7.0121355218501172E-2</c:v>
                </c:pt>
                <c:pt idx="7494">
                  <c:v>6.9954807428350529E-2</c:v>
                </c:pt>
                <c:pt idx="7495">
                  <c:v>6.9342148628828204E-2</c:v>
                </c:pt>
                <c:pt idx="7496">
                  <c:v>6.8006035357274883E-2</c:v>
                </c:pt>
                <c:pt idx="7497">
                  <c:v>6.8083920889001087E-2</c:v>
                </c:pt>
                <c:pt idx="7498">
                  <c:v>6.5137488224678394E-2</c:v>
                </c:pt>
                <c:pt idx="7499">
                  <c:v>6.5380099317494528E-2</c:v>
                </c:pt>
                <c:pt idx="7500">
                  <c:v>6.0144935742148714E-2</c:v>
                </c:pt>
                <c:pt idx="7501">
                  <c:v>6.0455095774350646E-2</c:v>
                </c:pt>
                <c:pt idx="7502">
                  <c:v>6.066305737910932E-2</c:v>
                </c:pt>
                <c:pt idx="7503">
                  <c:v>6.1872691972282706E-2</c:v>
                </c:pt>
                <c:pt idx="7504">
                  <c:v>6.2913586702028901E-2</c:v>
                </c:pt>
                <c:pt idx="7505">
                  <c:v>6.2983834061063032E-2</c:v>
                </c:pt>
                <c:pt idx="7506">
                  <c:v>6.2354343140866332E-2</c:v>
                </c:pt>
                <c:pt idx="7507">
                  <c:v>6.3724493581226824E-2</c:v>
                </c:pt>
                <c:pt idx="7508">
                  <c:v>6.2717606978060794E-2</c:v>
                </c:pt>
                <c:pt idx="7509">
                  <c:v>6.1586063811770404E-2</c:v>
                </c:pt>
                <c:pt idx="7510">
                  <c:v>6.0887002552223984E-2</c:v>
                </c:pt>
                <c:pt idx="7511">
                  <c:v>6.2165065755484576E-2</c:v>
                </c:pt>
                <c:pt idx="7512">
                  <c:v>6.0770816786409637E-2</c:v>
                </c:pt>
                <c:pt idx="7513">
                  <c:v>5.8517030120341727E-2</c:v>
                </c:pt>
                <c:pt idx="7514">
                  <c:v>5.9087598625076593E-2</c:v>
                </c:pt>
                <c:pt idx="7515">
                  <c:v>6.02574283671184E-2</c:v>
                </c:pt>
                <c:pt idx="7516">
                  <c:v>6.0715360014737034E-2</c:v>
                </c:pt>
                <c:pt idx="7517">
                  <c:v>5.9142737089063514E-2</c:v>
                </c:pt>
                <c:pt idx="7518">
                  <c:v>5.8561356380632375E-2</c:v>
                </c:pt>
                <c:pt idx="7519">
                  <c:v>5.6766767020827599E-2</c:v>
                </c:pt>
                <c:pt idx="7520">
                  <c:v>5.7623094023606929E-2</c:v>
                </c:pt>
                <c:pt idx="7521">
                  <c:v>5.7194435740258932E-2</c:v>
                </c:pt>
                <c:pt idx="7522">
                  <c:v>5.5599016984298033E-2</c:v>
                </c:pt>
                <c:pt idx="7523">
                  <c:v>5.4260530792492982E-2</c:v>
                </c:pt>
                <c:pt idx="7524">
                  <c:v>5.0617812900593154E-2</c:v>
                </c:pt>
                <c:pt idx="7525">
                  <c:v>5.1259104020204366E-2</c:v>
                </c:pt>
                <c:pt idx="7526">
                  <c:v>5.1602684147246718E-2</c:v>
                </c:pt>
                <c:pt idx="7527">
                  <c:v>5.3286767657023122E-2</c:v>
                </c:pt>
                <c:pt idx="7528">
                  <c:v>5.3060538893479094E-2</c:v>
                </c:pt>
                <c:pt idx="7529">
                  <c:v>5.3766910515612061E-2</c:v>
                </c:pt>
                <c:pt idx="7530">
                  <c:v>5.4560370429091509E-2</c:v>
                </c:pt>
                <c:pt idx="7531">
                  <c:v>5.4623027215383133E-2</c:v>
                </c:pt>
                <c:pt idx="7532">
                  <c:v>5.3960136065723564E-2</c:v>
                </c:pt>
                <c:pt idx="7533">
                  <c:v>5.3675023620515225E-2</c:v>
                </c:pt>
                <c:pt idx="7534">
                  <c:v>5.1818170240470925E-2</c:v>
                </c:pt>
                <c:pt idx="7535">
                  <c:v>5.2320966378113412E-2</c:v>
                </c:pt>
                <c:pt idx="7536">
                  <c:v>5.2073260531764157E-2</c:v>
                </c:pt>
                <c:pt idx="7537">
                  <c:v>5.2529572347657795E-2</c:v>
                </c:pt>
                <c:pt idx="7538">
                  <c:v>5.1570248820024651E-2</c:v>
                </c:pt>
                <c:pt idx="7539">
                  <c:v>5.0904393776008507E-2</c:v>
                </c:pt>
                <c:pt idx="7540">
                  <c:v>4.9602619991523295E-2</c:v>
                </c:pt>
                <c:pt idx="7541">
                  <c:v>5.0495191531305474E-2</c:v>
                </c:pt>
                <c:pt idx="7542">
                  <c:v>4.8291085487354647E-2</c:v>
                </c:pt>
                <c:pt idx="7543">
                  <c:v>4.8172754716867251E-2</c:v>
                </c:pt>
                <c:pt idx="7544">
                  <c:v>4.8481089986390953E-2</c:v>
                </c:pt>
                <c:pt idx="7545">
                  <c:v>4.9325228935227457E-2</c:v>
                </c:pt>
                <c:pt idx="7546">
                  <c:v>4.9260138516702363E-2</c:v>
                </c:pt>
                <c:pt idx="7547">
                  <c:v>4.7291894131561422E-2</c:v>
                </c:pt>
                <c:pt idx="7548">
                  <c:v>4.2498108359381823E-2</c:v>
                </c:pt>
                <c:pt idx="7549">
                  <c:v>4.1447123998865618E-2</c:v>
                </c:pt>
                <c:pt idx="7550">
                  <c:v>4.2401288278933733E-2</c:v>
                </c:pt>
                <c:pt idx="7551">
                  <c:v>4.2622945027419382E-2</c:v>
                </c:pt>
                <c:pt idx="7552">
                  <c:v>4.2817264045837418E-2</c:v>
                </c:pt>
                <c:pt idx="7553">
                  <c:v>4.487074831689785E-2</c:v>
                </c:pt>
                <c:pt idx="7554">
                  <c:v>4.4392851773234432E-2</c:v>
                </c:pt>
                <c:pt idx="7555">
                  <c:v>4.4440884590874558E-2</c:v>
                </c:pt>
                <c:pt idx="7556">
                  <c:v>4.4739763663103782E-2</c:v>
                </c:pt>
                <c:pt idx="7557">
                  <c:v>4.5399581287424724E-2</c:v>
                </c:pt>
                <c:pt idx="7558">
                  <c:v>4.4231588677707857E-2</c:v>
                </c:pt>
                <c:pt idx="7559">
                  <c:v>4.3308138032338434E-2</c:v>
                </c:pt>
                <c:pt idx="7560">
                  <c:v>4.3599365049246913E-2</c:v>
                </c:pt>
                <c:pt idx="7561">
                  <c:v>4.3311377024792083E-2</c:v>
                </c:pt>
                <c:pt idx="7562">
                  <c:v>4.3542914670502177E-2</c:v>
                </c:pt>
                <c:pt idx="7563">
                  <c:v>4.3678194297930871E-2</c:v>
                </c:pt>
                <c:pt idx="7564">
                  <c:v>4.3161522636046494E-2</c:v>
                </c:pt>
                <c:pt idx="7565">
                  <c:v>4.3620594469391837E-2</c:v>
                </c:pt>
                <c:pt idx="7566">
                  <c:v>4.3800295047042123E-2</c:v>
                </c:pt>
                <c:pt idx="7567">
                  <c:v>4.3497228479002684E-2</c:v>
                </c:pt>
                <c:pt idx="7568">
                  <c:v>4.2373978168612637E-2</c:v>
                </c:pt>
                <c:pt idx="7569">
                  <c:v>4.3499153244057766E-2</c:v>
                </c:pt>
                <c:pt idx="7570">
                  <c:v>4.2660204347332933E-2</c:v>
                </c:pt>
                <c:pt idx="7571">
                  <c:v>4.114498776910544E-2</c:v>
                </c:pt>
                <c:pt idx="7572">
                  <c:v>4.0283765310231784E-2</c:v>
                </c:pt>
                <c:pt idx="7573">
                  <c:v>3.9899514967655855E-2</c:v>
                </c:pt>
                <c:pt idx="7574">
                  <c:v>3.9609282530359516E-2</c:v>
                </c:pt>
                <c:pt idx="7575">
                  <c:v>3.9757877664446696E-2</c:v>
                </c:pt>
                <c:pt idx="7576">
                  <c:v>4.0272147703048898E-2</c:v>
                </c:pt>
                <c:pt idx="7577">
                  <c:v>4.1216062834851824E-2</c:v>
                </c:pt>
                <c:pt idx="7578">
                  <c:v>4.1867445056384664E-2</c:v>
                </c:pt>
                <c:pt idx="7579">
                  <c:v>4.1587521018148534E-2</c:v>
                </c:pt>
                <c:pt idx="7580">
                  <c:v>4.1660353334061387E-2</c:v>
                </c:pt>
                <c:pt idx="7581">
                  <c:v>4.234861195295949E-2</c:v>
                </c:pt>
                <c:pt idx="7582">
                  <c:v>4.3112832150897014E-2</c:v>
                </c:pt>
                <c:pt idx="7583">
                  <c:v>4.2403719300116792E-2</c:v>
                </c:pt>
                <c:pt idx="7584">
                  <c:v>4.3629694614877826E-2</c:v>
                </c:pt>
                <c:pt idx="7585">
                  <c:v>4.2484910823601167E-2</c:v>
                </c:pt>
                <c:pt idx="7586">
                  <c:v>4.2243572699979325E-2</c:v>
                </c:pt>
                <c:pt idx="7587">
                  <c:v>4.4128696523198833E-2</c:v>
                </c:pt>
                <c:pt idx="7588">
                  <c:v>4.4913546211248802E-2</c:v>
                </c:pt>
                <c:pt idx="7589">
                  <c:v>4.5402637026352152E-2</c:v>
                </c:pt>
                <c:pt idx="7590">
                  <c:v>4.5192461017710787E-2</c:v>
                </c:pt>
                <c:pt idx="7591">
                  <c:v>4.4753414940405196E-2</c:v>
                </c:pt>
                <c:pt idx="7592">
                  <c:v>4.53220828036206E-2</c:v>
                </c:pt>
                <c:pt idx="7593">
                  <c:v>4.4550979241913501E-2</c:v>
                </c:pt>
                <c:pt idx="7594">
                  <c:v>4.2255694075518123E-2</c:v>
                </c:pt>
                <c:pt idx="7595">
                  <c:v>4.0603543205173662E-2</c:v>
                </c:pt>
                <c:pt idx="7596">
                  <c:v>3.9307285220108276E-2</c:v>
                </c:pt>
                <c:pt idx="7597">
                  <c:v>3.7797514499425061E-2</c:v>
                </c:pt>
                <c:pt idx="7598">
                  <c:v>3.6794975711098202E-2</c:v>
                </c:pt>
                <c:pt idx="7599">
                  <c:v>3.8866194396418627E-2</c:v>
                </c:pt>
                <c:pt idx="7600">
                  <c:v>3.9928899676925644E-2</c:v>
                </c:pt>
                <c:pt idx="7601">
                  <c:v>4.0507963140219594E-2</c:v>
                </c:pt>
                <c:pt idx="7602">
                  <c:v>4.0463696500668923E-2</c:v>
                </c:pt>
                <c:pt idx="7603">
                  <c:v>3.8920144526149981E-2</c:v>
                </c:pt>
                <c:pt idx="7604">
                  <c:v>3.8817160472303193E-2</c:v>
                </c:pt>
                <c:pt idx="7605">
                  <c:v>3.8326578756729034E-2</c:v>
                </c:pt>
                <c:pt idx="7606">
                  <c:v>3.8960421755805025E-2</c:v>
                </c:pt>
                <c:pt idx="7607">
                  <c:v>3.8658767996390717E-2</c:v>
                </c:pt>
                <c:pt idx="7608">
                  <c:v>3.8848829131842379E-2</c:v>
                </c:pt>
                <c:pt idx="7609">
                  <c:v>3.8225974050224411E-2</c:v>
                </c:pt>
                <c:pt idx="7610">
                  <c:v>3.7709810843191006E-2</c:v>
                </c:pt>
                <c:pt idx="7611">
                  <c:v>3.7101574196172514E-2</c:v>
                </c:pt>
                <c:pt idx="7612">
                  <c:v>3.5768382166470235E-2</c:v>
                </c:pt>
                <c:pt idx="7613">
                  <c:v>3.6922989124606849E-2</c:v>
                </c:pt>
                <c:pt idx="7614">
                  <c:v>3.6858731867955484E-2</c:v>
                </c:pt>
                <c:pt idx="7615">
                  <c:v>3.6338519233785928E-2</c:v>
                </c:pt>
                <c:pt idx="7616">
                  <c:v>3.7500861924794841E-2</c:v>
                </c:pt>
                <c:pt idx="7617">
                  <c:v>3.7529541793267999E-2</c:v>
                </c:pt>
                <c:pt idx="7618">
                  <c:v>3.6270104420915203E-2</c:v>
                </c:pt>
                <c:pt idx="7619">
                  <c:v>3.4978936459203483E-2</c:v>
                </c:pt>
                <c:pt idx="7620">
                  <c:v>3.3475169836478212E-2</c:v>
                </c:pt>
                <c:pt idx="7621">
                  <c:v>3.1744836158434236E-2</c:v>
                </c:pt>
                <c:pt idx="7622">
                  <c:v>3.3138134989501834E-2</c:v>
                </c:pt>
                <c:pt idx="7623">
                  <c:v>3.4347207405542056E-2</c:v>
                </c:pt>
                <c:pt idx="7624">
                  <c:v>3.4570655421590782E-2</c:v>
                </c:pt>
                <c:pt idx="7625">
                  <c:v>3.4477196061269894E-2</c:v>
                </c:pt>
                <c:pt idx="7626">
                  <c:v>3.4110435730203885E-2</c:v>
                </c:pt>
                <c:pt idx="7627">
                  <c:v>3.4166883393650774E-2</c:v>
                </c:pt>
                <c:pt idx="7628">
                  <c:v>3.4554093737119249E-2</c:v>
                </c:pt>
                <c:pt idx="7629">
                  <c:v>3.5460420574740664E-2</c:v>
                </c:pt>
                <c:pt idx="7630">
                  <c:v>3.5077603727446255E-2</c:v>
                </c:pt>
                <c:pt idx="7631">
                  <c:v>3.4255066514519643E-2</c:v>
                </c:pt>
                <c:pt idx="7632">
                  <c:v>3.380590100563001E-2</c:v>
                </c:pt>
                <c:pt idx="7633">
                  <c:v>3.5206198398090437E-2</c:v>
                </c:pt>
                <c:pt idx="7634">
                  <c:v>3.4815663290297998E-2</c:v>
                </c:pt>
                <c:pt idx="7635">
                  <c:v>3.4197397095872342E-2</c:v>
                </c:pt>
                <c:pt idx="7636">
                  <c:v>3.4552598550751532E-2</c:v>
                </c:pt>
                <c:pt idx="7637">
                  <c:v>3.4480578463453565E-2</c:v>
                </c:pt>
                <c:pt idx="7638">
                  <c:v>3.4939178623382992E-2</c:v>
                </c:pt>
                <c:pt idx="7639">
                  <c:v>3.5342547133846665E-2</c:v>
                </c:pt>
                <c:pt idx="7640">
                  <c:v>3.5505786642980902E-2</c:v>
                </c:pt>
                <c:pt idx="7641">
                  <c:v>3.5487055942504876E-2</c:v>
                </c:pt>
                <c:pt idx="7642">
                  <c:v>3.4682064627834686E-2</c:v>
                </c:pt>
                <c:pt idx="7643">
                  <c:v>3.4530603835118627E-2</c:v>
                </c:pt>
                <c:pt idx="7644">
                  <c:v>3.3513177941678719E-2</c:v>
                </c:pt>
                <c:pt idx="7645">
                  <c:v>3.3167156145326525E-2</c:v>
                </c:pt>
                <c:pt idx="7646">
                  <c:v>3.2222146307923652E-2</c:v>
                </c:pt>
                <c:pt idx="7647">
                  <c:v>3.2449054075027052E-2</c:v>
                </c:pt>
                <c:pt idx="7648">
                  <c:v>3.2672083200433098E-2</c:v>
                </c:pt>
                <c:pt idx="7649">
                  <c:v>3.3754700582777096E-2</c:v>
                </c:pt>
                <c:pt idx="7650">
                  <c:v>3.4041730935470402E-2</c:v>
                </c:pt>
                <c:pt idx="7651">
                  <c:v>3.3353040797184798E-2</c:v>
                </c:pt>
                <c:pt idx="7652">
                  <c:v>3.3423563580402944E-2</c:v>
                </c:pt>
                <c:pt idx="7653">
                  <c:v>3.3459044344832024E-2</c:v>
                </c:pt>
                <c:pt idx="7654">
                  <c:v>3.3865852677557672E-2</c:v>
                </c:pt>
                <c:pt idx="7655">
                  <c:v>3.3704777081459629E-2</c:v>
                </c:pt>
                <c:pt idx="7656">
                  <c:v>3.3451251567229896E-2</c:v>
                </c:pt>
                <c:pt idx="7657">
                  <c:v>3.3357908980579852E-2</c:v>
                </c:pt>
                <c:pt idx="7658">
                  <c:v>3.3860664353667573E-2</c:v>
                </c:pt>
                <c:pt idx="7659">
                  <c:v>3.3931613011786911E-2</c:v>
                </c:pt>
                <c:pt idx="7660">
                  <c:v>3.3916983739744007E-2</c:v>
                </c:pt>
                <c:pt idx="7661">
                  <c:v>3.3397122829526282E-2</c:v>
                </c:pt>
                <c:pt idx="7662">
                  <c:v>3.3548717760408749E-2</c:v>
                </c:pt>
                <c:pt idx="7663">
                  <c:v>3.3517380950625376E-2</c:v>
                </c:pt>
                <c:pt idx="7664">
                  <c:v>3.3735483537884754E-2</c:v>
                </c:pt>
                <c:pt idx="7665">
                  <c:v>3.2554954488152814E-2</c:v>
                </c:pt>
                <c:pt idx="7666">
                  <c:v>3.1812443651623334E-2</c:v>
                </c:pt>
                <c:pt idx="7667">
                  <c:v>3.1022372724668693E-2</c:v>
                </c:pt>
                <c:pt idx="7668">
                  <c:v>3.0126900152472984E-2</c:v>
                </c:pt>
                <c:pt idx="7669">
                  <c:v>2.8008442660812444E-2</c:v>
                </c:pt>
                <c:pt idx="7670">
                  <c:v>2.7974993242166801E-2</c:v>
                </c:pt>
                <c:pt idx="7671">
                  <c:v>2.8917666004267407E-2</c:v>
                </c:pt>
                <c:pt idx="7672">
                  <c:v>2.968315922030831E-2</c:v>
                </c:pt>
                <c:pt idx="7673">
                  <c:v>2.9895122251970625E-2</c:v>
                </c:pt>
                <c:pt idx="7674">
                  <c:v>3.0452566181588793E-2</c:v>
                </c:pt>
                <c:pt idx="7675">
                  <c:v>3.1117129154763192E-2</c:v>
                </c:pt>
                <c:pt idx="7676">
                  <c:v>3.1275795159923361E-2</c:v>
                </c:pt>
                <c:pt idx="7677">
                  <c:v>3.0438367908268951E-2</c:v>
                </c:pt>
                <c:pt idx="7678">
                  <c:v>3.04539758330203E-2</c:v>
                </c:pt>
                <c:pt idx="7679">
                  <c:v>2.9661866765780746E-2</c:v>
                </c:pt>
                <c:pt idx="7680">
                  <c:v>2.9917957207921252E-2</c:v>
                </c:pt>
                <c:pt idx="7681">
                  <c:v>3.0349943870689462E-2</c:v>
                </c:pt>
                <c:pt idx="7682">
                  <c:v>3.0225429248643063E-2</c:v>
                </c:pt>
                <c:pt idx="7683">
                  <c:v>2.9681954663605056E-2</c:v>
                </c:pt>
                <c:pt idx="7684">
                  <c:v>2.8405399859688249E-2</c:v>
                </c:pt>
                <c:pt idx="7685">
                  <c:v>2.8815555198344511E-2</c:v>
                </c:pt>
                <c:pt idx="7686">
                  <c:v>2.8685062824005205E-2</c:v>
                </c:pt>
                <c:pt idx="7687">
                  <c:v>2.8231581046216599E-2</c:v>
                </c:pt>
                <c:pt idx="7688">
                  <c:v>2.8294510623124856E-2</c:v>
                </c:pt>
                <c:pt idx="7689">
                  <c:v>2.9457346041928692E-2</c:v>
                </c:pt>
                <c:pt idx="7690">
                  <c:v>2.8465363746072152E-2</c:v>
                </c:pt>
                <c:pt idx="7691">
                  <c:v>2.6353305349146542E-2</c:v>
                </c:pt>
                <c:pt idx="7692">
                  <c:v>2.5562661579229796E-2</c:v>
                </c:pt>
                <c:pt idx="7693">
                  <c:v>2.5038082703915252E-2</c:v>
                </c:pt>
                <c:pt idx="7694">
                  <c:v>2.5581315292037356E-2</c:v>
                </c:pt>
                <c:pt idx="7695">
                  <c:v>2.6566350386249042E-2</c:v>
                </c:pt>
                <c:pt idx="7696">
                  <c:v>2.8732044741299072E-2</c:v>
                </c:pt>
                <c:pt idx="7697">
                  <c:v>2.8792341481332782E-2</c:v>
                </c:pt>
                <c:pt idx="7698">
                  <c:v>2.8659665702038838E-2</c:v>
                </c:pt>
                <c:pt idx="7699">
                  <c:v>2.8822479151751103E-2</c:v>
                </c:pt>
                <c:pt idx="7700">
                  <c:v>2.8984247466721704E-2</c:v>
                </c:pt>
                <c:pt idx="7701">
                  <c:v>2.7972332289789088E-2</c:v>
                </c:pt>
                <c:pt idx="7702">
                  <c:v>2.7459941811391275E-2</c:v>
                </c:pt>
                <c:pt idx="7703">
                  <c:v>2.7619350690501612E-2</c:v>
                </c:pt>
                <c:pt idx="7704">
                  <c:v>2.7243487739919393E-2</c:v>
                </c:pt>
                <c:pt idx="7705">
                  <c:v>2.6603858182054296E-2</c:v>
                </c:pt>
                <c:pt idx="7706">
                  <c:v>2.7202858101994451E-2</c:v>
                </c:pt>
                <c:pt idx="7707">
                  <c:v>2.7575918411981776E-2</c:v>
                </c:pt>
                <c:pt idx="7708">
                  <c:v>2.7304573225917356E-2</c:v>
                </c:pt>
                <c:pt idx="7709">
                  <c:v>2.7578864378542688E-2</c:v>
                </c:pt>
                <c:pt idx="7710">
                  <c:v>2.6901369412907862E-2</c:v>
                </c:pt>
                <c:pt idx="7711">
                  <c:v>2.8193212335443401E-2</c:v>
                </c:pt>
                <c:pt idx="7712">
                  <c:v>2.7808510058070789E-2</c:v>
                </c:pt>
                <c:pt idx="7713">
                  <c:v>2.8240442662812851E-2</c:v>
                </c:pt>
                <c:pt idx="7714">
                  <c:v>2.6919314836510611E-2</c:v>
                </c:pt>
                <c:pt idx="7715">
                  <c:v>2.6690634103241774E-2</c:v>
                </c:pt>
                <c:pt idx="7716">
                  <c:v>2.5176933022792142E-2</c:v>
                </c:pt>
                <c:pt idx="7717">
                  <c:v>2.3840051653509341E-2</c:v>
                </c:pt>
                <c:pt idx="7718">
                  <c:v>2.4208610559281481E-2</c:v>
                </c:pt>
                <c:pt idx="7719">
                  <c:v>2.5871185067485959E-2</c:v>
                </c:pt>
                <c:pt idx="7720">
                  <c:v>2.6609481292450634E-2</c:v>
                </c:pt>
                <c:pt idx="7721">
                  <c:v>2.6893303592271448E-2</c:v>
                </c:pt>
                <c:pt idx="7722">
                  <c:v>2.7406511602022652E-2</c:v>
                </c:pt>
                <c:pt idx="7723">
                  <c:v>2.7267748431221536E-2</c:v>
                </c:pt>
                <c:pt idx="7724">
                  <c:v>2.7418647949846792E-2</c:v>
                </c:pt>
                <c:pt idx="7725">
                  <c:v>2.7668660175796382E-2</c:v>
                </c:pt>
                <c:pt idx="7726">
                  <c:v>2.7532003804620852E-2</c:v>
                </c:pt>
                <c:pt idx="7727">
                  <c:v>2.7653722338121491E-2</c:v>
                </c:pt>
                <c:pt idx="7728">
                  <c:v>2.7908168402399267E-2</c:v>
                </c:pt>
                <c:pt idx="7729">
                  <c:v>2.8015904126509616E-2</c:v>
                </c:pt>
                <c:pt idx="7730">
                  <c:v>2.7418084684946088E-2</c:v>
                </c:pt>
                <c:pt idx="7731">
                  <c:v>2.9883098715558012E-2</c:v>
                </c:pt>
                <c:pt idx="7732">
                  <c:v>3.661401007724932E-2</c:v>
                </c:pt>
                <c:pt idx="7733">
                  <c:v>4.0526116152401405E-2</c:v>
                </c:pt>
                <c:pt idx="7734">
                  <c:v>4.1544331812837183E-2</c:v>
                </c:pt>
                <c:pt idx="7735">
                  <c:v>3.9521426508992867E-2</c:v>
                </c:pt>
                <c:pt idx="7736">
                  <c:v>3.7188439130204955E-2</c:v>
                </c:pt>
                <c:pt idx="7737">
                  <c:v>3.7336132170789543E-2</c:v>
                </c:pt>
                <c:pt idx="7738">
                  <c:v>3.7363147524199385E-2</c:v>
                </c:pt>
                <c:pt idx="7739">
                  <c:v>3.5732460607401234E-2</c:v>
                </c:pt>
                <c:pt idx="7740">
                  <c:v>3.3855794388378886E-2</c:v>
                </c:pt>
                <c:pt idx="7741">
                  <c:v>3.3112738312369022E-2</c:v>
                </c:pt>
                <c:pt idx="7742">
                  <c:v>3.1739003230462262E-2</c:v>
                </c:pt>
                <c:pt idx="7743">
                  <c:v>3.0519337522406223E-2</c:v>
                </c:pt>
                <c:pt idx="7744">
                  <c:v>3.0973775210642891E-2</c:v>
                </c:pt>
                <c:pt idx="7745">
                  <c:v>3.147780545426998E-2</c:v>
                </c:pt>
                <c:pt idx="7746">
                  <c:v>2.9394499286262973E-2</c:v>
                </c:pt>
                <c:pt idx="7747">
                  <c:v>2.8306479501808427E-2</c:v>
                </c:pt>
                <c:pt idx="7748">
                  <c:v>2.8028239162991971E-2</c:v>
                </c:pt>
                <c:pt idx="7749">
                  <c:v>2.8148455117657227E-2</c:v>
                </c:pt>
                <c:pt idx="7750">
                  <c:v>2.8719826411422442E-2</c:v>
                </c:pt>
                <c:pt idx="7751">
                  <c:v>2.7798107655320901E-2</c:v>
                </c:pt>
                <c:pt idx="7752">
                  <c:v>2.783903672733826E-2</c:v>
                </c:pt>
                <c:pt idx="7753">
                  <c:v>2.7365929274394352E-2</c:v>
                </c:pt>
                <c:pt idx="7754">
                  <c:v>2.7299968196570736E-2</c:v>
                </c:pt>
                <c:pt idx="7755">
                  <c:v>2.6764926263326581E-2</c:v>
                </c:pt>
                <c:pt idx="7756">
                  <c:v>2.6440047535092416E-2</c:v>
                </c:pt>
                <c:pt idx="7757">
                  <c:v>2.6543561647984971E-2</c:v>
                </c:pt>
                <c:pt idx="7758">
                  <c:v>2.6018506077889986E-2</c:v>
                </c:pt>
                <c:pt idx="7759">
                  <c:v>2.5428961976257932E-2</c:v>
                </c:pt>
                <c:pt idx="7760">
                  <c:v>2.5473721801982797E-2</c:v>
                </c:pt>
                <c:pt idx="7761">
                  <c:v>2.5600391404848204E-2</c:v>
                </c:pt>
                <c:pt idx="7762">
                  <c:v>2.5038282737544552E-2</c:v>
                </c:pt>
                <c:pt idx="7763">
                  <c:v>2.5532359785047951E-2</c:v>
                </c:pt>
                <c:pt idx="7764">
                  <c:v>2.5631701305601402E-2</c:v>
                </c:pt>
                <c:pt idx="7765">
                  <c:v>2.5454415775418411E-2</c:v>
                </c:pt>
                <c:pt idx="7766">
                  <c:v>2.5289867572091448E-2</c:v>
                </c:pt>
                <c:pt idx="7767">
                  <c:v>2.4705951306439135E-2</c:v>
                </c:pt>
                <c:pt idx="7768">
                  <c:v>2.4501939968580182E-2</c:v>
                </c:pt>
                <c:pt idx="7769">
                  <c:v>2.5449164951275211E-2</c:v>
                </c:pt>
                <c:pt idx="7770">
                  <c:v>2.5297646777376084E-2</c:v>
                </c:pt>
                <c:pt idx="7771">
                  <c:v>2.4728806261535067E-2</c:v>
                </c:pt>
                <c:pt idx="7772">
                  <c:v>2.5550464524792597E-2</c:v>
                </c:pt>
                <c:pt idx="7773">
                  <c:v>2.5094666708988064E-2</c:v>
                </c:pt>
                <c:pt idx="7774">
                  <c:v>2.5507233937069402E-2</c:v>
                </c:pt>
                <c:pt idx="7775">
                  <c:v>2.4930542637196972E-2</c:v>
                </c:pt>
                <c:pt idx="7776">
                  <c:v>2.4368510225903098E-2</c:v>
                </c:pt>
                <c:pt idx="7777">
                  <c:v>2.4351234434576641E-2</c:v>
                </c:pt>
                <c:pt idx="7778">
                  <c:v>2.4574500083783552E-2</c:v>
                </c:pt>
                <c:pt idx="7779">
                  <c:v>2.4421824026943432E-2</c:v>
                </c:pt>
                <c:pt idx="7780">
                  <c:v>2.4740463690004769E-2</c:v>
                </c:pt>
                <c:pt idx="7781">
                  <c:v>2.5101243014389742E-2</c:v>
                </c:pt>
                <c:pt idx="7782">
                  <c:v>2.4448300755828802E-2</c:v>
                </c:pt>
                <c:pt idx="7783">
                  <c:v>2.4615507071856432E-2</c:v>
                </c:pt>
                <c:pt idx="7784">
                  <c:v>2.4513917265412802E-2</c:v>
                </c:pt>
                <c:pt idx="7785">
                  <c:v>2.3141071424225678E-2</c:v>
                </c:pt>
                <c:pt idx="7786">
                  <c:v>2.3559489564879285E-2</c:v>
                </c:pt>
                <c:pt idx="7787">
                  <c:v>2.3123475729279606E-2</c:v>
                </c:pt>
                <c:pt idx="7788">
                  <c:v>2.2819598087288881E-2</c:v>
                </c:pt>
                <c:pt idx="7789">
                  <c:v>2.2955231049632908E-2</c:v>
                </c:pt>
                <c:pt idx="7790">
                  <c:v>2.2378008939550591E-2</c:v>
                </c:pt>
                <c:pt idx="7791">
                  <c:v>2.2355346249766012E-2</c:v>
                </c:pt>
                <c:pt idx="7792">
                  <c:v>2.2465086147289853E-2</c:v>
                </c:pt>
                <c:pt idx="7793">
                  <c:v>2.2769734709855386E-2</c:v>
                </c:pt>
                <c:pt idx="7794">
                  <c:v>2.2837977002111702E-2</c:v>
                </c:pt>
                <c:pt idx="7795">
                  <c:v>2.357532989906258E-2</c:v>
                </c:pt>
                <c:pt idx="7796">
                  <c:v>2.4037165171226615E-2</c:v>
                </c:pt>
                <c:pt idx="7797">
                  <c:v>2.3338721903907227E-2</c:v>
                </c:pt>
                <c:pt idx="7798">
                  <c:v>2.3149650926509998E-2</c:v>
                </c:pt>
                <c:pt idx="7799">
                  <c:v>2.2923413637153611E-2</c:v>
                </c:pt>
                <c:pt idx="7800">
                  <c:v>2.3475550253276772E-2</c:v>
                </c:pt>
                <c:pt idx="7801">
                  <c:v>2.2672157203768056E-2</c:v>
                </c:pt>
                <c:pt idx="7802">
                  <c:v>2.3356558199813738E-2</c:v>
                </c:pt>
                <c:pt idx="7803">
                  <c:v>2.3798927590723686E-2</c:v>
                </c:pt>
                <c:pt idx="7804">
                  <c:v>2.3803424261488758E-2</c:v>
                </c:pt>
                <c:pt idx="7805">
                  <c:v>2.3753611642586304E-2</c:v>
                </c:pt>
                <c:pt idx="7806">
                  <c:v>2.3462779234141327E-2</c:v>
                </c:pt>
                <c:pt idx="7807">
                  <c:v>2.3778430444449772E-2</c:v>
                </c:pt>
                <c:pt idx="7808">
                  <c:v>2.3933584955051761E-2</c:v>
                </c:pt>
                <c:pt idx="7809">
                  <c:v>2.3974058745780867E-2</c:v>
                </c:pt>
                <c:pt idx="7810">
                  <c:v>2.3026512407369411E-2</c:v>
                </c:pt>
                <c:pt idx="7811">
                  <c:v>2.2517158283520435E-2</c:v>
                </c:pt>
                <c:pt idx="7812">
                  <c:v>2.1783210331245684E-2</c:v>
                </c:pt>
                <c:pt idx="7813">
                  <c:v>2.1093982178721771E-2</c:v>
                </c:pt>
                <c:pt idx="7814">
                  <c:v>2.1340433297800668E-2</c:v>
                </c:pt>
                <c:pt idx="7815">
                  <c:v>2.1188120041602147E-2</c:v>
                </c:pt>
                <c:pt idx="7816">
                  <c:v>2.1129607396414014E-2</c:v>
                </c:pt>
                <c:pt idx="7817">
                  <c:v>2.1649294729892212E-2</c:v>
                </c:pt>
                <c:pt idx="7818">
                  <c:v>2.1533296310604452E-2</c:v>
                </c:pt>
                <c:pt idx="7819">
                  <c:v>2.2014147448793701E-2</c:v>
                </c:pt>
                <c:pt idx="7820">
                  <c:v>2.1832927233734051E-2</c:v>
                </c:pt>
                <c:pt idx="7821">
                  <c:v>2.1082545114234442E-2</c:v>
                </c:pt>
                <c:pt idx="7822">
                  <c:v>2.1410131402943452E-2</c:v>
                </c:pt>
                <c:pt idx="7823">
                  <c:v>2.0976810222254009E-2</c:v>
                </c:pt>
                <c:pt idx="7824">
                  <c:v>2.079956519896663E-2</c:v>
                </c:pt>
                <c:pt idx="7825">
                  <c:v>2.0700576029648511E-2</c:v>
                </c:pt>
                <c:pt idx="7826">
                  <c:v>2.1023231524850462E-2</c:v>
                </c:pt>
                <c:pt idx="7827">
                  <c:v>2.0647825105197241E-2</c:v>
                </c:pt>
                <c:pt idx="7828">
                  <c:v>2.0597241955851879E-2</c:v>
                </c:pt>
                <c:pt idx="7829">
                  <c:v>2.0902599691597787E-2</c:v>
                </c:pt>
                <c:pt idx="7830">
                  <c:v>2.1479540868043542E-2</c:v>
                </c:pt>
                <c:pt idx="7831">
                  <c:v>2.1897288904905242E-2</c:v>
                </c:pt>
                <c:pt idx="7832">
                  <c:v>2.181131748978607E-2</c:v>
                </c:pt>
                <c:pt idx="7833">
                  <c:v>2.2004575124300235E-2</c:v>
                </c:pt>
                <c:pt idx="7834">
                  <c:v>2.0363639226895131E-2</c:v>
                </c:pt>
                <c:pt idx="7835">
                  <c:v>2.0413638672305646E-2</c:v>
                </c:pt>
                <c:pt idx="7836">
                  <c:v>1.9510696255728904E-2</c:v>
                </c:pt>
                <c:pt idx="7837">
                  <c:v>1.9160948920032742E-2</c:v>
                </c:pt>
                <c:pt idx="7838">
                  <c:v>1.8777578487681648E-2</c:v>
                </c:pt>
                <c:pt idx="7839">
                  <c:v>1.9079967005438205E-2</c:v>
                </c:pt>
                <c:pt idx="7840">
                  <c:v>2.0114017564371655E-2</c:v>
                </c:pt>
                <c:pt idx="7841">
                  <c:v>2.0276260050965493E-2</c:v>
                </c:pt>
                <c:pt idx="7842">
                  <c:v>2.0481979901145812E-2</c:v>
                </c:pt>
                <c:pt idx="7843">
                  <c:v>2.0507550926966382E-2</c:v>
                </c:pt>
                <c:pt idx="7844">
                  <c:v>2.0938567325166212E-2</c:v>
                </c:pt>
                <c:pt idx="7845">
                  <c:v>2.0616696033546468E-2</c:v>
                </c:pt>
                <c:pt idx="7846">
                  <c:v>2.0437621082888647E-2</c:v>
                </c:pt>
                <c:pt idx="7847">
                  <c:v>2.088084602502125E-2</c:v>
                </c:pt>
                <c:pt idx="7848">
                  <c:v>2.0788862489871954E-2</c:v>
                </c:pt>
                <c:pt idx="7849">
                  <c:v>2.0967189085209271E-2</c:v>
                </c:pt>
                <c:pt idx="7850">
                  <c:v>2.0711487872662141E-2</c:v>
                </c:pt>
                <c:pt idx="7851">
                  <c:v>2.0271042985745159E-2</c:v>
                </c:pt>
                <c:pt idx="7852">
                  <c:v>2.0432092759138286E-2</c:v>
                </c:pt>
                <c:pt idx="7853">
                  <c:v>2.0586106039541908E-2</c:v>
                </c:pt>
                <c:pt idx="7854">
                  <c:v>2.0737738673986091E-2</c:v>
                </c:pt>
                <c:pt idx="7855">
                  <c:v>2.0647279127956806E-2</c:v>
                </c:pt>
                <c:pt idx="7856">
                  <c:v>2.0671696646486392E-2</c:v>
                </c:pt>
                <c:pt idx="7857">
                  <c:v>2.1481603437302363E-2</c:v>
                </c:pt>
                <c:pt idx="7858">
                  <c:v>2.1030164977557352E-2</c:v>
                </c:pt>
                <c:pt idx="7859">
                  <c:v>2.04614541688771E-2</c:v>
                </c:pt>
                <c:pt idx="7860">
                  <c:v>1.9156438873446799E-2</c:v>
                </c:pt>
                <c:pt idx="7861">
                  <c:v>1.8249835190653967E-2</c:v>
                </c:pt>
                <c:pt idx="7862">
                  <c:v>1.8250590773683805E-2</c:v>
                </c:pt>
                <c:pt idx="7863">
                  <c:v>1.9613154015189534E-2</c:v>
                </c:pt>
                <c:pt idx="7864">
                  <c:v>2.0276464809930287E-2</c:v>
                </c:pt>
                <c:pt idx="7865">
                  <c:v>2.1348232231037587E-2</c:v>
                </c:pt>
                <c:pt idx="7866">
                  <c:v>2.0658348417608555E-2</c:v>
                </c:pt>
                <c:pt idx="7867">
                  <c:v>2.0533511515735646E-2</c:v>
                </c:pt>
                <c:pt idx="7868">
                  <c:v>2.0501295273303462E-2</c:v>
                </c:pt>
                <c:pt idx="7869">
                  <c:v>2.0414790556472991E-2</c:v>
                </c:pt>
                <c:pt idx="7870">
                  <c:v>2.1180121390716827E-2</c:v>
                </c:pt>
                <c:pt idx="7871">
                  <c:v>2.0415613355587468E-2</c:v>
                </c:pt>
                <c:pt idx="7872">
                  <c:v>2.0063632138596132E-2</c:v>
                </c:pt>
                <c:pt idx="7873">
                  <c:v>1.9447381456205112E-2</c:v>
                </c:pt>
                <c:pt idx="7874">
                  <c:v>1.9753092818953783E-2</c:v>
                </c:pt>
                <c:pt idx="7875">
                  <c:v>1.9969648243110399E-2</c:v>
                </c:pt>
                <c:pt idx="7876">
                  <c:v>1.9592023820452067E-2</c:v>
                </c:pt>
                <c:pt idx="7877">
                  <c:v>1.9351392417308245E-2</c:v>
                </c:pt>
                <c:pt idx="7878">
                  <c:v>1.9993073001646763E-2</c:v>
                </c:pt>
                <c:pt idx="7879">
                  <c:v>2.0269630156187803E-2</c:v>
                </c:pt>
                <c:pt idx="7880">
                  <c:v>2.0727784807862137E-2</c:v>
                </c:pt>
                <c:pt idx="7881">
                  <c:v>2.1185932565706514E-2</c:v>
                </c:pt>
                <c:pt idx="7882">
                  <c:v>2.0878386830067194E-2</c:v>
                </c:pt>
                <c:pt idx="7883">
                  <c:v>2.0056270770270272E-2</c:v>
                </c:pt>
                <c:pt idx="7884">
                  <c:v>1.8396615890301962E-2</c:v>
                </c:pt>
                <c:pt idx="7885">
                  <c:v>1.7396294946566394E-2</c:v>
                </c:pt>
                <c:pt idx="7886">
                  <c:v>1.7976517651672103E-2</c:v>
                </c:pt>
                <c:pt idx="7887">
                  <c:v>1.9156984404652147E-2</c:v>
                </c:pt>
                <c:pt idx="7888">
                  <c:v>2.0139973528968912E-2</c:v>
                </c:pt>
                <c:pt idx="7889">
                  <c:v>2.0752057249717088E-2</c:v>
                </c:pt>
                <c:pt idx="7890">
                  <c:v>2.0729618733895089E-2</c:v>
                </c:pt>
                <c:pt idx="7891">
                  <c:v>2.032120428522521E-2</c:v>
                </c:pt>
                <c:pt idx="7892">
                  <c:v>1.9895618037446383E-2</c:v>
                </c:pt>
                <c:pt idx="7893">
                  <c:v>1.9505367189979809E-2</c:v>
                </c:pt>
                <c:pt idx="7894">
                  <c:v>1.857920334463568E-2</c:v>
                </c:pt>
                <c:pt idx="7895">
                  <c:v>1.9272333721307287E-2</c:v>
                </c:pt>
                <c:pt idx="7896">
                  <c:v>1.8637124779386945E-2</c:v>
                </c:pt>
                <c:pt idx="7897">
                  <c:v>1.9185713930150762E-2</c:v>
                </c:pt>
                <c:pt idx="7898">
                  <c:v>1.919628865577348E-2</c:v>
                </c:pt>
                <c:pt idx="7899">
                  <c:v>1.901883098852902E-2</c:v>
                </c:pt>
                <c:pt idx="7900">
                  <c:v>1.9745842503579331E-2</c:v>
                </c:pt>
                <c:pt idx="7901">
                  <c:v>1.906565974515663E-2</c:v>
                </c:pt>
                <c:pt idx="7902">
                  <c:v>1.9615619339798565E-2</c:v>
                </c:pt>
                <c:pt idx="7903">
                  <c:v>1.9536944244143463E-2</c:v>
                </c:pt>
                <c:pt idx="7904">
                  <c:v>2.0131550679141311E-2</c:v>
                </c:pt>
                <c:pt idx="7905">
                  <c:v>1.9677757519625763E-2</c:v>
                </c:pt>
                <c:pt idx="7906">
                  <c:v>1.9034172201797546E-2</c:v>
                </c:pt>
                <c:pt idx="7907">
                  <c:v>1.895217537790593E-2</c:v>
                </c:pt>
                <c:pt idx="7908">
                  <c:v>1.7521639981511357E-2</c:v>
                </c:pt>
                <c:pt idx="7909">
                  <c:v>1.7530506125564574E-2</c:v>
                </c:pt>
                <c:pt idx="7910">
                  <c:v>1.7901647982275632E-2</c:v>
                </c:pt>
                <c:pt idx="7911">
                  <c:v>1.93527506032923E-2</c:v>
                </c:pt>
                <c:pt idx="7912">
                  <c:v>1.9165152005248841E-2</c:v>
                </c:pt>
                <c:pt idx="7913">
                  <c:v>1.9863481336315145E-2</c:v>
                </c:pt>
                <c:pt idx="7914">
                  <c:v>2.0586697755771512E-2</c:v>
                </c:pt>
                <c:pt idx="7915">
                  <c:v>2.0848015553457645E-2</c:v>
                </c:pt>
                <c:pt idx="7916">
                  <c:v>1.988464476452223E-2</c:v>
                </c:pt>
                <c:pt idx="7917">
                  <c:v>1.9656293258622944E-2</c:v>
                </c:pt>
                <c:pt idx="7918">
                  <c:v>1.9862170341927571E-2</c:v>
                </c:pt>
                <c:pt idx="7919">
                  <c:v>2.0062512104210686E-2</c:v>
                </c:pt>
                <c:pt idx="7920">
                  <c:v>2.0009757639378001E-2</c:v>
                </c:pt>
                <c:pt idx="7921">
                  <c:v>1.9847726302821323E-2</c:v>
                </c:pt>
                <c:pt idx="7922">
                  <c:v>1.8750558360265391E-2</c:v>
                </c:pt>
                <c:pt idx="7923">
                  <c:v>1.9177049990763983E-2</c:v>
                </c:pt>
                <c:pt idx="7924">
                  <c:v>1.867916252597639E-2</c:v>
                </c:pt>
                <c:pt idx="7925">
                  <c:v>1.8606183656221485E-2</c:v>
                </c:pt>
                <c:pt idx="7926">
                  <c:v>1.9012224912316005E-2</c:v>
                </c:pt>
                <c:pt idx="7927">
                  <c:v>1.9101069206813991E-2</c:v>
                </c:pt>
                <c:pt idx="7928">
                  <c:v>1.9125497453771744E-2</c:v>
                </c:pt>
                <c:pt idx="7929">
                  <c:v>1.8892265394747521E-2</c:v>
                </c:pt>
                <c:pt idx="7930">
                  <c:v>1.8215984913228542E-2</c:v>
                </c:pt>
                <c:pt idx="7931">
                  <c:v>1.764946786419674E-2</c:v>
                </c:pt>
                <c:pt idx="7932">
                  <c:v>1.8098349584477289E-2</c:v>
                </c:pt>
                <c:pt idx="7933">
                  <c:v>1.7898599866977401E-2</c:v>
                </c:pt>
                <c:pt idx="7934">
                  <c:v>1.7555152527724396E-2</c:v>
                </c:pt>
                <c:pt idx="7935">
                  <c:v>1.7363013777475417E-2</c:v>
                </c:pt>
                <c:pt idx="7936">
                  <c:v>1.7959893049448526E-2</c:v>
                </c:pt>
                <c:pt idx="7937">
                  <c:v>1.8873943941152709E-2</c:v>
                </c:pt>
                <c:pt idx="7938">
                  <c:v>1.8995029821824425E-2</c:v>
                </c:pt>
                <c:pt idx="7939">
                  <c:v>1.9351335955559306E-2</c:v>
                </c:pt>
                <c:pt idx="7940">
                  <c:v>1.9157957015063221E-2</c:v>
                </c:pt>
                <c:pt idx="7941">
                  <c:v>1.8978103602048945E-2</c:v>
                </c:pt>
                <c:pt idx="7942">
                  <c:v>1.9596334051475581E-2</c:v>
                </c:pt>
                <c:pt idx="7943">
                  <c:v>1.9860006690359037E-2</c:v>
                </c:pt>
                <c:pt idx="7944">
                  <c:v>1.9152762523048174E-2</c:v>
                </c:pt>
                <c:pt idx="7945">
                  <c:v>1.8282490568623501E-2</c:v>
                </c:pt>
                <c:pt idx="7946">
                  <c:v>1.8879596910739746E-2</c:v>
                </c:pt>
                <c:pt idx="7947">
                  <c:v>1.9344821272591458E-2</c:v>
                </c:pt>
                <c:pt idx="7948">
                  <c:v>1.9693360516516423E-2</c:v>
                </c:pt>
                <c:pt idx="7949">
                  <c:v>1.9815560929613965E-2</c:v>
                </c:pt>
                <c:pt idx="7950">
                  <c:v>2.1812183085917682E-2</c:v>
                </c:pt>
                <c:pt idx="7951">
                  <c:v>2.5334916534920839E-2</c:v>
                </c:pt>
                <c:pt idx="7952">
                  <c:v>2.9182932405198252E-2</c:v>
                </c:pt>
                <c:pt idx="7953">
                  <c:v>3.0724294650374091E-2</c:v>
                </c:pt>
                <c:pt idx="7954">
                  <c:v>3.140531350266268E-2</c:v>
                </c:pt>
                <c:pt idx="7955">
                  <c:v>3.0439725165789775E-2</c:v>
                </c:pt>
                <c:pt idx="7956">
                  <c:v>3.1820404108856011E-2</c:v>
                </c:pt>
                <c:pt idx="7957">
                  <c:v>3.6394983278879411E-2</c:v>
                </c:pt>
                <c:pt idx="7958">
                  <c:v>3.6297663697199202E-2</c:v>
                </c:pt>
                <c:pt idx="7959">
                  <c:v>3.5107999826142759E-2</c:v>
                </c:pt>
                <c:pt idx="7960">
                  <c:v>3.4161678836941128E-2</c:v>
                </c:pt>
                <c:pt idx="7961">
                  <c:v>3.4213231155104211E-2</c:v>
                </c:pt>
                <c:pt idx="7962">
                  <c:v>3.3174256517743542E-2</c:v>
                </c:pt>
                <c:pt idx="7963">
                  <c:v>3.1742479717211051E-2</c:v>
                </c:pt>
                <c:pt idx="7964">
                  <c:v>3.1513859705164286E-2</c:v>
                </c:pt>
                <c:pt idx="7965">
                  <c:v>3.0010187906944596E-2</c:v>
                </c:pt>
                <c:pt idx="7966">
                  <c:v>2.8674171884997646E-2</c:v>
                </c:pt>
                <c:pt idx="7967">
                  <c:v>2.7784774576017055E-2</c:v>
                </c:pt>
                <c:pt idx="7968">
                  <c:v>2.7627258309029963E-2</c:v>
                </c:pt>
                <c:pt idx="7969">
                  <c:v>2.7524609664570591E-2</c:v>
                </c:pt>
                <c:pt idx="7970">
                  <c:v>2.7331168953428228E-2</c:v>
                </c:pt>
                <c:pt idx="7971">
                  <c:v>2.6624608519088776E-2</c:v>
                </c:pt>
                <c:pt idx="7972">
                  <c:v>2.6342099597699346E-2</c:v>
                </c:pt>
                <c:pt idx="7973">
                  <c:v>2.5865001633610111E-2</c:v>
                </c:pt>
                <c:pt idx="7974">
                  <c:v>2.4886560334453182E-2</c:v>
                </c:pt>
                <c:pt idx="7975">
                  <c:v>2.5065456408036306E-2</c:v>
                </c:pt>
                <c:pt idx="7976">
                  <c:v>2.4649104544725388E-2</c:v>
                </c:pt>
                <c:pt idx="7977">
                  <c:v>2.4646973408051612E-2</c:v>
                </c:pt>
                <c:pt idx="7978">
                  <c:v>2.4086950880385392E-2</c:v>
                </c:pt>
                <c:pt idx="7979">
                  <c:v>2.2841640039249319E-2</c:v>
                </c:pt>
                <c:pt idx="7980">
                  <c:v>2.2155501341320546E-2</c:v>
                </c:pt>
                <c:pt idx="7981">
                  <c:v>2.0899004701516032E-2</c:v>
                </c:pt>
                <c:pt idx="7982">
                  <c:v>2.0967332035801086E-2</c:v>
                </c:pt>
                <c:pt idx="7983">
                  <c:v>2.1726078743087147E-2</c:v>
                </c:pt>
                <c:pt idx="7984">
                  <c:v>2.1965350680235859E-2</c:v>
                </c:pt>
                <c:pt idx="7985">
                  <c:v>2.2508759015168231E-2</c:v>
                </c:pt>
                <c:pt idx="7986">
                  <c:v>2.2887036611325847E-2</c:v>
                </c:pt>
                <c:pt idx="7987">
                  <c:v>2.2694255760904301E-2</c:v>
                </c:pt>
                <c:pt idx="7988">
                  <c:v>2.2707361723618778E-2</c:v>
                </c:pt>
                <c:pt idx="7989">
                  <c:v>2.2105158382790112E-2</c:v>
                </c:pt>
                <c:pt idx="7990">
                  <c:v>2.1846908961246091E-2</c:v>
                </c:pt>
                <c:pt idx="7991">
                  <c:v>2.1248058855228881E-2</c:v>
                </c:pt>
                <c:pt idx="7992">
                  <c:v>2.0803609689733313E-2</c:v>
                </c:pt>
                <c:pt idx="7993">
                  <c:v>2.0853580653655002E-2</c:v>
                </c:pt>
                <c:pt idx="7994">
                  <c:v>2.1674916804682851E-2</c:v>
                </c:pt>
                <c:pt idx="7995">
                  <c:v>2.1445711017006364E-2</c:v>
                </c:pt>
                <c:pt idx="7996">
                  <c:v>2.0580031985761884E-2</c:v>
                </c:pt>
                <c:pt idx="7997">
                  <c:v>2.1146188670038008E-2</c:v>
                </c:pt>
                <c:pt idx="7998">
                  <c:v>2.0525922730405804E-2</c:v>
                </c:pt>
                <c:pt idx="7999">
                  <c:v>2.1042685734531736E-2</c:v>
                </c:pt>
                <c:pt idx="8000">
                  <c:v>2.0575353405585421E-2</c:v>
                </c:pt>
                <c:pt idx="8001">
                  <c:v>2.0402641504278406E-2</c:v>
                </c:pt>
                <c:pt idx="8002">
                  <c:v>2.0676894459252051E-2</c:v>
                </c:pt>
                <c:pt idx="8003">
                  <c:v>2.026675222714118E-2</c:v>
                </c:pt>
                <c:pt idx="8004">
                  <c:v>1.999428520772098E-2</c:v>
                </c:pt>
                <c:pt idx="8005">
                  <c:v>1.9281269161330272E-2</c:v>
                </c:pt>
                <c:pt idx="8006">
                  <c:v>1.9100689563370115E-2</c:v>
                </c:pt>
                <c:pt idx="8007">
                  <c:v>1.9323138334286526E-2</c:v>
                </c:pt>
                <c:pt idx="8008">
                  <c:v>1.9040319391420955E-2</c:v>
                </c:pt>
                <c:pt idx="8009">
                  <c:v>1.9647104877425537E-2</c:v>
                </c:pt>
                <c:pt idx="8010">
                  <c:v>1.9730980737888166E-2</c:v>
                </c:pt>
                <c:pt idx="8011">
                  <c:v>1.9657242812825222E-2</c:v>
                </c:pt>
                <c:pt idx="8012">
                  <c:v>1.8648394909320999E-2</c:v>
                </c:pt>
                <c:pt idx="8013">
                  <c:v>1.8550263453647884E-2</c:v>
                </c:pt>
                <c:pt idx="8014">
                  <c:v>1.7660704364778883E-2</c:v>
                </c:pt>
                <c:pt idx="8015">
                  <c:v>1.8777146515561085E-2</c:v>
                </c:pt>
                <c:pt idx="8016">
                  <c:v>1.7589686124158569E-2</c:v>
                </c:pt>
                <c:pt idx="8017">
                  <c:v>1.7315118473267204E-2</c:v>
                </c:pt>
                <c:pt idx="8018">
                  <c:v>1.8046653475937705E-2</c:v>
                </c:pt>
                <c:pt idx="8019">
                  <c:v>1.7227545337445183E-2</c:v>
                </c:pt>
                <c:pt idx="8020">
                  <c:v>1.6543865181232974E-2</c:v>
                </c:pt>
                <c:pt idx="8021">
                  <c:v>1.6657836710315285E-2</c:v>
                </c:pt>
                <c:pt idx="8022">
                  <c:v>1.652544614699018E-2</c:v>
                </c:pt>
                <c:pt idx="8023">
                  <c:v>1.7280437304080343E-2</c:v>
                </c:pt>
                <c:pt idx="8024">
                  <c:v>1.6659615607591799E-2</c:v>
                </c:pt>
                <c:pt idx="8025">
                  <c:v>1.696313132693384E-2</c:v>
                </c:pt>
                <c:pt idx="8026">
                  <c:v>1.7237098909581392E-2</c:v>
                </c:pt>
                <c:pt idx="8027">
                  <c:v>1.808934480664454E-2</c:v>
                </c:pt>
                <c:pt idx="8028">
                  <c:v>1.8764266909253056E-2</c:v>
                </c:pt>
                <c:pt idx="8029">
                  <c:v>1.8594915951827863E-2</c:v>
                </c:pt>
                <c:pt idx="8030">
                  <c:v>1.869704563918843E-2</c:v>
                </c:pt>
                <c:pt idx="8031">
                  <c:v>1.8116572720584551E-2</c:v>
                </c:pt>
                <c:pt idx="8032">
                  <c:v>1.7708675294290623E-2</c:v>
                </c:pt>
                <c:pt idx="8033">
                  <c:v>1.9154093293468011E-2</c:v>
                </c:pt>
                <c:pt idx="8034">
                  <c:v>1.8435142396719045E-2</c:v>
                </c:pt>
                <c:pt idx="8035">
                  <c:v>1.8056705288797641E-2</c:v>
                </c:pt>
                <c:pt idx="8036">
                  <c:v>1.8931589397422729E-2</c:v>
                </c:pt>
                <c:pt idx="8037">
                  <c:v>1.8788362980852839E-2</c:v>
                </c:pt>
                <c:pt idx="8038">
                  <c:v>1.8481666592268065E-2</c:v>
                </c:pt>
                <c:pt idx="8039">
                  <c:v>1.8760653543327222E-2</c:v>
                </c:pt>
                <c:pt idx="8040">
                  <c:v>1.8042677881662843E-2</c:v>
                </c:pt>
                <c:pt idx="8041">
                  <c:v>1.8075928426878989E-2</c:v>
                </c:pt>
                <c:pt idx="8042">
                  <c:v>1.7914690539634619E-2</c:v>
                </c:pt>
                <c:pt idx="8043">
                  <c:v>1.8261567596734123E-2</c:v>
                </c:pt>
                <c:pt idx="8044">
                  <c:v>1.8297262626431766E-2</c:v>
                </c:pt>
                <c:pt idx="8045">
                  <c:v>1.9044211462917304E-2</c:v>
                </c:pt>
                <c:pt idx="8046">
                  <c:v>1.7794853635459469E-2</c:v>
                </c:pt>
                <c:pt idx="8047">
                  <c:v>1.689972734545318E-2</c:v>
                </c:pt>
                <c:pt idx="8048">
                  <c:v>1.7043819963704829E-2</c:v>
                </c:pt>
                <c:pt idx="8049">
                  <c:v>1.7513102408323267E-2</c:v>
                </c:pt>
                <c:pt idx="8050">
                  <c:v>1.8025157446115322E-2</c:v>
                </c:pt>
                <c:pt idx="8051">
                  <c:v>1.7588873659770115E-2</c:v>
                </c:pt>
                <c:pt idx="8052">
                  <c:v>1.7559094819981795E-2</c:v>
                </c:pt>
                <c:pt idx="8053">
                  <c:v>1.7552087263645065E-2</c:v>
                </c:pt>
                <c:pt idx="8054">
                  <c:v>1.8034067525745254E-2</c:v>
                </c:pt>
                <c:pt idx="8055">
                  <c:v>1.8264716535466002E-2</c:v>
                </c:pt>
                <c:pt idx="8056">
                  <c:v>1.7991439349195133E-2</c:v>
                </c:pt>
                <c:pt idx="8057">
                  <c:v>1.8858416884467401E-2</c:v>
                </c:pt>
                <c:pt idx="8058">
                  <c:v>1.8690055757577716E-2</c:v>
                </c:pt>
                <c:pt idx="8059">
                  <c:v>1.7769814506570687E-2</c:v>
                </c:pt>
                <c:pt idx="8060">
                  <c:v>1.8025742156705337E-2</c:v>
                </c:pt>
                <c:pt idx="8061">
                  <c:v>1.7136656062891352E-2</c:v>
                </c:pt>
                <c:pt idx="8062">
                  <c:v>1.7824867780069725E-2</c:v>
                </c:pt>
                <c:pt idx="8063">
                  <c:v>1.778850082552778E-2</c:v>
                </c:pt>
                <c:pt idx="8064">
                  <c:v>1.7992278123277864E-2</c:v>
                </c:pt>
                <c:pt idx="8065">
                  <c:v>1.8122517597195183E-2</c:v>
                </c:pt>
                <c:pt idx="8066">
                  <c:v>1.7956019133533885E-2</c:v>
                </c:pt>
                <c:pt idx="8067">
                  <c:v>1.7253875777465979E-2</c:v>
                </c:pt>
                <c:pt idx="8068">
                  <c:v>1.772434388186412E-2</c:v>
                </c:pt>
                <c:pt idx="8069">
                  <c:v>1.7253784527381178E-2</c:v>
                </c:pt>
                <c:pt idx="8070">
                  <c:v>1.7427606033537997E-2</c:v>
                </c:pt>
                <c:pt idx="8071">
                  <c:v>1.7077300474926508E-2</c:v>
                </c:pt>
                <c:pt idx="8072">
                  <c:v>1.7735382158854052E-2</c:v>
                </c:pt>
                <c:pt idx="8073">
                  <c:v>1.7594321205770525E-2</c:v>
                </c:pt>
                <c:pt idx="8074">
                  <c:v>1.7463169035606969E-2</c:v>
                </c:pt>
                <c:pt idx="8075">
                  <c:v>1.7548589684615624E-2</c:v>
                </c:pt>
                <c:pt idx="8076">
                  <c:v>1.7827585339373172E-2</c:v>
                </c:pt>
                <c:pt idx="8077">
                  <c:v>1.9680456401198823E-2</c:v>
                </c:pt>
                <c:pt idx="8078">
                  <c:v>1.9683934965175443E-2</c:v>
                </c:pt>
                <c:pt idx="8079">
                  <c:v>2.059269540972701E-2</c:v>
                </c:pt>
                <c:pt idx="8080">
                  <c:v>2.151269840621859E-2</c:v>
                </c:pt>
                <c:pt idx="8081">
                  <c:v>2.0680887781845094E-2</c:v>
                </c:pt>
                <c:pt idx="8082">
                  <c:v>2.1976029860102643E-2</c:v>
                </c:pt>
                <c:pt idx="8083">
                  <c:v>2.2601787077588788E-2</c:v>
                </c:pt>
                <c:pt idx="8084">
                  <c:v>2.1947233491468442E-2</c:v>
                </c:pt>
                <c:pt idx="8085">
                  <c:v>2.1721369147448887E-2</c:v>
                </c:pt>
                <c:pt idx="8086">
                  <c:v>2.109917469283341E-2</c:v>
                </c:pt>
                <c:pt idx="8087">
                  <c:v>2.0588014493349849E-2</c:v>
                </c:pt>
                <c:pt idx="8088">
                  <c:v>2.1118251792204314E-2</c:v>
                </c:pt>
                <c:pt idx="8089">
                  <c:v>2.1164625087396579E-2</c:v>
                </c:pt>
                <c:pt idx="8090">
                  <c:v>2.1729225047296873E-2</c:v>
                </c:pt>
                <c:pt idx="8091">
                  <c:v>2.1697687121856844E-2</c:v>
                </c:pt>
                <c:pt idx="8092">
                  <c:v>2.1145108820355994E-2</c:v>
                </c:pt>
                <c:pt idx="8093">
                  <c:v>2.0734873718978412E-2</c:v>
                </c:pt>
                <c:pt idx="8094">
                  <c:v>2.0194539019410589E-2</c:v>
                </c:pt>
                <c:pt idx="8095">
                  <c:v>2.0185382694905402E-2</c:v>
                </c:pt>
                <c:pt idx="8096">
                  <c:v>2.0144380681950642E-2</c:v>
                </c:pt>
                <c:pt idx="8097">
                  <c:v>1.9934719341484834E-2</c:v>
                </c:pt>
                <c:pt idx="8098">
                  <c:v>1.9743326235112275E-2</c:v>
                </c:pt>
                <c:pt idx="8099">
                  <c:v>1.9137136840644074E-2</c:v>
                </c:pt>
                <c:pt idx="8100">
                  <c:v>1.8361685705215746E-2</c:v>
                </c:pt>
                <c:pt idx="8101">
                  <c:v>1.8062922517393217E-2</c:v>
                </c:pt>
                <c:pt idx="8102">
                  <c:v>1.8900693438654529E-2</c:v>
                </c:pt>
                <c:pt idx="8103">
                  <c:v>2.0021497406151851E-2</c:v>
                </c:pt>
                <c:pt idx="8104">
                  <c:v>2.059273578951681E-2</c:v>
                </c:pt>
                <c:pt idx="8105">
                  <c:v>2.1100883474030111E-2</c:v>
                </c:pt>
                <c:pt idx="8106">
                  <c:v>2.1124682064314431E-2</c:v>
                </c:pt>
                <c:pt idx="8107">
                  <c:v>2.1726225932889628E-2</c:v>
                </c:pt>
                <c:pt idx="8108">
                  <c:v>2.1939711940725692E-2</c:v>
                </c:pt>
                <c:pt idx="8109">
                  <c:v>2.1952926794675098E-2</c:v>
                </c:pt>
                <c:pt idx="8110">
                  <c:v>2.1724852461803602E-2</c:v>
                </c:pt>
                <c:pt idx="8111">
                  <c:v>2.0608474546639742E-2</c:v>
                </c:pt>
                <c:pt idx="8112">
                  <c:v>2.0972859502608666E-2</c:v>
                </c:pt>
                <c:pt idx="8113">
                  <c:v>2.0984583152916278E-2</c:v>
                </c:pt>
                <c:pt idx="8114">
                  <c:v>2.0765109342128517E-2</c:v>
                </c:pt>
                <c:pt idx="8115">
                  <c:v>2.0478260572051085E-2</c:v>
                </c:pt>
                <c:pt idx="8116">
                  <c:v>2.0734077693886712E-2</c:v>
                </c:pt>
                <c:pt idx="8117">
                  <c:v>2.0334320012273265E-2</c:v>
                </c:pt>
                <c:pt idx="8118">
                  <c:v>2.0228524539253633E-2</c:v>
                </c:pt>
                <c:pt idx="8119">
                  <c:v>2.0491187637902152E-2</c:v>
                </c:pt>
                <c:pt idx="8120">
                  <c:v>2.1081197016016202E-2</c:v>
                </c:pt>
                <c:pt idx="8121">
                  <c:v>2.0910603607391508E-2</c:v>
                </c:pt>
                <c:pt idx="8122">
                  <c:v>2.0956163951739718E-2</c:v>
                </c:pt>
                <c:pt idx="8123">
                  <c:v>2.0555394499727091E-2</c:v>
                </c:pt>
                <c:pt idx="8124">
                  <c:v>2.1361920406471845E-2</c:v>
                </c:pt>
                <c:pt idx="8125">
                  <c:v>2.1102491538060607E-2</c:v>
                </c:pt>
                <c:pt idx="8126">
                  <c:v>2.2623598094691798E-2</c:v>
                </c:pt>
                <c:pt idx="8127">
                  <c:v>2.4636968800999252E-2</c:v>
                </c:pt>
                <c:pt idx="8128">
                  <c:v>2.5424506494784657E-2</c:v>
                </c:pt>
                <c:pt idx="8129">
                  <c:v>2.6067693656147289E-2</c:v>
                </c:pt>
                <c:pt idx="8130">
                  <c:v>2.7156137717840211E-2</c:v>
                </c:pt>
                <c:pt idx="8131">
                  <c:v>2.769860139622124E-2</c:v>
                </c:pt>
                <c:pt idx="8132">
                  <c:v>2.7156334947250761E-2</c:v>
                </c:pt>
                <c:pt idx="8133">
                  <c:v>2.8021904505010211E-2</c:v>
                </c:pt>
                <c:pt idx="8134">
                  <c:v>2.8728077768888933E-2</c:v>
                </c:pt>
                <c:pt idx="8135">
                  <c:v>2.8198892890895548E-2</c:v>
                </c:pt>
                <c:pt idx="8136">
                  <c:v>2.806983694278593E-2</c:v>
                </c:pt>
                <c:pt idx="8137">
                  <c:v>2.7270762389401834E-2</c:v>
                </c:pt>
                <c:pt idx="8138">
                  <c:v>2.6546944749087732E-2</c:v>
                </c:pt>
                <c:pt idx="8139">
                  <c:v>2.6250270150424783E-2</c:v>
                </c:pt>
                <c:pt idx="8140">
                  <c:v>2.5786569075734185E-2</c:v>
                </c:pt>
                <c:pt idx="8141">
                  <c:v>2.4867106066962002E-2</c:v>
                </c:pt>
                <c:pt idx="8142">
                  <c:v>2.3951924784069212E-2</c:v>
                </c:pt>
                <c:pt idx="8143">
                  <c:v>2.3506387873475611E-2</c:v>
                </c:pt>
                <c:pt idx="8144">
                  <c:v>2.379442271975463E-2</c:v>
                </c:pt>
                <c:pt idx="8145">
                  <c:v>2.4236220227080191E-2</c:v>
                </c:pt>
                <c:pt idx="8146">
                  <c:v>2.413498374166673E-2</c:v>
                </c:pt>
                <c:pt idx="8147">
                  <c:v>2.4266343304470882E-2</c:v>
                </c:pt>
                <c:pt idx="8148">
                  <c:v>2.5343097560877877E-2</c:v>
                </c:pt>
                <c:pt idx="8149">
                  <c:v>2.4930760283688888E-2</c:v>
                </c:pt>
                <c:pt idx="8150">
                  <c:v>2.8523781631374447E-2</c:v>
                </c:pt>
                <c:pt idx="8151">
                  <c:v>3.4006847707815951E-2</c:v>
                </c:pt>
                <c:pt idx="8152">
                  <c:v>3.7555122390781299E-2</c:v>
                </c:pt>
                <c:pt idx="8153">
                  <c:v>4.0773851973131124E-2</c:v>
                </c:pt>
                <c:pt idx="8154">
                  <c:v>4.1392961007397797E-2</c:v>
                </c:pt>
                <c:pt idx="8155">
                  <c:v>4.4662556109243988E-2</c:v>
                </c:pt>
                <c:pt idx="8156">
                  <c:v>5.4366569992801497E-2</c:v>
                </c:pt>
                <c:pt idx="8157">
                  <c:v>6.9288224117869404E-2</c:v>
                </c:pt>
                <c:pt idx="8158">
                  <c:v>0.11267871010689307</c:v>
                </c:pt>
                <c:pt idx="8159">
                  <c:v>0.18391763054799457</c:v>
                </c:pt>
                <c:pt idx="8160">
                  <c:v>0.225720239619256</c:v>
                </c:pt>
                <c:pt idx="8161">
                  <c:v>0.21997556597754889</c:v>
                </c:pt>
                <c:pt idx="8162">
                  <c:v>0.18210528104267096</c:v>
                </c:pt>
                <c:pt idx="8163">
                  <c:v>0.15181447396936903</c:v>
                </c:pt>
                <c:pt idx="8164">
                  <c:v>0.13262305294953611</c:v>
                </c:pt>
                <c:pt idx="8165">
                  <c:v>0.11777489139387969</c:v>
                </c:pt>
                <c:pt idx="8166">
                  <c:v>0.10637215869793461</c:v>
                </c:pt>
                <c:pt idx="8167">
                  <c:v>9.649475028394322E-2</c:v>
                </c:pt>
                <c:pt idx="8168">
                  <c:v>9.1258307809896827E-2</c:v>
                </c:pt>
                <c:pt idx="8169">
                  <c:v>8.4917898704186756E-2</c:v>
                </c:pt>
                <c:pt idx="8170">
                  <c:v>8.0184626266924283E-2</c:v>
                </c:pt>
                <c:pt idx="8171">
                  <c:v>7.6188242916901017E-2</c:v>
                </c:pt>
                <c:pt idx="8172">
                  <c:v>7.0821587925321977E-2</c:v>
                </c:pt>
                <c:pt idx="8173">
                  <c:v>6.7808379159746829E-2</c:v>
                </c:pt>
                <c:pt idx="8174">
                  <c:v>6.749713105566775E-2</c:v>
                </c:pt>
                <c:pt idx="8175">
                  <c:v>6.7282468755492569E-2</c:v>
                </c:pt>
                <c:pt idx="8176">
                  <c:v>6.8296257323544884E-2</c:v>
                </c:pt>
                <c:pt idx="8177">
                  <c:v>7.3106896965511523E-2</c:v>
                </c:pt>
                <c:pt idx="8178">
                  <c:v>7.5908161105113323E-2</c:v>
                </c:pt>
                <c:pt idx="8179">
                  <c:v>7.6223917506661812E-2</c:v>
                </c:pt>
                <c:pt idx="8180">
                  <c:v>7.4522092156504113E-2</c:v>
                </c:pt>
                <c:pt idx="8181">
                  <c:v>7.5824513670195035E-2</c:v>
                </c:pt>
                <c:pt idx="8182">
                  <c:v>7.5728330117120379E-2</c:v>
                </c:pt>
                <c:pt idx="8183">
                  <c:v>7.5459739370679332E-2</c:v>
                </c:pt>
                <c:pt idx="8184">
                  <c:v>7.3346140133319498E-2</c:v>
                </c:pt>
                <c:pt idx="8185">
                  <c:v>7.223071519871023E-2</c:v>
                </c:pt>
                <c:pt idx="8186">
                  <c:v>7.2395850481582757E-2</c:v>
                </c:pt>
                <c:pt idx="8187">
                  <c:v>7.0464120917624523E-2</c:v>
                </c:pt>
                <c:pt idx="8188">
                  <c:v>6.7338900086046469E-2</c:v>
                </c:pt>
                <c:pt idx="8189">
                  <c:v>6.6949602335259359E-2</c:v>
                </c:pt>
                <c:pt idx="8190">
                  <c:v>6.4617271053891173E-2</c:v>
                </c:pt>
                <c:pt idx="8191">
                  <c:v>6.4419858763254276E-2</c:v>
                </c:pt>
                <c:pt idx="8192">
                  <c:v>6.3467493452655524E-2</c:v>
                </c:pt>
                <c:pt idx="8193">
                  <c:v>6.2124478969042822E-2</c:v>
                </c:pt>
                <c:pt idx="8194">
                  <c:v>6.2386739796789034E-2</c:v>
                </c:pt>
                <c:pt idx="8195">
                  <c:v>5.9834926839232923E-2</c:v>
                </c:pt>
                <c:pt idx="8196">
                  <c:v>5.6213880107629614E-2</c:v>
                </c:pt>
                <c:pt idx="8197">
                  <c:v>5.4956904621661543E-2</c:v>
                </c:pt>
                <c:pt idx="8198">
                  <c:v>5.6878136823009712E-2</c:v>
                </c:pt>
                <c:pt idx="8199">
                  <c:v>5.7642154554858799E-2</c:v>
                </c:pt>
                <c:pt idx="8200">
                  <c:v>5.9114231863966048E-2</c:v>
                </c:pt>
                <c:pt idx="8201">
                  <c:v>5.9015960095397904E-2</c:v>
                </c:pt>
                <c:pt idx="8202">
                  <c:v>5.9655248175273616E-2</c:v>
                </c:pt>
                <c:pt idx="8203">
                  <c:v>5.9423612912069004E-2</c:v>
                </c:pt>
                <c:pt idx="8204">
                  <c:v>5.8880246414682161E-2</c:v>
                </c:pt>
                <c:pt idx="8205">
                  <c:v>5.8412292068568593E-2</c:v>
                </c:pt>
                <c:pt idx="8206">
                  <c:v>5.5988337960712724E-2</c:v>
                </c:pt>
                <c:pt idx="8207">
                  <c:v>5.4427997481205921E-2</c:v>
                </c:pt>
                <c:pt idx="8208">
                  <c:v>5.4165050556052162E-2</c:v>
                </c:pt>
                <c:pt idx="8209">
                  <c:v>5.5390014454828072E-2</c:v>
                </c:pt>
                <c:pt idx="8210">
                  <c:v>5.3841526702449585E-2</c:v>
                </c:pt>
                <c:pt idx="8211">
                  <c:v>5.3731367323809884E-2</c:v>
                </c:pt>
                <c:pt idx="8212">
                  <c:v>5.3154364714470166E-2</c:v>
                </c:pt>
                <c:pt idx="8213">
                  <c:v>5.3222330911119574E-2</c:v>
                </c:pt>
                <c:pt idx="8214">
                  <c:v>5.2536302295560673E-2</c:v>
                </c:pt>
                <c:pt idx="8215">
                  <c:v>5.2303959401287854E-2</c:v>
                </c:pt>
                <c:pt idx="8216">
                  <c:v>5.1482752924788433E-2</c:v>
                </c:pt>
                <c:pt idx="8217">
                  <c:v>5.1790306529118112E-2</c:v>
                </c:pt>
                <c:pt idx="8218">
                  <c:v>4.9652443438592493E-2</c:v>
                </c:pt>
                <c:pt idx="8219">
                  <c:v>5.1302677881848391E-2</c:v>
                </c:pt>
                <c:pt idx="8220">
                  <c:v>5.0590748810465429E-2</c:v>
                </c:pt>
                <c:pt idx="8221">
                  <c:v>5.0863545867010383E-2</c:v>
                </c:pt>
                <c:pt idx="8222">
                  <c:v>5.1420199989269007E-2</c:v>
                </c:pt>
                <c:pt idx="8223">
                  <c:v>5.2901196705336724E-2</c:v>
                </c:pt>
                <c:pt idx="8224">
                  <c:v>5.4678289465311919E-2</c:v>
                </c:pt>
                <c:pt idx="8225">
                  <c:v>5.3422845896812586E-2</c:v>
                </c:pt>
                <c:pt idx="8226">
                  <c:v>5.403121194649791E-2</c:v>
                </c:pt>
                <c:pt idx="8227">
                  <c:v>5.4651574138087793E-2</c:v>
                </c:pt>
                <c:pt idx="8228">
                  <c:v>5.5464976816401612E-2</c:v>
                </c:pt>
                <c:pt idx="8229">
                  <c:v>5.6438833147378173E-2</c:v>
                </c:pt>
                <c:pt idx="8230">
                  <c:v>5.9170277841577169E-2</c:v>
                </c:pt>
                <c:pt idx="8231">
                  <c:v>7.1979222837513401E-2</c:v>
                </c:pt>
                <c:pt idx="8232">
                  <c:v>9.2766518502881867E-2</c:v>
                </c:pt>
                <c:pt idx="8233">
                  <c:v>0.11075686250558089</c:v>
                </c:pt>
                <c:pt idx="8234">
                  <c:v>0.13988059610688325</c:v>
                </c:pt>
                <c:pt idx="8235">
                  <c:v>0.17970349904021907</c:v>
                </c:pt>
                <c:pt idx="8236">
                  <c:v>0.24766786007303271</c:v>
                </c:pt>
                <c:pt idx="8237">
                  <c:v>0.33607778507541536</c:v>
                </c:pt>
                <c:pt idx="8238">
                  <c:v>0.40512121582881111</c:v>
                </c:pt>
                <c:pt idx="8239">
                  <c:v>0.44276764799280088</c:v>
                </c:pt>
                <c:pt idx="8240">
                  <c:v>0.48235069692251636</c:v>
                </c:pt>
                <c:pt idx="8241">
                  <c:v>0.51287475658104764</c:v>
                </c:pt>
                <c:pt idx="8242">
                  <c:v>0.44756810544632025</c:v>
                </c:pt>
                <c:pt idx="8243">
                  <c:v>0.38509894690383534</c:v>
                </c:pt>
                <c:pt idx="8244">
                  <c:v>0.33366750047953192</c:v>
                </c:pt>
                <c:pt idx="8245">
                  <c:v>0.30777382209250381</c:v>
                </c:pt>
                <c:pt idx="8246">
                  <c:v>0.28198392202978351</c:v>
                </c:pt>
                <c:pt idx="8247">
                  <c:v>0.26681835370474055</c:v>
                </c:pt>
                <c:pt idx="8248">
                  <c:v>0.25452450573072732</c:v>
                </c:pt>
                <c:pt idx="8249">
                  <c:v>0.24940048850526897</c:v>
                </c:pt>
                <c:pt idx="8250">
                  <c:v>0.23886091911192081</c:v>
                </c:pt>
                <c:pt idx="8251">
                  <c:v>0.23433502440251025</c:v>
                </c:pt>
                <c:pt idx="8252">
                  <c:v>0.22797476793218438</c:v>
                </c:pt>
                <c:pt idx="8253">
                  <c:v>0.21481848663995673</c:v>
                </c:pt>
                <c:pt idx="8254">
                  <c:v>0.20819339263700673</c:v>
                </c:pt>
                <c:pt idx="8255">
                  <c:v>0.20117085562368664</c:v>
                </c:pt>
                <c:pt idx="8256">
                  <c:v>0.19594952777887847</c:v>
                </c:pt>
                <c:pt idx="8257">
                  <c:v>0.18905716274721299</c:v>
                </c:pt>
                <c:pt idx="8258">
                  <c:v>0.18372611732518848</c:v>
                </c:pt>
                <c:pt idx="8259">
                  <c:v>0.17725168698740884</c:v>
                </c:pt>
                <c:pt idx="8260">
                  <c:v>0.17365928359040225</c:v>
                </c:pt>
                <c:pt idx="8261">
                  <c:v>0.16801561132854617</c:v>
                </c:pt>
                <c:pt idx="8262">
                  <c:v>0.16437668465204008</c:v>
                </c:pt>
                <c:pt idx="8263">
                  <c:v>0.16217268719877467</c:v>
                </c:pt>
                <c:pt idx="8264">
                  <c:v>0.15718220856492249</c:v>
                </c:pt>
                <c:pt idx="8265">
                  <c:v>0.15598862881698172</c:v>
                </c:pt>
                <c:pt idx="8266">
                  <c:v>0.15317073979734391</c:v>
                </c:pt>
                <c:pt idx="8267">
                  <c:v>0.1510728881887474</c:v>
                </c:pt>
                <c:pt idx="8268">
                  <c:v>0.14362353145495438</c:v>
                </c:pt>
                <c:pt idx="8269">
                  <c:v>0.13499366428058918</c:v>
                </c:pt>
                <c:pt idx="8270">
                  <c:v>0.13199855188865792</c:v>
                </c:pt>
                <c:pt idx="8271">
                  <c:v>0.12846131054056348</c:v>
                </c:pt>
                <c:pt idx="8272">
                  <c:v>0.1288692556247715</c:v>
                </c:pt>
                <c:pt idx="8273">
                  <c:v>0.13415118942899729</c:v>
                </c:pt>
                <c:pt idx="8274">
                  <c:v>0.13189463047362684</c:v>
                </c:pt>
                <c:pt idx="8275">
                  <c:v>0.12778719922374437</c:v>
                </c:pt>
                <c:pt idx="8276">
                  <c:v>0.12560866950218763</c:v>
                </c:pt>
                <c:pt idx="8277">
                  <c:v>0.12355020803016002</c:v>
                </c:pt>
                <c:pt idx="8278">
                  <c:v>0.12165779299211552</c:v>
                </c:pt>
                <c:pt idx="8279">
                  <c:v>0.12076925304765235</c:v>
                </c:pt>
                <c:pt idx="8280">
                  <c:v>0.12269363096305881</c:v>
                </c:pt>
                <c:pt idx="8281">
                  <c:v>0.1224784317078179</c:v>
                </c:pt>
                <c:pt idx="8282">
                  <c:v>0.11706120119712299</c:v>
                </c:pt>
                <c:pt idx="8283">
                  <c:v>0.11487550362167442</c:v>
                </c:pt>
                <c:pt idx="8284">
                  <c:v>0.11227157092752223</c:v>
                </c:pt>
                <c:pt idx="8285">
                  <c:v>0.10962134149005964</c:v>
                </c:pt>
                <c:pt idx="8286">
                  <c:v>0.10938582856292749</c:v>
                </c:pt>
                <c:pt idx="8287">
                  <c:v>0.10431434197328524</c:v>
                </c:pt>
                <c:pt idx="8288">
                  <c:v>0.10384634768328729</c:v>
                </c:pt>
                <c:pt idx="8289">
                  <c:v>0.1041767966295629</c:v>
                </c:pt>
                <c:pt idx="8290">
                  <c:v>0.10300206753327799</c:v>
                </c:pt>
                <c:pt idx="8291">
                  <c:v>9.8917812335464192E-2</c:v>
                </c:pt>
                <c:pt idx="8292">
                  <c:v>9.6748091063555433E-2</c:v>
                </c:pt>
                <c:pt idx="8293">
                  <c:v>9.3960775540622724E-2</c:v>
                </c:pt>
                <c:pt idx="8294">
                  <c:v>9.3492299035098703E-2</c:v>
                </c:pt>
                <c:pt idx="8295">
                  <c:v>9.1207116496791182E-2</c:v>
                </c:pt>
                <c:pt idx="8296">
                  <c:v>8.9511053867937701E-2</c:v>
                </c:pt>
                <c:pt idx="8297">
                  <c:v>9.1033551411597219E-2</c:v>
                </c:pt>
                <c:pt idx="8298">
                  <c:v>8.9259478367033684E-2</c:v>
                </c:pt>
                <c:pt idx="8299">
                  <c:v>8.6958410982058545E-2</c:v>
                </c:pt>
                <c:pt idx="8300">
                  <c:v>8.7455842981927767E-2</c:v>
                </c:pt>
                <c:pt idx="8301">
                  <c:v>8.6635249946007228E-2</c:v>
                </c:pt>
                <c:pt idx="8302">
                  <c:v>8.4829885871304023E-2</c:v>
                </c:pt>
                <c:pt idx="8303">
                  <c:v>8.3516664515564568E-2</c:v>
                </c:pt>
                <c:pt idx="8304">
                  <c:v>8.3617894034270779E-2</c:v>
                </c:pt>
                <c:pt idx="8305">
                  <c:v>8.0271768125764323E-2</c:v>
                </c:pt>
                <c:pt idx="8306">
                  <c:v>7.9614413712958493E-2</c:v>
                </c:pt>
                <c:pt idx="8307">
                  <c:v>7.9350707478239024E-2</c:v>
                </c:pt>
                <c:pt idx="8308">
                  <c:v>7.7577546216951232E-2</c:v>
                </c:pt>
                <c:pt idx="8309">
                  <c:v>7.4843770553386924E-2</c:v>
                </c:pt>
                <c:pt idx="8310">
                  <c:v>7.4319972397587739E-2</c:v>
                </c:pt>
                <c:pt idx="8311">
                  <c:v>7.2891034024534077E-2</c:v>
                </c:pt>
                <c:pt idx="8312">
                  <c:v>7.4143969460903139E-2</c:v>
                </c:pt>
                <c:pt idx="8313">
                  <c:v>7.271091977435945E-2</c:v>
                </c:pt>
                <c:pt idx="8314">
                  <c:v>7.2921125502902709E-2</c:v>
                </c:pt>
                <c:pt idx="8315">
                  <c:v>7.1818227477626922E-2</c:v>
                </c:pt>
                <c:pt idx="8316">
                  <c:v>7.175167500656858E-2</c:v>
                </c:pt>
                <c:pt idx="8317">
                  <c:v>7.0163601956023558E-2</c:v>
                </c:pt>
                <c:pt idx="8318">
                  <c:v>6.9486001607200545E-2</c:v>
                </c:pt>
                <c:pt idx="8319">
                  <c:v>6.8172484435342087E-2</c:v>
                </c:pt>
                <c:pt idx="8320">
                  <c:v>6.7761027013122116E-2</c:v>
                </c:pt>
                <c:pt idx="8321">
                  <c:v>6.8361166536984735E-2</c:v>
                </c:pt>
                <c:pt idx="8322">
                  <c:v>6.8845055560332755E-2</c:v>
                </c:pt>
                <c:pt idx="8323">
                  <c:v>7.0705301786098143E-2</c:v>
                </c:pt>
                <c:pt idx="8324">
                  <c:v>7.0121593020548573E-2</c:v>
                </c:pt>
                <c:pt idx="8325">
                  <c:v>6.8576609607791911E-2</c:v>
                </c:pt>
                <c:pt idx="8326">
                  <c:v>6.8182092596520832E-2</c:v>
                </c:pt>
                <c:pt idx="8327">
                  <c:v>6.7677301001615023E-2</c:v>
                </c:pt>
                <c:pt idx="8328">
                  <c:v>6.7858690723230503E-2</c:v>
                </c:pt>
                <c:pt idx="8329">
                  <c:v>6.6500822004215865E-2</c:v>
                </c:pt>
                <c:pt idx="8330">
                  <c:v>6.7462844856080811E-2</c:v>
                </c:pt>
                <c:pt idx="8331">
                  <c:v>6.6485066239431581E-2</c:v>
                </c:pt>
                <c:pt idx="8332">
                  <c:v>6.6602312630403879E-2</c:v>
                </c:pt>
                <c:pt idx="8333">
                  <c:v>6.4832251737509089E-2</c:v>
                </c:pt>
                <c:pt idx="8334">
                  <c:v>6.3991178337746854E-2</c:v>
                </c:pt>
                <c:pt idx="8335">
                  <c:v>6.3663836514036412E-2</c:v>
                </c:pt>
                <c:pt idx="8336">
                  <c:v>6.3399546714065613E-2</c:v>
                </c:pt>
                <c:pt idx="8337">
                  <c:v>6.5035453888936404E-2</c:v>
                </c:pt>
                <c:pt idx="8338">
                  <c:v>6.5303906209595822E-2</c:v>
                </c:pt>
                <c:pt idx="8339">
                  <c:v>6.4888589000841101E-2</c:v>
                </c:pt>
                <c:pt idx="8340">
                  <c:v>6.1777642957064303E-2</c:v>
                </c:pt>
                <c:pt idx="8341">
                  <c:v>5.9523567854841523E-2</c:v>
                </c:pt>
                <c:pt idx="8342">
                  <c:v>6.0589621451445606E-2</c:v>
                </c:pt>
                <c:pt idx="8343">
                  <c:v>6.0934141016528734E-2</c:v>
                </c:pt>
                <c:pt idx="8344">
                  <c:v>5.9111826027730331E-2</c:v>
                </c:pt>
                <c:pt idx="8345">
                  <c:v>5.8772170587630714E-2</c:v>
                </c:pt>
                <c:pt idx="8346">
                  <c:v>5.8492045089442724E-2</c:v>
                </c:pt>
                <c:pt idx="8347">
                  <c:v>5.9310114884292789E-2</c:v>
                </c:pt>
                <c:pt idx="8348">
                  <c:v>5.7437824191912824E-2</c:v>
                </c:pt>
                <c:pt idx="8349">
                  <c:v>5.7979217391730904E-2</c:v>
                </c:pt>
                <c:pt idx="8350">
                  <c:v>5.7005453808399484E-2</c:v>
                </c:pt>
                <c:pt idx="8351">
                  <c:v>5.6209219520623709E-2</c:v>
                </c:pt>
                <c:pt idx="8352">
                  <c:v>5.6890076434257808E-2</c:v>
                </c:pt>
                <c:pt idx="8353">
                  <c:v>5.5903138221965312E-2</c:v>
                </c:pt>
                <c:pt idx="8354">
                  <c:v>5.6623960473032288E-2</c:v>
                </c:pt>
                <c:pt idx="8355">
                  <c:v>5.5755115517932947E-2</c:v>
                </c:pt>
                <c:pt idx="8356">
                  <c:v>5.4818997508966703E-2</c:v>
                </c:pt>
                <c:pt idx="8357">
                  <c:v>5.3360728469032739E-2</c:v>
                </c:pt>
                <c:pt idx="8358">
                  <c:v>5.4658700837198912E-2</c:v>
                </c:pt>
                <c:pt idx="8359">
                  <c:v>5.3417077282521909E-2</c:v>
                </c:pt>
                <c:pt idx="8360">
                  <c:v>5.4364796237322176E-2</c:v>
                </c:pt>
                <c:pt idx="8361">
                  <c:v>5.3992319978233741E-2</c:v>
                </c:pt>
                <c:pt idx="8362">
                  <c:v>5.2242497100942933E-2</c:v>
                </c:pt>
                <c:pt idx="8363">
                  <c:v>5.1859665367686457E-2</c:v>
                </c:pt>
                <c:pt idx="8364">
                  <c:v>4.9351734393091901E-2</c:v>
                </c:pt>
                <c:pt idx="8365">
                  <c:v>4.862065816098389E-2</c:v>
                </c:pt>
                <c:pt idx="8366">
                  <c:v>4.873377056832702E-2</c:v>
                </c:pt>
                <c:pt idx="8367">
                  <c:v>5.0451814061075406E-2</c:v>
                </c:pt>
                <c:pt idx="8368">
                  <c:v>5.0251243460517445E-2</c:v>
                </c:pt>
                <c:pt idx="8369">
                  <c:v>5.0887303993058582E-2</c:v>
                </c:pt>
                <c:pt idx="8370">
                  <c:v>4.9885323130789402E-2</c:v>
                </c:pt>
                <c:pt idx="8371">
                  <c:v>4.9791202845472129E-2</c:v>
                </c:pt>
                <c:pt idx="8372">
                  <c:v>4.9731912388982571E-2</c:v>
                </c:pt>
                <c:pt idx="8373">
                  <c:v>4.8507069195363274E-2</c:v>
                </c:pt>
                <c:pt idx="8374">
                  <c:v>4.8068679580650281E-2</c:v>
                </c:pt>
                <c:pt idx="8375">
                  <c:v>4.6844322013734105E-2</c:v>
                </c:pt>
                <c:pt idx="8376">
                  <c:v>4.6941816544538426E-2</c:v>
                </c:pt>
                <c:pt idx="8377">
                  <c:v>4.6845015490945066E-2</c:v>
                </c:pt>
                <c:pt idx="8378">
                  <c:v>4.6387445960871854E-2</c:v>
                </c:pt>
                <c:pt idx="8379">
                  <c:v>4.5453746698746904E-2</c:v>
                </c:pt>
                <c:pt idx="8380">
                  <c:v>4.5911925623854877E-2</c:v>
                </c:pt>
                <c:pt idx="8381">
                  <c:v>4.5393474632322676E-2</c:v>
                </c:pt>
                <c:pt idx="8382">
                  <c:v>4.5618161535455885E-2</c:v>
                </c:pt>
                <c:pt idx="8383">
                  <c:v>4.6308415309927173E-2</c:v>
                </c:pt>
                <c:pt idx="8384">
                  <c:v>4.4989784370463089E-2</c:v>
                </c:pt>
                <c:pt idx="8385">
                  <c:v>4.5230986634726134E-2</c:v>
                </c:pt>
                <c:pt idx="8386">
                  <c:v>4.5020339998229582E-2</c:v>
                </c:pt>
                <c:pt idx="8387">
                  <c:v>4.5396846914226352E-2</c:v>
                </c:pt>
                <c:pt idx="8388">
                  <c:v>4.406098677231713E-2</c:v>
                </c:pt>
                <c:pt idx="8389">
                  <c:v>4.1951980153071874E-2</c:v>
                </c:pt>
                <c:pt idx="8390">
                  <c:v>4.277591153363057E-2</c:v>
                </c:pt>
                <c:pt idx="8391">
                  <c:v>4.2659273434433313E-2</c:v>
                </c:pt>
                <c:pt idx="8392">
                  <c:v>4.2059811354007312E-2</c:v>
                </c:pt>
                <c:pt idx="8393">
                  <c:v>4.2373664560874803E-2</c:v>
                </c:pt>
                <c:pt idx="8394">
                  <c:v>4.2590791000887841E-2</c:v>
                </c:pt>
                <c:pt idx="8395">
                  <c:v>4.295076191613495E-2</c:v>
                </c:pt>
                <c:pt idx="8396">
                  <c:v>4.3751272541221964E-2</c:v>
                </c:pt>
                <c:pt idx="8397">
                  <c:v>4.3817983543173733E-2</c:v>
                </c:pt>
                <c:pt idx="8398">
                  <c:v>4.3444613316482E-2</c:v>
                </c:pt>
                <c:pt idx="8399">
                  <c:v>4.2753328781133804E-2</c:v>
                </c:pt>
                <c:pt idx="8400">
                  <c:v>4.1816759183235193E-2</c:v>
                </c:pt>
                <c:pt idx="8401">
                  <c:v>4.1157767533268587E-2</c:v>
                </c:pt>
                <c:pt idx="8402">
                  <c:v>4.2047386418486002E-2</c:v>
                </c:pt>
                <c:pt idx="8403">
                  <c:v>4.2055122352352557E-2</c:v>
                </c:pt>
                <c:pt idx="8404">
                  <c:v>4.2472441721423934E-2</c:v>
                </c:pt>
                <c:pt idx="8405">
                  <c:v>4.2599770381157497E-2</c:v>
                </c:pt>
                <c:pt idx="8406">
                  <c:v>4.1862679627661881E-2</c:v>
                </c:pt>
                <c:pt idx="8407">
                  <c:v>4.3881548222352275E-2</c:v>
                </c:pt>
                <c:pt idx="8408">
                  <c:v>5.7649781408845323E-2</c:v>
                </c:pt>
                <c:pt idx="8409">
                  <c:v>0.1115365386920244</c:v>
                </c:pt>
                <c:pt idx="8410">
                  <c:v>0.21712469169304405</c:v>
                </c:pt>
                <c:pt idx="8411">
                  <c:v>0.45200984445923026</c:v>
                </c:pt>
                <c:pt idx="8412">
                  <c:v>0.59089451786255787</c:v>
                </c:pt>
                <c:pt idx="8413">
                  <c:v>0.52998768151948872</c:v>
                </c:pt>
                <c:pt idx="8414">
                  <c:v>0.45718653726823882</c:v>
                </c:pt>
                <c:pt idx="8415">
                  <c:v>0.40563895747930495</c:v>
                </c:pt>
                <c:pt idx="8416">
                  <c:v>0.35859998594533837</c:v>
                </c:pt>
                <c:pt idx="8417">
                  <c:v>0.31575115237334628</c:v>
                </c:pt>
                <c:pt idx="8418">
                  <c:v>0.28598239361913802</c:v>
                </c:pt>
                <c:pt idx="8419">
                  <c:v>0.26764410852419429</c:v>
                </c:pt>
                <c:pt idx="8420">
                  <c:v>0.24859810112057013</c:v>
                </c:pt>
                <c:pt idx="8421">
                  <c:v>0.24272054367263141</c:v>
                </c:pt>
                <c:pt idx="8422">
                  <c:v>0.23355165084752541</c:v>
                </c:pt>
                <c:pt idx="8423">
                  <c:v>0.2248575325643167</c:v>
                </c:pt>
                <c:pt idx="8424">
                  <c:v>0.22173292824985349</c:v>
                </c:pt>
                <c:pt idx="8425">
                  <c:v>0.214276801377559</c:v>
                </c:pt>
                <c:pt idx="8426">
                  <c:v>0.20849326636793347</c:v>
                </c:pt>
                <c:pt idx="8427">
                  <c:v>0.20379847320742514</c:v>
                </c:pt>
                <c:pt idx="8428">
                  <c:v>0.20075636393016794</c:v>
                </c:pt>
                <c:pt idx="8429">
                  <c:v>0.19489326152352146</c:v>
                </c:pt>
                <c:pt idx="8430">
                  <c:v>0.19026649412414456</c:v>
                </c:pt>
                <c:pt idx="8431">
                  <c:v>0.18446174428174891</c:v>
                </c:pt>
                <c:pt idx="8432">
                  <c:v>0.18147030068841474</c:v>
                </c:pt>
                <c:pt idx="8433">
                  <c:v>0.17881224246927627</c:v>
                </c:pt>
                <c:pt idx="8434">
                  <c:v>0.17425024404879924</c:v>
                </c:pt>
                <c:pt idx="8435">
                  <c:v>0.16835223381551184</c:v>
                </c:pt>
                <c:pt idx="8436">
                  <c:v>0.16073490060238699</c:v>
                </c:pt>
                <c:pt idx="8437">
                  <c:v>0.16196305935721694</c:v>
                </c:pt>
                <c:pt idx="8438">
                  <c:v>0.15976630159511995</c:v>
                </c:pt>
                <c:pt idx="8439">
                  <c:v>0.15480220178607257</c:v>
                </c:pt>
                <c:pt idx="8440">
                  <c:v>0.15198977401957584</c:v>
                </c:pt>
                <c:pt idx="8441">
                  <c:v>0.14823728446453874</c:v>
                </c:pt>
                <c:pt idx="8442">
                  <c:v>0.14464571400791923</c:v>
                </c:pt>
                <c:pt idx="8443">
                  <c:v>0.14471920086770304</c:v>
                </c:pt>
                <c:pt idx="8444">
                  <c:v>0.1417270217482674</c:v>
                </c:pt>
                <c:pt idx="8445">
                  <c:v>0.13644885965127596</c:v>
                </c:pt>
                <c:pt idx="8446">
                  <c:v>0.13752351353698558</c:v>
                </c:pt>
                <c:pt idx="8447">
                  <c:v>0.13330164481928788</c:v>
                </c:pt>
                <c:pt idx="8448">
                  <c:v>0.13014200309446144</c:v>
                </c:pt>
                <c:pt idx="8449">
                  <c:v>0.12824997486431244</c:v>
                </c:pt>
                <c:pt idx="8450">
                  <c:v>0.12639909683134912</c:v>
                </c:pt>
                <c:pt idx="8451">
                  <c:v>0.12426126664625095</c:v>
                </c:pt>
                <c:pt idx="8452">
                  <c:v>0.12082229296834866</c:v>
                </c:pt>
                <c:pt idx="8453">
                  <c:v>0.11983434214316206</c:v>
                </c:pt>
                <c:pt idx="8454">
                  <c:v>0.11798224782927813</c:v>
                </c:pt>
                <c:pt idx="8455">
                  <c:v>0.11478323627477971</c:v>
                </c:pt>
                <c:pt idx="8456">
                  <c:v>0.11347309259903381</c:v>
                </c:pt>
                <c:pt idx="8457">
                  <c:v>0.11237144236388302</c:v>
                </c:pt>
                <c:pt idx="8458">
                  <c:v>0.11133990452815221</c:v>
                </c:pt>
                <c:pt idx="8459">
                  <c:v>0.10851536699981858</c:v>
                </c:pt>
                <c:pt idx="8460">
                  <c:v>0.10507740715835191</c:v>
                </c:pt>
                <c:pt idx="8461">
                  <c:v>0.10488193504602615</c:v>
                </c:pt>
                <c:pt idx="8462">
                  <c:v>0.105520129391797</c:v>
                </c:pt>
                <c:pt idx="8463">
                  <c:v>0.10496104269517972</c:v>
                </c:pt>
                <c:pt idx="8464">
                  <c:v>0.10366355015040073</c:v>
                </c:pt>
                <c:pt idx="8465">
                  <c:v>0.10229512735708292</c:v>
                </c:pt>
                <c:pt idx="8466">
                  <c:v>0.10122353698855269</c:v>
                </c:pt>
                <c:pt idx="8467">
                  <c:v>9.9063022991245767E-2</c:v>
                </c:pt>
                <c:pt idx="8468">
                  <c:v>9.7814020494904091E-2</c:v>
                </c:pt>
                <c:pt idx="8469">
                  <c:v>9.6198977009374353E-2</c:v>
                </c:pt>
                <c:pt idx="8470">
                  <c:v>9.423173930299196E-2</c:v>
                </c:pt>
                <c:pt idx="8471">
                  <c:v>9.518761675845587E-2</c:v>
                </c:pt>
                <c:pt idx="8472">
                  <c:v>9.4809294809388114E-2</c:v>
                </c:pt>
                <c:pt idx="8473">
                  <c:v>9.2525247536958205E-2</c:v>
                </c:pt>
                <c:pt idx="8474">
                  <c:v>9.1547702642508333E-2</c:v>
                </c:pt>
                <c:pt idx="8475">
                  <c:v>9.0569790990827764E-2</c:v>
                </c:pt>
                <c:pt idx="8476">
                  <c:v>9.1324967989855385E-2</c:v>
                </c:pt>
                <c:pt idx="8477">
                  <c:v>8.8664776846736765E-2</c:v>
                </c:pt>
                <c:pt idx="8478">
                  <c:v>8.8821157173804219E-2</c:v>
                </c:pt>
                <c:pt idx="8479">
                  <c:v>8.6554534751723228E-2</c:v>
                </c:pt>
                <c:pt idx="8480">
                  <c:v>8.5469410332541282E-2</c:v>
                </c:pt>
                <c:pt idx="8481">
                  <c:v>8.359716951772786E-2</c:v>
                </c:pt>
                <c:pt idx="8482">
                  <c:v>8.4038906458640567E-2</c:v>
                </c:pt>
                <c:pt idx="8483">
                  <c:v>8.2384692788166167E-2</c:v>
                </c:pt>
                <c:pt idx="8484">
                  <c:v>7.8315000712175328E-2</c:v>
                </c:pt>
                <c:pt idx="8485">
                  <c:v>7.7454234621599533E-2</c:v>
                </c:pt>
                <c:pt idx="8486">
                  <c:v>7.7032737655308228E-2</c:v>
                </c:pt>
                <c:pt idx="8487">
                  <c:v>7.7291840494068051E-2</c:v>
                </c:pt>
                <c:pt idx="8488">
                  <c:v>7.9244496476232204E-2</c:v>
                </c:pt>
                <c:pt idx="8489">
                  <c:v>7.8550715211020944E-2</c:v>
                </c:pt>
                <c:pt idx="8490">
                  <c:v>7.7766512098668431E-2</c:v>
                </c:pt>
                <c:pt idx="8491">
                  <c:v>7.7807982561230393E-2</c:v>
                </c:pt>
                <c:pt idx="8492">
                  <c:v>7.8321740726806491E-2</c:v>
                </c:pt>
                <c:pt idx="8493">
                  <c:v>7.814281636589504E-2</c:v>
                </c:pt>
                <c:pt idx="8494">
                  <c:v>7.8349973843350101E-2</c:v>
                </c:pt>
                <c:pt idx="8495">
                  <c:v>7.6052405536265827E-2</c:v>
                </c:pt>
                <c:pt idx="8496">
                  <c:v>7.5416861587211934E-2</c:v>
                </c:pt>
                <c:pt idx="8497">
                  <c:v>7.4132175183529089E-2</c:v>
                </c:pt>
                <c:pt idx="8498">
                  <c:v>7.496978972064243E-2</c:v>
                </c:pt>
                <c:pt idx="8499">
                  <c:v>7.4408004686113513E-2</c:v>
                </c:pt>
                <c:pt idx="8500">
                  <c:v>7.4875305296157477E-2</c:v>
                </c:pt>
                <c:pt idx="8501">
                  <c:v>7.2774891602545522E-2</c:v>
                </c:pt>
                <c:pt idx="8502">
                  <c:v>7.2587333663085743E-2</c:v>
                </c:pt>
                <c:pt idx="8503">
                  <c:v>7.1960334335106874E-2</c:v>
                </c:pt>
                <c:pt idx="8504">
                  <c:v>7.2466610747087726E-2</c:v>
                </c:pt>
                <c:pt idx="8505">
                  <c:v>7.2439763098720883E-2</c:v>
                </c:pt>
                <c:pt idx="8506">
                  <c:v>7.2215672372226189E-2</c:v>
                </c:pt>
                <c:pt idx="8507">
                  <c:v>7.1799897242874403E-2</c:v>
                </c:pt>
                <c:pt idx="8508">
                  <c:v>7.1879823119116101E-2</c:v>
                </c:pt>
                <c:pt idx="8509">
                  <c:v>6.8745079822825433E-2</c:v>
                </c:pt>
                <c:pt idx="8510">
                  <c:v>6.8793465162005032E-2</c:v>
                </c:pt>
                <c:pt idx="8511">
                  <c:v>7.0843825549846931E-2</c:v>
                </c:pt>
                <c:pt idx="8512">
                  <c:v>7.5572925077947412E-2</c:v>
                </c:pt>
                <c:pt idx="8513">
                  <c:v>8.1698484164719365E-2</c:v>
                </c:pt>
                <c:pt idx="8514">
                  <c:v>8.7262424969605193E-2</c:v>
                </c:pt>
                <c:pt idx="8515">
                  <c:v>8.7276364952909524E-2</c:v>
                </c:pt>
                <c:pt idx="8516">
                  <c:v>8.8470824513896748E-2</c:v>
                </c:pt>
                <c:pt idx="8517">
                  <c:v>8.7659400929514297E-2</c:v>
                </c:pt>
                <c:pt idx="8518">
                  <c:v>8.4719093892544853E-2</c:v>
                </c:pt>
                <c:pt idx="8519">
                  <c:v>8.3484854114905749E-2</c:v>
                </c:pt>
                <c:pt idx="8520">
                  <c:v>8.1926569041884501E-2</c:v>
                </c:pt>
                <c:pt idx="8521">
                  <c:v>7.7866868358127894E-2</c:v>
                </c:pt>
                <c:pt idx="8522">
                  <c:v>7.6593683529293924E-2</c:v>
                </c:pt>
                <c:pt idx="8523">
                  <c:v>7.4014684708087961E-2</c:v>
                </c:pt>
                <c:pt idx="8524">
                  <c:v>7.3093980528787114E-2</c:v>
                </c:pt>
                <c:pt idx="8525">
                  <c:v>7.1198351049230404E-2</c:v>
                </c:pt>
                <c:pt idx="8526">
                  <c:v>7.0098937605068523E-2</c:v>
                </c:pt>
                <c:pt idx="8527">
                  <c:v>6.8820386519454338E-2</c:v>
                </c:pt>
                <c:pt idx="8528">
                  <c:v>6.9068694027855718E-2</c:v>
                </c:pt>
                <c:pt idx="8529">
                  <c:v>6.7530912331302734E-2</c:v>
                </c:pt>
                <c:pt idx="8530">
                  <c:v>6.7106990183051524E-2</c:v>
                </c:pt>
                <c:pt idx="8531">
                  <c:v>6.7637191098666824E-2</c:v>
                </c:pt>
                <c:pt idx="8532">
                  <c:v>6.55996083134502E-2</c:v>
                </c:pt>
                <c:pt idx="8533">
                  <c:v>6.1797684858730287E-2</c:v>
                </c:pt>
                <c:pt idx="8534">
                  <c:v>6.2076906973837533E-2</c:v>
                </c:pt>
                <c:pt idx="8535">
                  <c:v>6.234036011103912E-2</c:v>
                </c:pt>
                <c:pt idx="8536">
                  <c:v>6.0172124807042753E-2</c:v>
                </c:pt>
                <c:pt idx="8537">
                  <c:v>6.0275574124261627E-2</c:v>
                </c:pt>
                <c:pt idx="8538">
                  <c:v>5.9517819933481014E-2</c:v>
                </c:pt>
                <c:pt idx="8539">
                  <c:v>5.8564843995241513E-2</c:v>
                </c:pt>
                <c:pt idx="8540">
                  <c:v>5.7977264760011422E-2</c:v>
                </c:pt>
                <c:pt idx="8541">
                  <c:v>5.9580646828336033E-2</c:v>
                </c:pt>
                <c:pt idx="8542">
                  <c:v>5.9270379026914621E-2</c:v>
                </c:pt>
                <c:pt idx="8543">
                  <c:v>6.0774012605918394E-2</c:v>
                </c:pt>
                <c:pt idx="8544">
                  <c:v>5.8723595642120964E-2</c:v>
                </c:pt>
                <c:pt idx="8545">
                  <c:v>5.8403205042537133E-2</c:v>
                </c:pt>
                <c:pt idx="8546">
                  <c:v>5.8908274231915886E-2</c:v>
                </c:pt>
                <c:pt idx="8547">
                  <c:v>5.9411621764115762E-2</c:v>
                </c:pt>
                <c:pt idx="8548">
                  <c:v>5.7032834100603391E-2</c:v>
                </c:pt>
                <c:pt idx="8549">
                  <c:v>5.7642703964200903E-2</c:v>
                </c:pt>
                <c:pt idx="8550">
                  <c:v>5.7243743889185489E-2</c:v>
                </c:pt>
                <c:pt idx="8551">
                  <c:v>5.7051443060985009E-2</c:v>
                </c:pt>
                <c:pt idx="8552">
                  <c:v>5.7642885077561316E-2</c:v>
                </c:pt>
                <c:pt idx="8553">
                  <c:v>5.6484367969043422E-2</c:v>
                </c:pt>
                <c:pt idx="8554">
                  <c:v>5.7253610258370932E-2</c:v>
                </c:pt>
                <c:pt idx="8555">
                  <c:v>5.5787959844818116E-2</c:v>
                </c:pt>
                <c:pt idx="8556">
                  <c:v>5.5129457178682485E-2</c:v>
                </c:pt>
                <c:pt idx="8557">
                  <c:v>5.328458050339966E-2</c:v>
                </c:pt>
                <c:pt idx="8558">
                  <c:v>5.2726576928935988E-2</c:v>
                </c:pt>
                <c:pt idx="8559">
                  <c:v>5.2692925785802473E-2</c:v>
                </c:pt>
                <c:pt idx="8560">
                  <c:v>5.4223035902332434E-2</c:v>
                </c:pt>
                <c:pt idx="8561">
                  <c:v>5.3198956752886183E-2</c:v>
                </c:pt>
                <c:pt idx="8562">
                  <c:v>5.4064210503566752E-2</c:v>
                </c:pt>
                <c:pt idx="8563">
                  <c:v>5.7173341312786702E-2</c:v>
                </c:pt>
                <c:pt idx="8564">
                  <c:v>5.7598954640075833E-2</c:v>
                </c:pt>
                <c:pt idx="8565">
                  <c:v>5.5151500906275137E-2</c:v>
                </c:pt>
                <c:pt idx="8566">
                  <c:v>5.4127766136087135E-2</c:v>
                </c:pt>
                <c:pt idx="8567">
                  <c:v>5.3512819633603333E-2</c:v>
                </c:pt>
                <c:pt idx="8568">
                  <c:v>5.2719660154861472E-2</c:v>
                </c:pt>
                <c:pt idx="8569">
                  <c:v>5.2999795291834413E-2</c:v>
                </c:pt>
                <c:pt idx="8570">
                  <c:v>5.1764687049091797E-2</c:v>
                </c:pt>
                <c:pt idx="8571">
                  <c:v>5.1735108049923574E-2</c:v>
                </c:pt>
                <c:pt idx="8572">
                  <c:v>5.1532810576640942E-2</c:v>
                </c:pt>
                <c:pt idx="8573">
                  <c:v>5.0771632929321284E-2</c:v>
                </c:pt>
                <c:pt idx="8574">
                  <c:v>5.1500150715998047E-2</c:v>
                </c:pt>
                <c:pt idx="8575">
                  <c:v>4.9987244158872846E-2</c:v>
                </c:pt>
                <c:pt idx="8576">
                  <c:v>5.1079606653707053E-2</c:v>
                </c:pt>
                <c:pt idx="8577">
                  <c:v>4.9547221481354764E-2</c:v>
                </c:pt>
                <c:pt idx="8578">
                  <c:v>4.8665661194914153E-2</c:v>
                </c:pt>
                <c:pt idx="8579">
                  <c:v>4.9735673986963373E-2</c:v>
                </c:pt>
                <c:pt idx="8580">
                  <c:v>4.8754567127669561E-2</c:v>
                </c:pt>
                <c:pt idx="8581">
                  <c:v>4.753078201001687E-2</c:v>
                </c:pt>
                <c:pt idx="8582">
                  <c:v>4.6517188274226864E-2</c:v>
                </c:pt>
                <c:pt idx="8583">
                  <c:v>4.6679667026245313E-2</c:v>
                </c:pt>
                <c:pt idx="8584">
                  <c:v>4.7130679997189513E-2</c:v>
                </c:pt>
                <c:pt idx="8585">
                  <c:v>4.7178876910371863E-2</c:v>
                </c:pt>
                <c:pt idx="8586">
                  <c:v>4.6708789403163684E-2</c:v>
                </c:pt>
                <c:pt idx="8587">
                  <c:v>4.53613298215206E-2</c:v>
                </c:pt>
                <c:pt idx="8588">
                  <c:v>4.6175697274183691E-2</c:v>
                </c:pt>
                <c:pt idx="8589">
                  <c:v>4.5042721278865404E-2</c:v>
                </c:pt>
                <c:pt idx="8590">
                  <c:v>4.5261021094961003E-2</c:v>
                </c:pt>
                <c:pt idx="8591">
                  <c:v>4.4818344103027423E-2</c:v>
                </c:pt>
                <c:pt idx="8592">
                  <c:v>4.5419108013018392E-2</c:v>
                </c:pt>
                <c:pt idx="8593">
                  <c:v>4.5468912108503512E-2</c:v>
                </c:pt>
                <c:pt idx="8594">
                  <c:v>4.4913949145302057E-2</c:v>
                </c:pt>
                <c:pt idx="8595">
                  <c:v>4.4828125793569346E-2</c:v>
                </c:pt>
                <c:pt idx="8596">
                  <c:v>4.4609433881848723E-2</c:v>
                </c:pt>
                <c:pt idx="8597">
                  <c:v>4.4270347840047512E-2</c:v>
                </c:pt>
                <c:pt idx="8598">
                  <c:v>4.3664312130297957E-2</c:v>
                </c:pt>
                <c:pt idx="8599">
                  <c:v>4.3860096600819472E-2</c:v>
                </c:pt>
                <c:pt idx="8600">
                  <c:v>4.3713298882793745E-2</c:v>
                </c:pt>
                <c:pt idx="8601">
                  <c:v>4.4731045334469692E-2</c:v>
                </c:pt>
                <c:pt idx="8602">
                  <c:v>4.4177416665109326E-2</c:v>
                </c:pt>
                <c:pt idx="8603">
                  <c:v>4.4291273687785293E-2</c:v>
                </c:pt>
                <c:pt idx="8604">
                  <c:v>4.3349271434234622E-2</c:v>
                </c:pt>
                <c:pt idx="8605">
                  <c:v>4.3337648481969866E-2</c:v>
                </c:pt>
                <c:pt idx="8606">
                  <c:v>4.3390642722703314E-2</c:v>
                </c:pt>
                <c:pt idx="8607">
                  <c:v>4.3693706465445292E-2</c:v>
                </c:pt>
                <c:pt idx="8608">
                  <c:v>4.3330799976780833E-2</c:v>
                </c:pt>
                <c:pt idx="8609">
                  <c:v>4.2679213489980466E-2</c:v>
                </c:pt>
                <c:pt idx="8610">
                  <c:v>4.3159327949168304E-2</c:v>
                </c:pt>
                <c:pt idx="8611">
                  <c:v>4.2364231223707506E-2</c:v>
                </c:pt>
                <c:pt idx="8612">
                  <c:v>4.2108191628772683E-2</c:v>
                </c:pt>
                <c:pt idx="8613">
                  <c:v>4.2125083529828404E-2</c:v>
                </c:pt>
                <c:pt idx="8614">
                  <c:v>4.2195613822917574E-2</c:v>
                </c:pt>
                <c:pt idx="8615">
                  <c:v>4.1877417452714574E-2</c:v>
                </c:pt>
                <c:pt idx="8616">
                  <c:v>4.1880291324990923E-2</c:v>
                </c:pt>
                <c:pt idx="8617">
                  <c:v>4.2813454160023669E-2</c:v>
                </c:pt>
                <c:pt idx="8618">
                  <c:v>4.2414090168308792E-2</c:v>
                </c:pt>
                <c:pt idx="8619">
                  <c:v>4.3367147759646604E-2</c:v>
                </c:pt>
                <c:pt idx="8620">
                  <c:v>4.3077775166261795E-2</c:v>
                </c:pt>
                <c:pt idx="8621">
                  <c:v>4.3118052246926733E-2</c:v>
                </c:pt>
                <c:pt idx="8622">
                  <c:v>4.2799922181280113E-2</c:v>
                </c:pt>
                <c:pt idx="8623">
                  <c:v>4.2760335257886264E-2</c:v>
                </c:pt>
                <c:pt idx="8624">
                  <c:v>4.1559649844651589E-2</c:v>
                </c:pt>
                <c:pt idx="8625">
                  <c:v>4.2562537554109763E-2</c:v>
                </c:pt>
                <c:pt idx="8626">
                  <c:v>4.0868606227866977E-2</c:v>
                </c:pt>
                <c:pt idx="8627">
                  <c:v>4.1244735450272366E-2</c:v>
                </c:pt>
                <c:pt idx="8628">
                  <c:v>4.0913211797239592E-2</c:v>
                </c:pt>
                <c:pt idx="8629">
                  <c:v>3.9392437584026482E-2</c:v>
                </c:pt>
                <c:pt idx="8630">
                  <c:v>4.0416153195771722E-2</c:v>
                </c:pt>
                <c:pt idx="8631">
                  <c:v>4.0423677319509174E-2</c:v>
                </c:pt>
                <c:pt idx="8632">
                  <c:v>3.9961925018926016E-2</c:v>
                </c:pt>
                <c:pt idx="8633">
                  <c:v>4.0737629046012323E-2</c:v>
                </c:pt>
                <c:pt idx="8634">
                  <c:v>3.9894648280715282E-2</c:v>
                </c:pt>
                <c:pt idx="8635">
                  <c:v>4.0806226223306152E-2</c:v>
                </c:pt>
                <c:pt idx="8636">
                  <c:v>4.0346865433966997E-2</c:v>
                </c:pt>
                <c:pt idx="8637">
                  <c:v>4.0027699704532883E-2</c:v>
                </c:pt>
                <c:pt idx="8638">
                  <c:v>3.9486519788293456E-2</c:v>
                </c:pt>
                <c:pt idx="8639">
                  <c:v>3.8511480400047218E-2</c:v>
                </c:pt>
                <c:pt idx="8640">
                  <c:v>3.8513407464444392E-2</c:v>
                </c:pt>
                <c:pt idx="8641">
                  <c:v>3.8760431941646377E-2</c:v>
                </c:pt>
                <c:pt idx="8642">
                  <c:v>3.8285530289594812E-2</c:v>
                </c:pt>
                <c:pt idx="8643">
                  <c:v>3.7638967212834898E-2</c:v>
                </c:pt>
                <c:pt idx="8644">
                  <c:v>3.9130654567040318E-2</c:v>
                </c:pt>
                <c:pt idx="8645">
                  <c:v>3.7801417655526144E-2</c:v>
                </c:pt>
                <c:pt idx="8646">
                  <c:v>3.7257351798946542E-2</c:v>
                </c:pt>
                <c:pt idx="8647">
                  <c:v>3.7254136255581285E-2</c:v>
                </c:pt>
                <c:pt idx="8648">
                  <c:v>3.7319117549367641E-2</c:v>
                </c:pt>
                <c:pt idx="8649">
                  <c:v>3.7920944401045611E-2</c:v>
                </c:pt>
                <c:pt idx="8650">
                  <c:v>3.8681434106413094E-2</c:v>
                </c:pt>
                <c:pt idx="8651">
                  <c:v>3.6750521438327501E-2</c:v>
                </c:pt>
                <c:pt idx="8652">
                  <c:v>3.5756784253611139E-2</c:v>
                </c:pt>
                <c:pt idx="8653">
                  <c:v>3.4628177491017612E-2</c:v>
                </c:pt>
                <c:pt idx="8654">
                  <c:v>3.4466014025520499E-2</c:v>
                </c:pt>
                <c:pt idx="8655">
                  <c:v>3.3675422260212785E-2</c:v>
                </c:pt>
                <c:pt idx="8656">
                  <c:v>3.3909508277723641E-2</c:v>
                </c:pt>
                <c:pt idx="8657">
                  <c:v>3.4501432652134012E-2</c:v>
                </c:pt>
                <c:pt idx="8658">
                  <c:v>3.4001850252593814E-2</c:v>
                </c:pt>
                <c:pt idx="8659">
                  <c:v>3.4061029315539511E-2</c:v>
                </c:pt>
                <c:pt idx="8660">
                  <c:v>3.3596505467274849E-2</c:v>
                </c:pt>
                <c:pt idx="8661">
                  <c:v>3.4599552505192421E-2</c:v>
                </c:pt>
                <c:pt idx="8662">
                  <c:v>3.4311936078546282E-2</c:v>
                </c:pt>
                <c:pt idx="8663">
                  <c:v>3.4138539302231367E-2</c:v>
                </c:pt>
                <c:pt idx="8664">
                  <c:v>3.4290540803781744E-2</c:v>
                </c:pt>
                <c:pt idx="8665">
                  <c:v>3.3333084143160371E-2</c:v>
                </c:pt>
                <c:pt idx="8666">
                  <c:v>3.2847379858220858E-2</c:v>
                </c:pt>
                <c:pt idx="8667">
                  <c:v>3.3709119217717395E-2</c:v>
                </c:pt>
                <c:pt idx="8668">
                  <c:v>3.3616010692348687E-2</c:v>
                </c:pt>
                <c:pt idx="8669">
                  <c:v>3.3468150331627984E-2</c:v>
                </c:pt>
                <c:pt idx="8670">
                  <c:v>3.3132290946417918E-2</c:v>
                </c:pt>
                <c:pt idx="8671">
                  <c:v>3.234988119151079E-2</c:v>
                </c:pt>
                <c:pt idx="8672">
                  <c:v>3.3625472876725696E-2</c:v>
                </c:pt>
                <c:pt idx="8673">
                  <c:v>3.3985193951181894E-2</c:v>
                </c:pt>
                <c:pt idx="8674">
                  <c:v>3.3314808091510981E-2</c:v>
                </c:pt>
                <c:pt idx="8675">
                  <c:v>3.3524586881278837E-2</c:v>
                </c:pt>
                <c:pt idx="8676">
                  <c:v>3.3484425218247307E-2</c:v>
                </c:pt>
                <c:pt idx="8677">
                  <c:v>3.2086531739711745E-2</c:v>
                </c:pt>
                <c:pt idx="8678">
                  <c:v>3.3456456729928516E-2</c:v>
                </c:pt>
                <c:pt idx="8679">
                  <c:v>3.316881093107469E-2</c:v>
                </c:pt>
                <c:pt idx="8680">
                  <c:v>3.2176876863668852E-2</c:v>
                </c:pt>
                <c:pt idx="8681">
                  <c:v>3.2573434627051041E-2</c:v>
                </c:pt>
                <c:pt idx="8682">
                  <c:v>3.2330317291484292E-2</c:v>
                </c:pt>
                <c:pt idx="8683">
                  <c:v>3.2185871731961094E-2</c:v>
                </c:pt>
                <c:pt idx="8684">
                  <c:v>3.1307447989677814E-2</c:v>
                </c:pt>
                <c:pt idx="8685">
                  <c:v>3.1914021533744313E-2</c:v>
                </c:pt>
                <c:pt idx="8686">
                  <c:v>3.1742609742306645E-2</c:v>
                </c:pt>
                <c:pt idx="8687">
                  <c:v>3.2130351870050484E-2</c:v>
                </c:pt>
                <c:pt idx="8688">
                  <c:v>3.1461294834926351E-2</c:v>
                </c:pt>
                <c:pt idx="8689">
                  <c:v>3.1194876543333742E-2</c:v>
                </c:pt>
                <c:pt idx="8690">
                  <c:v>3.1843766921598002E-2</c:v>
                </c:pt>
                <c:pt idx="8691">
                  <c:v>3.1641612408240809E-2</c:v>
                </c:pt>
                <c:pt idx="8692">
                  <c:v>3.1364153357809711E-2</c:v>
                </c:pt>
                <c:pt idx="8693">
                  <c:v>3.2533297774749753E-2</c:v>
                </c:pt>
                <c:pt idx="8694">
                  <c:v>3.2268081296232765E-2</c:v>
                </c:pt>
                <c:pt idx="8695">
                  <c:v>3.1972024025568799E-2</c:v>
                </c:pt>
                <c:pt idx="8696">
                  <c:v>3.1319678715580092E-2</c:v>
                </c:pt>
                <c:pt idx="8697">
                  <c:v>3.0952217789433658E-2</c:v>
                </c:pt>
                <c:pt idx="8698">
                  <c:v>3.1117281239788568E-2</c:v>
                </c:pt>
                <c:pt idx="8699">
                  <c:v>3.0977765055649982E-2</c:v>
                </c:pt>
                <c:pt idx="8700">
                  <c:v>3.0998507969653602E-2</c:v>
                </c:pt>
                <c:pt idx="8701">
                  <c:v>3.1137417762991094E-2</c:v>
                </c:pt>
                <c:pt idx="8702">
                  <c:v>3.1353424177273846E-2</c:v>
                </c:pt>
                <c:pt idx="8703">
                  <c:v>3.1189126884702014E-2</c:v>
                </c:pt>
                <c:pt idx="8704">
                  <c:v>3.1039726976582391E-2</c:v>
                </c:pt>
                <c:pt idx="8705">
                  <c:v>3.1375148638837481E-2</c:v>
                </c:pt>
                <c:pt idx="8706">
                  <c:v>3.1475938194831202E-2</c:v>
                </c:pt>
                <c:pt idx="8707">
                  <c:v>3.1672974592812611E-2</c:v>
                </c:pt>
                <c:pt idx="8708">
                  <c:v>3.2274049871189189E-2</c:v>
                </c:pt>
                <c:pt idx="8709">
                  <c:v>3.2531925282415462E-2</c:v>
                </c:pt>
                <c:pt idx="8710">
                  <c:v>3.2675367298182052E-2</c:v>
                </c:pt>
                <c:pt idx="8711">
                  <c:v>3.2496351777454642E-2</c:v>
                </c:pt>
                <c:pt idx="8712">
                  <c:v>3.2432942904960599E-2</c:v>
                </c:pt>
                <c:pt idx="8713">
                  <c:v>3.2955620235982204E-2</c:v>
                </c:pt>
                <c:pt idx="8714">
                  <c:v>3.2448917411715399E-2</c:v>
                </c:pt>
                <c:pt idx="8715">
                  <c:v>3.2643906116074303E-2</c:v>
                </c:pt>
                <c:pt idx="8716">
                  <c:v>3.2312247804016869E-2</c:v>
                </c:pt>
                <c:pt idx="8717">
                  <c:v>3.1206710222726378E-2</c:v>
                </c:pt>
                <c:pt idx="8718">
                  <c:v>3.1116874635874241E-2</c:v>
                </c:pt>
                <c:pt idx="8719">
                  <c:v>3.1439177528423429E-2</c:v>
                </c:pt>
                <c:pt idx="8720">
                  <c:v>3.1279232979118998E-2</c:v>
                </c:pt>
                <c:pt idx="8721">
                  <c:v>3.0886680439042205E-2</c:v>
                </c:pt>
                <c:pt idx="8722">
                  <c:v>3.0339972277188612E-2</c:v>
                </c:pt>
                <c:pt idx="8723">
                  <c:v>3.0314719514082648E-2</c:v>
                </c:pt>
                <c:pt idx="8724">
                  <c:v>3.0651400697126012E-2</c:v>
                </c:pt>
                <c:pt idx="8725">
                  <c:v>3.0294798120037075E-2</c:v>
                </c:pt>
                <c:pt idx="8726">
                  <c:v>2.9402096074294441E-2</c:v>
                </c:pt>
                <c:pt idx="8727">
                  <c:v>2.9034394178931461E-2</c:v>
                </c:pt>
                <c:pt idx="8728">
                  <c:v>2.8242889525478192E-2</c:v>
                </c:pt>
                <c:pt idx="8729">
                  <c:v>2.929308460808697E-2</c:v>
                </c:pt>
                <c:pt idx="8730">
                  <c:v>3.0116074008946107E-2</c:v>
                </c:pt>
                <c:pt idx="8731">
                  <c:v>2.9989748127503279E-2</c:v>
                </c:pt>
                <c:pt idx="8732">
                  <c:v>3.0074077157965416E-2</c:v>
                </c:pt>
                <c:pt idx="8733">
                  <c:v>3.0054651144540138E-2</c:v>
                </c:pt>
                <c:pt idx="8734">
                  <c:v>3.029043665485041E-2</c:v>
                </c:pt>
                <c:pt idx="8735">
                  <c:v>3.0324190240460389E-2</c:v>
                </c:pt>
                <c:pt idx="8736">
                  <c:v>2.9497741148344001E-2</c:v>
                </c:pt>
                <c:pt idx="8737">
                  <c:v>2.9234586326697627E-2</c:v>
                </c:pt>
                <c:pt idx="8738">
                  <c:v>2.9474353879465127E-2</c:v>
                </c:pt>
                <c:pt idx="8739">
                  <c:v>2.9716159282299398E-2</c:v>
                </c:pt>
                <c:pt idx="8740">
                  <c:v>2.8629471123718941E-2</c:v>
                </c:pt>
                <c:pt idx="8741">
                  <c:v>2.812655363051204E-2</c:v>
                </c:pt>
                <c:pt idx="8742">
                  <c:v>2.808719180818E-2</c:v>
                </c:pt>
                <c:pt idx="8743">
                  <c:v>2.7681467793818609E-2</c:v>
                </c:pt>
                <c:pt idx="8744">
                  <c:v>2.8569617883826892E-2</c:v>
                </c:pt>
                <c:pt idx="8745">
                  <c:v>2.8526079955077197E-2</c:v>
                </c:pt>
                <c:pt idx="8746">
                  <c:v>2.7545631599719653E-2</c:v>
                </c:pt>
                <c:pt idx="8747">
                  <c:v>2.7910716445233092E-2</c:v>
                </c:pt>
                <c:pt idx="8748">
                  <c:v>2.8277870491553111E-2</c:v>
                </c:pt>
                <c:pt idx="8749">
                  <c:v>2.779222037733409E-2</c:v>
                </c:pt>
                <c:pt idx="8750">
                  <c:v>2.7083918072122556E-2</c:v>
                </c:pt>
                <c:pt idx="8751">
                  <c:v>2.7862575243879181E-2</c:v>
                </c:pt>
                <c:pt idx="8752">
                  <c:v>2.7233639636620042E-2</c:v>
                </c:pt>
                <c:pt idx="8753">
                  <c:v>2.7489247904971301E-2</c:v>
                </c:pt>
                <c:pt idx="8754">
                  <c:v>2.7780504688272416E-2</c:v>
                </c:pt>
                <c:pt idx="8755">
                  <c:v>2.7453958805708611E-2</c:v>
                </c:pt>
                <c:pt idx="8756">
                  <c:v>2.707132355438065E-2</c:v>
                </c:pt>
                <c:pt idx="8757">
                  <c:v>2.7050523589807841E-2</c:v>
                </c:pt>
                <c:pt idx="8758">
                  <c:v>2.6326917189776811E-2</c:v>
                </c:pt>
                <c:pt idx="8759">
                  <c:v>2.6278349274795887E-2</c:v>
                </c:pt>
                <c:pt idx="8760">
                  <c:v>2.6405420548000411E-2</c:v>
                </c:pt>
                <c:pt idx="8761">
                  <c:v>2.6499610371545492E-2</c:v>
                </c:pt>
                <c:pt idx="8762">
                  <c:v>2.6266202833074612E-2</c:v>
                </c:pt>
                <c:pt idx="8763">
                  <c:v>2.6598176774282781E-2</c:v>
                </c:pt>
                <c:pt idx="8764">
                  <c:v>2.6941231365993645E-2</c:v>
                </c:pt>
                <c:pt idx="8765">
                  <c:v>2.6571437086106105E-2</c:v>
                </c:pt>
                <c:pt idx="8766">
                  <c:v>2.6621159318893656E-2</c:v>
                </c:pt>
                <c:pt idx="8767">
                  <c:v>2.5215854284223543E-2</c:v>
                </c:pt>
                <c:pt idx="8768">
                  <c:v>2.5725012113198241E-2</c:v>
                </c:pt>
                <c:pt idx="8769">
                  <c:v>2.5661708516829859E-2</c:v>
                </c:pt>
                <c:pt idx="8770">
                  <c:v>2.5739122183815712E-2</c:v>
                </c:pt>
                <c:pt idx="8771">
                  <c:v>2.5500133600314692E-2</c:v>
                </c:pt>
                <c:pt idx="8772">
                  <c:v>2.5587513297248829E-2</c:v>
                </c:pt>
                <c:pt idx="8773">
                  <c:v>2.4782197492891306E-2</c:v>
                </c:pt>
                <c:pt idx="8774">
                  <c:v>2.4144405560994672E-2</c:v>
                </c:pt>
                <c:pt idx="8775">
                  <c:v>2.4523736663590045E-2</c:v>
                </c:pt>
                <c:pt idx="8776">
                  <c:v>2.4731509740506311E-2</c:v>
                </c:pt>
                <c:pt idx="8777">
                  <c:v>2.4916672921692088E-2</c:v>
                </c:pt>
                <c:pt idx="8778">
                  <c:v>2.5668473627104851E-2</c:v>
                </c:pt>
                <c:pt idx="8779">
                  <c:v>2.4920782846177787E-2</c:v>
                </c:pt>
                <c:pt idx="8780">
                  <c:v>2.5666866326514801E-2</c:v>
                </c:pt>
                <c:pt idx="8781">
                  <c:v>2.5698241602203412E-2</c:v>
                </c:pt>
                <c:pt idx="8782">
                  <c:v>2.5441033879660499E-2</c:v>
                </c:pt>
                <c:pt idx="8783">
                  <c:v>2.5629340854868777E-2</c:v>
                </c:pt>
                <c:pt idx="8784">
                  <c:v>2.5142132348436878E-2</c:v>
                </c:pt>
                <c:pt idx="8785">
                  <c:v>2.4487110332575852E-2</c:v>
                </c:pt>
                <c:pt idx="8786">
                  <c:v>2.449723724347861E-2</c:v>
                </c:pt>
                <c:pt idx="8787">
                  <c:v>2.4295449137841828E-2</c:v>
                </c:pt>
                <c:pt idx="8788">
                  <c:v>2.5441451384209682E-2</c:v>
                </c:pt>
                <c:pt idx="8789">
                  <c:v>2.4742147752382711E-2</c:v>
                </c:pt>
                <c:pt idx="8790">
                  <c:v>2.5635581474242899E-2</c:v>
                </c:pt>
                <c:pt idx="8791">
                  <c:v>2.6112067667249692E-2</c:v>
                </c:pt>
                <c:pt idx="8792">
                  <c:v>2.5465614186117792E-2</c:v>
                </c:pt>
                <c:pt idx="8793">
                  <c:v>2.5079148519821199E-2</c:v>
                </c:pt>
                <c:pt idx="8794">
                  <c:v>2.4654361011067001E-2</c:v>
                </c:pt>
                <c:pt idx="8795">
                  <c:v>2.4854259404065691E-2</c:v>
                </c:pt>
                <c:pt idx="8796">
                  <c:v>2.5454076101329316E-2</c:v>
                </c:pt>
                <c:pt idx="8797">
                  <c:v>2.6861605470712265E-2</c:v>
                </c:pt>
                <c:pt idx="8798">
                  <c:v>3.4289532015549816E-2</c:v>
                </c:pt>
                <c:pt idx="8799">
                  <c:v>4.7868249787362475E-2</c:v>
                </c:pt>
                <c:pt idx="8800">
                  <c:v>8.1107946226711858E-2</c:v>
                </c:pt>
                <c:pt idx="8801">
                  <c:v>0.16803935100085579</c:v>
                </c:pt>
                <c:pt idx="8802">
                  <c:v>0.33131611091757507</c:v>
                </c:pt>
                <c:pt idx="8803">
                  <c:v>0.43026271195087873</c:v>
                </c:pt>
                <c:pt idx="8804">
                  <c:v>0.54295985946998571</c:v>
                </c:pt>
                <c:pt idx="8805">
                  <c:v>0.76161270029479178</c:v>
                </c:pt>
                <c:pt idx="8806">
                  <c:v>1.3701550312782966</c:v>
                </c:pt>
                <c:pt idx="8807">
                  <c:v>2.1214051017972193</c:v>
                </c:pt>
                <c:pt idx="8808">
                  <c:v>1.8592729493581481</c:v>
                </c:pt>
                <c:pt idx="8809">
                  <c:v>1.3503235044546824</c:v>
                </c:pt>
                <c:pt idx="8810">
                  <c:v>1.0819011537610717</c:v>
                </c:pt>
                <c:pt idx="8811">
                  <c:v>0.91381544162860562</c:v>
                </c:pt>
                <c:pt idx="8812">
                  <c:v>0.79751660903934996</c:v>
                </c:pt>
                <c:pt idx="8813">
                  <c:v>0.71479291199740635</c:v>
                </c:pt>
                <c:pt idx="8814">
                  <c:v>0.66653124297234823</c:v>
                </c:pt>
                <c:pt idx="8815">
                  <c:v>0.63464951879398757</c:v>
                </c:pt>
                <c:pt idx="8816">
                  <c:v>0.60277963060417672</c:v>
                </c:pt>
                <c:pt idx="8817">
                  <c:v>0.56032451833925967</c:v>
                </c:pt>
                <c:pt idx="8818">
                  <c:v>0.52091752523141344</c:v>
                </c:pt>
                <c:pt idx="8819">
                  <c:v>0.48920468094813302</c:v>
                </c:pt>
                <c:pt idx="8820">
                  <c:v>0.46275895960796948</c:v>
                </c:pt>
                <c:pt idx="8821">
                  <c:v>0.4403973983550295</c:v>
                </c:pt>
                <c:pt idx="8822">
                  <c:v>0.41678502952568541</c:v>
                </c:pt>
                <c:pt idx="8823">
                  <c:v>0.40073000253471103</c:v>
                </c:pt>
                <c:pt idx="8824">
                  <c:v>0.38029200902087623</c:v>
                </c:pt>
                <c:pt idx="8825">
                  <c:v>0.36680728464929835</c:v>
                </c:pt>
                <c:pt idx="8826">
                  <c:v>0.35512613301468965</c:v>
                </c:pt>
                <c:pt idx="8827">
                  <c:v>0.34102567636788855</c:v>
                </c:pt>
                <c:pt idx="8828">
                  <c:v>0.33183008605052522</c:v>
                </c:pt>
                <c:pt idx="8829">
                  <c:v>0.32313232902670252</c:v>
                </c:pt>
                <c:pt idx="8830">
                  <c:v>0.30860040235699981</c:v>
                </c:pt>
                <c:pt idx="8831">
                  <c:v>0.30057830336062213</c:v>
                </c:pt>
                <c:pt idx="8832">
                  <c:v>0.28695401304418483</c:v>
                </c:pt>
                <c:pt idx="8833">
                  <c:v>0.28185821243743131</c:v>
                </c:pt>
                <c:pt idx="8834">
                  <c:v>0.26981920042175078</c:v>
                </c:pt>
                <c:pt idx="8835">
                  <c:v>0.26130198451333775</c:v>
                </c:pt>
                <c:pt idx="8836">
                  <c:v>0.25023989021827375</c:v>
                </c:pt>
                <c:pt idx="8837">
                  <c:v>0.24724690688323195</c:v>
                </c:pt>
                <c:pt idx="8838">
                  <c:v>0.24276337314265034</c:v>
                </c:pt>
                <c:pt idx="8839">
                  <c:v>0.23332463954202093</c:v>
                </c:pt>
                <c:pt idx="8840">
                  <c:v>0.22773302239520776</c:v>
                </c:pt>
                <c:pt idx="8841">
                  <c:v>0.2255570875155814</c:v>
                </c:pt>
                <c:pt idx="8842">
                  <c:v>0.21938415568092337</c:v>
                </c:pt>
                <c:pt idx="8843">
                  <c:v>0.20993040313910652</c:v>
                </c:pt>
                <c:pt idx="8844">
                  <c:v>0.205790724264794</c:v>
                </c:pt>
                <c:pt idx="8845">
                  <c:v>0.19939761842084219</c:v>
                </c:pt>
                <c:pt idx="8846">
                  <c:v>0.19519366448693479</c:v>
                </c:pt>
                <c:pt idx="8847">
                  <c:v>0.19172539142964895</c:v>
                </c:pt>
                <c:pt idx="8848">
                  <c:v>0.1889595593708184</c:v>
                </c:pt>
                <c:pt idx="8849">
                  <c:v>0.18797665155769674</c:v>
                </c:pt>
                <c:pt idx="8850">
                  <c:v>0.18296192152714896</c:v>
                </c:pt>
                <c:pt idx="8851">
                  <c:v>0.18046070798738498</c:v>
                </c:pt>
                <c:pt idx="8852">
                  <c:v>0.17545978810554191</c:v>
                </c:pt>
                <c:pt idx="8853">
                  <c:v>0.17201759571737657</c:v>
                </c:pt>
                <c:pt idx="8854">
                  <c:v>0.16709609296882699</c:v>
                </c:pt>
                <c:pt idx="8855">
                  <c:v>0.16634695265769311</c:v>
                </c:pt>
                <c:pt idx="8856">
                  <c:v>0.15884415871345844</c:v>
                </c:pt>
                <c:pt idx="8857">
                  <c:v>0.1574762491814026</c:v>
                </c:pt>
                <c:pt idx="8858">
                  <c:v>0.15476212836838124</c:v>
                </c:pt>
                <c:pt idx="8859">
                  <c:v>0.14981043018336346</c:v>
                </c:pt>
                <c:pt idx="8860">
                  <c:v>0.14603611820240631</c:v>
                </c:pt>
                <c:pt idx="8861">
                  <c:v>0.14544753631104781</c:v>
                </c:pt>
                <c:pt idx="8862">
                  <c:v>0.1413786819126028</c:v>
                </c:pt>
                <c:pt idx="8863">
                  <c:v>0.13952217245655338</c:v>
                </c:pt>
                <c:pt idx="8864">
                  <c:v>0.13862368395511077</c:v>
                </c:pt>
                <c:pt idx="8865">
                  <c:v>0.13782909096733431</c:v>
                </c:pt>
                <c:pt idx="8866">
                  <c:v>0.13604524668971521</c:v>
                </c:pt>
              </c:numCache>
            </c:numRef>
          </c:val>
        </c:ser>
        <c:gapWidth val="0"/>
        <c:axId val="100500608"/>
        <c:axId val="100502144"/>
      </c:barChart>
      <c:barChart>
        <c:barDir val="col"/>
        <c:grouping val="clustered"/>
        <c:ser>
          <c:idx val="1"/>
          <c:order val="0"/>
          <c:tx>
            <c:v>12林班下流端降水</c:v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cat>
            <c:numRef>
              <c:f>流量!$A$2:$A$8868</c:f>
              <c:numCache>
                <c:formatCode>yyyy/m/d\ h:mm;@</c:formatCode>
                <c:ptCount val="8867"/>
                <c:pt idx="0">
                  <c:v>39437</c:v>
                </c:pt>
                <c:pt idx="1">
                  <c:v>39437.041666666584</c:v>
                </c:pt>
                <c:pt idx="2">
                  <c:v>39437.083333333285</c:v>
                </c:pt>
                <c:pt idx="3">
                  <c:v>39437.124999999898</c:v>
                </c:pt>
                <c:pt idx="4">
                  <c:v>39437.166666666475</c:v>
                </c:pt>
                <c:pt idx="5">
                  <c:v>39437.208333333103</c:v>
                </c:pt>
                <c:pt idx="6">
                  <c:v>39437.249999999811</c:v>
                </c:pt>
                <c:pt idx="7">
                  <c:v>39437.291666666119</c:v>
                </c:pt>
                <c:pt idx="8">
                  <c:v>39437.333333333001</c:v>
                </c:pt>
                <c:pt idx="9">
                  <c:v>39437.374999999891</c:v>
                </c:pt>
                <c:pt idx="10">
                  <c:v>39437.4166666663</c:v>
                </c:pt>
                <c:pt idx="11">
                  <c:v>39437.458333333103</c:v>
                </c:pt>
                <c:pt idx="12">
                  <c:v>39437.499999999498</c:v>
                </c:pt>
                <c:pt idx="13">
                  <c:v>39437.541666666184</c:v>
                </c:pt>
                <c:pt idx="14">
                  <c:v>39437.583333332797</c:v>
                </c:pt>
                <c:pt idx="15">
                  <c:v>39437.624999999403</c:v>
                </c:pt>
                <c:pt idx="16">
                  <c:v>39437.666666665849</c:v>
                </c:pt>
                <c:pt idx="17">
                  <c:v>39437.708333332703</c:v>
                </c:pt>
                <c:pt idx="18">
                  <c:v>39437.749999999302</c:v>
                </c:pt>
                <c:pt idx="19">
                  <c:v>39437.791666665544</c:v>
                </c:pt>
                <c:pt idx="20">
                  <c:v>39437.833333332601</c:v>
                </c:pt>
                <c:pt idx="21">
                  <c:v>39437.874999999243</c:v>
                </c:pt>
                <c:pt idx="22">
                  <c:v>39437.916666665784</c:v>
                </c:pt>
                <c:pt idx="23">
                  <c:v>39437.95833333263</c:v>
                </c:pt>
                <c:pt idx="24">
                  <c:v>39437.999999999098</c:v>
                </c:pt>
                <c:pt idx="25">
                  <c:v>39438.0416666655</c:v>
                </c:pt>
                <c:pt idx="26">
                  <c:v>39438.083333332303</c:v>
                </c:pt>
                <c:pt idx="27">
                  <c:v>39438.124999999003</c:v>
                </c:pt>
                <c:pt idx="28">
                  <c:v>39438.166666665435</c:v>
                </c:pt>
                <c:pt idx="29">
                  <c:v>39438.208333332201</c:v>
                </c:pt>
                <c:pt idx="30">
                  <c:v>39438.249999998799</c:v>
                </c:pt>
                <c:pt idx="31">
                  <c:v>39438.291666665144</c:v>
                </c:pt>
                <c:pt idx="32">
                  <c:v>39438.333333332099</c:v>
                </c:pt>
                <c:pt idx="33">
                  <c:v>39438.374999998952</c:v>
                </c:pt>
                <c:pt idx="34">
                  <c:v>39438.416666665304</c:v>
                </c:pt>
                <c:pt idx="35">
                  <c:v>39438.458333332223</c:v>
                </c:pt>
                <c:pt idx="36">
                  <c:v>39438.499999998603</c:v>
                </c:pt>
                <c:pt idx="37">
                  <c:v>39438.541666665034</c:v>
                </c:pt>
                <c:pt idx="38">
                  <c:v>39438.583333331902</c:v>
                </c:pt>
                <c:pt idx="39">
                  <c:v>39438.624999998603</c:v>
                </c:pt>
                <c:pt idx="40">
                  <c:v>39438.666666664976</c:v>
                </c:pt>
                <c:pt idx="41">
                  <c:v>39438.708333331684</c:v>
                </c:pt>
                <c:pt idx="42">
                  <c:v>39438.749999998399</c:v>
                </c:pt>
                <c:pt idx="43">
                  <c:v>39438.791666664722</c:v>
                </c:pt>
                <c:pt idx="44">
                  <c:v>39438.833333331597</c:v>
                </c:pt>
                <c:pt idx="45">
                  <c:v>39438.874999998552</c:v>
                </c:pt>
                <c:pt idx="46">
                  <c:v>39438.916666664903</c:v>
                </c:pt>
                <c:pt idx="47">
                  <c:v>39438.958333331611</c:v>
                </c:pt>
                <c:pt idx="48">
                  <c:v>39438.999999998203</c:v>
                </c:pt>
                <c:pt idx="49">
                  <c:v>39439.041666664627</c:v>
                </c:pt>
                <c:pt idx="50">
                  <c:v>39439.0833333314</c:v>
                </c:pt>
                <c:pt idx="51">
                  <c:v>39439.124999997999</c:v>
                </c:pt>
                <c:pt idx="52">
                  <c:v>39439.166666664576</c:v>
                </c:pt>
                <c:pt idx="53">
                  <c:v>39439.208333331284</c:v>
                </c:pt>
                <c:pt idx="54">
                  <c:v>39439.249999997897</c:v>
                </c:pt>
                <c:pt idx="55">
                  <c:v>39439.291666664205</c:v>
                </c:pt>
                <c:pt idx="56">
                  <c:v>39439.333333331197</c:v>
                </c:pt>
                <c:pt idx="57">
                  <c:v>39439.374999998006</c:v>
                </c:pt>
                <c:pt idx="58">
                  <c:v>39439.416666664401</c:v>
                </c:pt>
                <c:pt idx="59">
                  <c:v>39439.458333331153</c:v>
                </c:pt>
                <c:pt idx="60">
                  <c:v>39439.499999997701</c:v>
                </c:pt>
                <c:pt idx="61">
                  <c:v>39439.541666664176</c:v>
                </c:pt>
                <c:pt idx="62">
                  <c:v>39439.583333330898</c:v>
                </c:pt>
                <c:pt idx="63">
                  <c:v>39439.624999997599</c:v>
                </c:pt>
                <c:pt idx="64">
                  <c:v>39439.666666664176</c:v>
                </c:pt>
                <c:pt idx="65">
                  <c:v>39439.708333330796</c:v>
                </c:pt>
                <c:pt idx="66">
                  <c:v>39439.749999997402</c:v>
                </c:pt>
                <c:pt idx="67">
                  <c:v>39439.791666663798</c:v>
                </c:pt>
                <c:pt idx="68">
                  <c:v>39439.833333330702</c:v>
                </c:pt>
                <c:pt idx="69">
                  <c:v>39439.874999997453</c:v>
                </c:pt>
                <c:pt idx="70">
                  <c:v>39439.916666664001</c:v>
                </c:pt>
                <c:pt idx="71">
                  <c:v>39439.958333330753</c:v>
                </c:pt>
                <c:pt idx="72">
                  <c:v>39439.999999997199</c:v>
                </c:pt>
                <c:pt idx="73">
                  <c:v>39440.041666663557</c:v>
                </c:pt>
                <c:pt idx="74">
                  <c:v>39440.083333330498</c:v>
                </c:pt>
                <c:pt idx="75">
                  <c:v>39440.124999997097</c:v>
                </c:pt>
                <c:pt idx="76">
                  <c:v>39440.166666663499</c:v>
                </c:pt>
                <c:pt idx="77">
                  <c:v>39440.208333330302</c:v>
                </c:pt>
                <c:pt idx="78">
                  <c:v>39440.249999997002</c:v>
                </c:pt>
                <c:pt idx="79">
                  <c:v>39440.291666663237</c:v>
                </c:pt>
                <c:pt idx="80">
                  <c:v>39440.3333333302</c:v>
                </c:pt>
                <c:pt idx="81">
                  <c:v>39440.374999997119</c:v>
                </c:pt>
                <c:pt idx="82">
                  <c:v>39440.416666663485</c:v>
                </c:pt>
                <c:pt idx="83">
                  <c:v>39440.458333330243</c:v>
                </c:pt>
                <c:pt idx="84">
                  <c:v>39440.499999996697</c:v>
                </c:pt>
                <c:pt idx="85">
                  <c:v>39440.541666663157</c:v>
                </c:pt>
                <c:pt idx="86">
                  <c:v>39440.583333330003</c:v>
                </c:pt>
                <c:pt idx="87">
                  <c:v>39440.624999996602</c:v>
                </c:pt>
                <c:pt idx="88">
                  <c:v>39440.666666663099</c:v>
                </c:pt>
                <c:pt idx="89">
                  <c:v>39440.708333330003</c:v>
                </c:pt>
                <c:pt idx="90">
                  <c:v>39440.749999996602</c:v>
                </c:pt>
                <c:pt idx="91">
                  <c:v>39440.791666662786</c:v>
                </c:pt>
                <c:pt idx="92">
                  <c:v>39440.833333329843</c:v>
                </c:pt>
                <c:pt idx="93">
                  <c:v>39440.874999996646</c:v>
                </c:pt>
                <c:pt idx="94">
                  <c:v>39440.916666662997</c:v>
                </c:pt>
                <c:pt idx="95">
                  <c:v>39440.958333329829</c:v>
                </c:pt>
                <c:pt idx="96">
                  <c:v>39440.999999996297</c:v>
                </c:pt>
                <c:pt idx="97">
                  <c:v>39441.04166666275</c:v>
                </c:pt>
                <c:pt idx="98">
                  <c:v>39441.083333329603</c:v>
                </c:pt>
                <c:pt idx="99">
                  <c:v>39441.124999996202</c:v>
                </c:pt>
                <c:pt idx="100">
                  <c:v>39441.166666662597</c:v>
                </c:pt>
                <c:pt idx="101">
                  <c:v>39441.208333329399</c:v>
                </c:pt>
                <c:pt idx="102">
                  <c:v>39441.249999995998</c:v>
                </c:pt>
                <c:pt idx="103">
                  <c:v>39441.291666662386</c:v>
                </c:pt>
                <c:pt idx="104">
                  <c:v>39441.333333329298</c:v>
                </c:pt>
                <c:pt idx="105">
                  <c:v>39441.374999996144</c:v>
                </c:pt>
                <c:pt idx="106">
                  <c:v>39441.416666662597</c:v>
                </c:pt>
                <c:pt idx="107">
                  <c:v>39441.458333329407</c:v>
                </c:pt>
                <c:pt idx="108">
                  <c:v>39441.499999995802</c:v>
                </c:pt>
                <c:pt idx="109">
                  <c:v>39441.541666662197</c:v>
                </c:pt>
                <c:pt idx="110">
                  <c:v>39441.583333329203</c:v>
                </c:pt>
                <c:pt idx="111">
                  <c:v>39441.6249999957</c:v>
                </c:pt>
                <c:pt idx="112">
                  <c:v>39441.666666662175</c:v>
                </c:pt>
                <c:pt idx="113">
                  <c:v>39441.708333329043</c:v>
                </c:pt>
                <c:pt idx="114">
                  <c:v>39441.749999995598</c:v>
                </c:pt>
                <c:pt idx="115">
                  <c:v>39441.791666661906</c:v>
                </c:pt>
                <c:pt idx="116">
                  <c:v>39441.833333329007</c:v>
                </c:pt>
                <c:pt idx="117">
                  <c:v>39441.874999995613</c:v>
                </c:pt>
                <c:pt idx="118">
                  <c:v>39441.916666662102</c:v>
                </c:pt>
                <c:pt idx="119">
                  <c:v>39441.958333329028</c:v>
                </c:pt>
                <c:pt idx="120">
                  <c:v>39441.9999999953</c:v>
                </c:pt>
                <c:pt idx="121">
                  <c:v>39442.041666661797</c:v>
                </c:pt>
                <c:pt idx="122">
                  <c:v>39442.083333328643</c:v>
                </c:pt>
                <c:pt idx="123">
                  <c:v>39442.124999995198</c:v>
                </c:pt>
                <c:pt idx="124">
                  <c:v>39442.166666661644</c:v>
                </c:pt>
                <c:pt idx="125">
                  <c:v>39442.208333328643</c:v>
                </c:pt>
                <c:pt idx="126">
                  <c:v>39442.249999995103</c:v>
                </c:pt>
                <c:pt idx="127">
                  <c:v>39442.291666661309</c:v>
                </c:pt>
                <c:pt idx="128">
                  <c:v>39442.333333328606</c:v>
                </c:pt>
                <c:pt idx="129">
                  <c:v>39442.374999995169</c:v>
                </c:pt>
                <c:pt idx="130">
                  <c:v>39442.416666661586</c:v>
                </c:pt>
                <c:pt idx="131">
                  <c:v>39442.458333328497</c:v>
                </c:pt>
                <c:pt idx="132">
                  <c:v>39442.499999994943</c:v>
                </c:pt>
                <c:pt idx="133">
                  <c:v>39442.541666661244</c:v>
                </c:pt>
                <c:pt idx="134">
                  <c:v>39442.583333328213</c:v>
                </c:pt>
                <c:pt idx="135">
                  <c:v>39442.624999994798</c:v>
                </c:pt>
                <c:pt idx="136">
                  <c:v>39442.666666661149</c:v>
                </c:pt>
                <c:pt idx="137">
                  <c:v>39442.708333328199</c:v>
                </c:pt>
                <c:pt idx="138">
                  <c:v>39442.749999994601</c:v>
                </c:pt>
                <c:pt idx="139">
                  <c:v>39442.791666660938</c:v>
                </c:pt>
                <c:pt idx="140">
                  <c:v>39442.833333328053</c:v>
                </c:pt>
                <c:pt idx="141">
                  <c:v>39442.874999994703</c:v>
                </c:pt>
                <c:pt idx="142">
                  <c:v>39442.916666661185</c:v>
                </c:pt>
                <c:pt idx="143">
                  <c:v>39442.958333328075</c:v>
                </c:pt>
                <c:pt idx="144">
                  <c:v>39442.999999994398</c:v>
                </c:pt>
                <c:pt idx="145">
                  <c:v>39443.041666660974</c:v>
                </c:pt>
                <c:pt idx="146">
                  <c:v>39443.083333327697</c:v>
                </c:pt>
                <c:pt idx="147">
                  <c:v>39443.124999994303</c:v>
                </c:pt>
                <c:pt idx="148">
                  <c:v>39443.166666660727</c:v>
                </c:pt>
                <c:pt idx="149">
                  <c:v>39443.208333327602</c:v>
                </c:pt>
                <c:pt idx="150">
                  <c:v>39443.249999994201</c:v>
                </c:pt>
                <c:pt idx="151">
                  <c:v>39443.29166666048</c:v>
                </c:pt>
                <c:pt idx="152">
                  <c:v>39443.333333327399</c:v>
                </c:pt>
                <c:pt idx="153">
                  <c:v>39443.374999994303</c:v>
                </c:pt>
                <c:pt idx="154">
                  <c:v>39443.416666660676</c:v>
                </c:pt>
                <c:pt idx="155">
                  <c:v>39443.45833332753</c:v>
                </c:pt>
                <c:pt idx="156">
                  <c:v>39443.499999993903</c:v>
                </c:pt>
                <c:pt idx="157">
                  <c:v>39443.541666660574</c:v>
                </c:pt>
                <c:pt idx="158">
                  <c:v>39443.583333327202</c:v>
                </c:pt>
                <c:pt idx="159">
                  <c:v>39443.624999993801</c:v>
                </c:pt>
                <c:pt idx="160">
                  <c:v>39443.666666660327</c:v>
                </c:pt>
                <c:pt idx="161">
                  <c:v>39443.708333327202</c:v>
                </c:pt>
                <c:pt idx="162">
                  <c:v>39443.749999993684</c:v>
                </c:pt>
                <c:pt idx="163">
                  <c:v>39443.791666659978</c:v>
                </c:pt>
                <c:pt idx="164">
                  <c:v>39443.833333327013</c:v>
                </c:pt>
                <c:pt idx="165">
                  <c:v>39443.874999993612</c:v>
                </c:pt>
                <c:pt idx="166">
                  <c:v>39443.916666660196</c:v>
                </c:pt>
                <c:pt idx="167">
                  <c:v>39443.958333327188</c:v>
                </c:pt>
                <c:pt idx="168">
                  <c:v>39443.999999993503</c:v>
                </c:pt>
                <c:pt idx="169">
                  <c:v>39444.041666659985</c:v>
                </c:pt>
                <c:pt idx="170">
                  <c:v>39444.083333326853</c:v>
                </c:pt>
                <c:pt idx="171">
                  <c:v>39444.124999993401</c:v>
                </c:pt>
                <c:pt idx="172">
                  <c:v>39444.166666659985</c:v>
                </c:pt>
                <c:pt idx="173">
                  <c:v>39444.208333326613</c:v>
                </c:pt>
                <c:pt idx="174">
                  <c:v>39444.249999993197</c:v>
                </c:pt>
                <c:pt idx="175">
                  <c:v>39444.291666659621</c:v>
                </c:pt>
                <c:pt idx="176">
                  <c:v>39444.333333326613</c:v>
                </c:pt>
                <c:pt idx="177">
                  <c:v>39444.374999993212</c:v>
                </c:pt>
                <c:pt idx="178">
                  <c:v>39444.416666659803</c:v>
                </c:pt>
                <c:pt idx="179">
                  <c:v>39444.4583333267</c:v>
                </c:pt>
                <c:pt idx="180">
                  <c:v>39444.499999993001</c:v>
                </c:pt>
                <c:pt idx="181">
                  <c:v>39444.541666659585</c:v>
                </c:pt>
                <c:pt idx="182">
                  <c:v>39444.583333326453</c:v>
                </c:pt>
                <c:pt idx="183">
                  <c:v>39444.624999992899</c:v>
                </c:pt>
                <c:pt idx="184">
                  <c:v>39444.666666659476</c:v>
                </c:pt>
                <c:pt idx="185">
                  <c:v>39444.708333326213</c:v>
                </c:pt>
                <c:pt idx="186">
                  <c:v>39444.749999992797</c:v>
                </c:pt>
                <c:pt idx="187">
                  <c:v>39444.791666659134</c:v>
                </c:pt>
                <c:pt idx="188">
                  <c:v>39444.833333326169</c:v>
                </c:pt>
                <c:pt idx="189">
                  <c:v>39444.874999992899</c:v>
                </c:pt>
                <c:pt idx="190">
                  <c:v>39444.916666659301</c:v>
                </c:pt>
                <c:pt idx="191">
                  <c:v>39444.958333326198</c:v>
                </c:pt>
                <c:pt idx="192">
                  <c:v>39444.999999992498</c:v>
                </c:pt>
                <c:pt idx="193">
                  <c:v>39445.041666659185</c:v>
                </c:pt>
                <c:pt idx="194">
                  <c:v>39445.083333325798</c:v>
                </c:pt>
                <c:pt idx="195">
                  <c:v>39445.124999992397</c:v>
                </c:pt>
                <c:pt idx="196">
                  <c:v>39445.166666659075</c:v>
                </c:pt>
                <c:pt idx="197">
                  <c:v>39445.208333325703</c:v>
                </c:pt>
                <c:pt idx="198">
                  <c:v>39445.249999992302</c:v>
                </c:pt>
                <c:pt idx="199">
                  <c:v>39445.291666658704</c:v>
                </c:pt>
                <c:pt idx="200">
                  <c:v>39445.333333325601</c:v>
                </c:pt>
                <c:pt idx="201">
                  <c:v>39445.374999992353</c:v>
                </c:pt>
                <c:pt idx="202">
                  <c:v>39445.416666658799</c:v>
                </c:pt>
                <c:pt idx="203">
                  <c:v>39445.458333325703</c:v>
                </c:pt>
                <c:pt idx="204">
                  <c:v>39445.499999992098</c:v>
                </c:pt>
                <c:pt idx="205">
                  <c:v>39445.541666658675</c:v>
                </c:pt>
                <c:pt idx="206">
                  <c:v>39445.583333325303</c:v>
                </c:pt>
                <c:pt idx="207">
                  <c:v>39445.624999991996</c:v>
                </c:pt>
                <c:pt idx="208">
                  <c:v>39445.666666658595</c:v>
                </c:pt>
                <c:pt idx="209">
                  <c:v>39445.708333325201</c:v>
                </c:pt>
                <c:pt idx="210">
                  <c:v>39445.749999991902</c:v>
                </c:pt>
                <c:pt idx="211">
                  <c:v>39445.791666658297</c:v>
                </c:pt>
                <c:pt idx="212">
                  <c:v>39445.833333325099</c:v>
                </c:pt>
                <c:pt idx="213">
                  <c:v>39445.874999991698</c:v>
                </c:pt>
                <c:pt idx="214">
                  <c:v>39445.916666658399</c:v>
                </c:pt>
                <c:pt idx="215">
                  <c:v>39445.95833332523</c:v>
                </c:pt>
                <c:pt idx="216">
                  <c:v>39445.999999991604</c:v>
                </c:pt>
                <c:pt idx="217">
                  <c:v>39446.041666658195</c:v>
                </c:pt>
                <c:pt idx="218">
                  <c:v>39446.083333325012</c:v>
                </c:pt>
                <c:pt idx="219">
                  <c:v>39446.124999991502</c:v>
                </c:pt>
                <c:pt idx="220">
                  <c:v>39446.1666666581</c:v>
                </c:pt>
                <c:pt idx="221">
                  <c:v>39446.208333324968</c:v>
                </c:pt>
                <c:pt idx="222">
                  <c:v>39446.2499999914</c:v>
                </c:pt>
                <c:pt idx="223">
                  <c:v>39446.291666657744</c:v>
                </c:pt>
                <c:pt idx="224">
                  <c:v>39446.333333324612</c:v>
                </c:pt>
                <c:pt idx="225">
                  <c:v>39446.374999991298</c:v>
                </c:pt>
                <c:pt idx="226">
                  <c:v>39446.416666657897</c:v>
                </c:pt>
                <c:pt idx="227">
                  <c:v>39446.458333324765</c:v>
                </c:pt>
                <c:pt idx="228">
                  <c:v>39446.499999991196</c:v>
                </c:pt>
                <c:pt idx="229">
                  <c:v>39446.541666657649</c:v>
                </c:pt>
                <c:pt idx="230">
                  <c:v>39446.583333324568</c:v>
                </c:pt>
                <c:pt idx="231">
                  <c:v>39446.624999991</c:v>
                </c:pt>
                <c:pt idx="232">
                  <c:v>39446.666666657584</c:v>
                </c:pt>
                <c:pt idx="233">
                  <c:v>39446.708333324299</c:v>
                </c:pt>
                <c:pt idx="234">
                  <c:v>39446.749999990898</c:v>
                </c:pt>
                <c:pt idx="235">
                  <c:v>39446.791666657205</c:v>
                </c:pt>
                <c:pt idx="236">
                  <c:v>39446.833333324212</c:v>
                </c:pt>
                <c:pt idx="237">
                  <c:v>39446.874999991014</c:v>
                </c:pt>
                <c:pt idx="238">
                  <c:v>39446.916666657402</c:v>
                </c:pt>
                <c:pt idx="239">
                  <c:v>39446.958333324365</c:v>
                </c:pt>
                <c:pt idx="240">
                  <c:v>39446.999999990701</c:v>
                </c:pt>
                <c:pt idx="241">
                  <c:v>39447.041666657184</c:v>
                </c:pt>
                <c:pt idx="242">
                  <c:v>39447.083333323899</c:v>
                </c:pt>
                <c:pt idx="243">
                  <c:v>39447.124999990599</c:v>
                </c:pt>
                <c:pt idx="244">
                  <c:v>39447.166666657184</c:v>
                </c:pt>
                <c:pt idx="245">
                  <c:v>39447.208333323797</c:v>
                </c:pt>
                <c:pt idx="246">
                  <c:v>39447.249999990498</c:v>
                </c:pt>
                <c:pt idx="247">
                  <c:v>39447.291666656907</c:v>
                </c:pt>
                <c:pt idx="248">
                  <c:v>39447.333333323702</c:v>
                </c:pt>
                <c:pt idx="249">
                  <c:v>39447.374999990468</c:v>
                </c:pt>
                <c:pt idx="250">
                  <c:v>39447.416666657002</c:v>
                </c:pt>
                <c:pt idx="251">
                  <c:v>39447.458333323753</c:v>
                </c:pt>
                <c:pt idx="252">
                  <c:v>39447.499999990199</c:v>
                </c:pt>
                <c:pt idx="253">
                  <c:v>39447.541666656776</c:v>
                </c:pt>
                <c:pt idx="254">
                  <c:v>39447.583333323499</c:v>
                </c:pt>
                <c:pt idx="255">
                  <c:v>39447.624999990097</c:v>
                </c:pt>
                <c:pt idx="256">
                  <c:v>39447.666666656674</c:v>
                </c:pt>
                <c:pt idx="257">
                  <c:v>39447.708333323397</c:v>
                </c:pt>
                <c:pt idx="258">
                  <c:v>39447.749999990003</c:v>
                </c:pt>
                <c:pt idx="259">
                  <c:v>39447.79166665642</c:v>
                </c:pt>
                <c:pt idx="260">
                  <c:v>39447.8333333232</c:v>
                </c:pt>
                <c:pt idx="261">
                  <c:v>39447.874999990068</c:v>
                </c:pt>
                <c:pt idx="262">
                  <c:v>39447.916666656543</c:v>
                </c:pt>
                <c:pt idx="263">
                  <c:v>39447.958333323288</c:v>
                </c:pt>
                <c:pt idx="264">
                  <c:v>39447.999999989785</c:v>
                </c:pt>
                <c:pt idx="265">
                  <c:v>39448.041666656376</c:v>
                </c:pt>
                <c:pt idx="266">
                  <c:v>39448.083333323011</c:v>
                </c:pt>
                <c:pt idx="267">
                  <c:v>39448.124999989595</c:v>
                </c:pt>
                <c:pt idx="268">
                  <c:v>39448.166666656274</c:v>
                </c:pt>
                <c:pt idx="269">
                  <c:v>39448.208333323011</c:v>
                </c:pt>
                <c:pt idx="270">
                  <c:v>39448.249999989501</c:v>
                </c:pt>
                <c:pt idx="271">
                  <c:v>39448.29166665602</c:v>
                </c:pt>
                <c:pt idx="272">
                  <c:v>39448.333333322953</c:v>
                </c:pt>
                <c:pt idx="273">
                  <c:v>39448.374999989399</c:v>
                </c:pt>
                <c:pt idx="274">
                  <c:v>39448.416666655998</c:v>
                </c:pt>
                <c:pt idx="275">
                  <c:v>39448.458333322975</c:v>
                </c:pt>
                <c:pt idx="276">
                  <c:v>39448.499999989275</c:v>
                </c:pt>
                <c:pt idx="277">
                  <c:v>39448.541666655874</c:v>
                </c:pt>
                <c:pt idx="278">
                  <c:v>39448.583333322611</c:v>
                </c:pt>
                <c:pt idx="279">
                  <c:v>39448.624999989195</c:v>
                </c:pt>
                <c:pt idx="280">
                  <c:v>39448.666666655627</c:v>
                </c:pt>
                <c:pt idx="281">
                  <c:v>39448.708333322553</c:v>
                </c:pt>
                <c:pt idx="282">
                  <c:v>39448.749999989101</c:v>
                </c:pt>
                <c:pt idx="283">
                  <c:v>39448.791666655394</c:v>
                </c:pt>
                <c:pt idx="284">
                  <c:v>39448.833333322298</c:v>
                </c:pt>
                <c:pt idx="285">
                  <c:v>39448.874999989013</c:v>
                </c:pt>
                <c:pt idx="286">
                  <c:v>39448.916666655598</c:v>
                </c:pt>
                <c:pt idx="287">
                  <c:v>39448.958333322444</c:v>
                </c:pt>
                <c:pt idx="288">
                  <c:v>39448.999999988802</c:v>
                </c:pt>
                <c:pt idx="289">
                  <c:v>39449.041666655474</c:v>
                </c:pt>
                <c:pt idx="290">
                  <c:v>39449.083333322211</c:v>
                </c:pt>
                <c:pt idx="291">
                  <c:v>39449.1249999887</c:v>
                </c:pt>
                <c:pt idx="292">
                  <c:v>39449.166666655176</c:v>
                </c:pt>
                <c:pt idx="293">
                  <c:v>39449.208333322043</c:v>
                </c:pt>
                <c:pt idx="294">
                  <c:v>39449.249999988599</c:v>
                </c:pt>
                <c:pt idx="295">
                  <c:v>39449.291666654957</c:v>
                </c:pt>
                <c:pt idx="296">
                  <c:v>39449.333333321803</c:v>
                </c:pt>
                <c:pt idx="297">
                  <c:v>39449.374999988613</c:v>
                </c:pt>
                <c:pt idx="298">
                  <c:v>39449.416666655103</c:v>
                </c:pt>
                <c:pt idx="299">
                  <c:v>39449.458333321869</c:v>
                </c:pt>
                <c:pt idx="300">
                  <c:v>39449.499999988402</c:v>
                </c:pt>
                <c:pt idx="301">
                  <c:v>39449.541666654994</c:v>
                </c:pt>
                <c:pt idx="302">
                  <c:v>39449.5833333216</c:v>
                </c:pt>
                <c:pt idx="303">
                  <c:v>39449.624999988198</c:v>
                </c:pt>
                <c:pt idx="304">
                  <c:v>39449.666666654884</c:v>
                </c:pt>
                <c:pt idx="305">
                  <c:v>39449.708333321498</c:v>
                </c:pt>
                <c:pt idx="306">
                  <c:v>39449.749999988097</c:v>
                </c:pt>
                <c:pt idx="307">
                  <c:v>39449.79166665455</c:v>
                </c:pt>
                <c:pt idx="308">
                  <c:v>39449.833333321403</c:v>
                </c:pt>
                <c:pt idx="309">
                  <c:v>39449.874999988191</c:v>
                </c:pt>
                <c:pt idx="310">
                  <c:v>39449.916666654601</c:v>
                </c:pt>
                <c:pt idx="311">
                  <c:v>39449.958333321469</c:v>
                </c:pt>
                <c:pt idx="312">
                  <c:v>39449.9999999879</c:v>
                </c:pt>
                <c:pt idx="313">
                  <c:v>39450.041666654484</c:v>
                </c:pt>
                <c:pt idx="314">
                  <c:v>39450.083333321098</c:v>
                </c:pt>
                <c:pt idx="315">
                  <c:v>39450.124999987784</c:v>
                </c:pt>
                <c:pt idx="316">
                  <c:v>39450.166666654375</c:v>
                </c:pt>
                <c:pt idx="317">
                  <c:v>39450.208333321003</c:v>
                </c:pt>
                <c:pt idx="318">
                  <c:v>39450.249999987704</c:v>
                </c:pt>
                <c:pt idx="319">
                  <c:v>39450.291666654077</c:v>
                </c:pt>
                <c:pt idx="320">
                  <c:v>39450.333333321003</c:v>
                </c:pt>
                <c:pt idx="321">
                  <c:v>39450.374999987602</c:v>
                </c:pt>
                <c:pt idx="322">
                  <c:v>39450.416666654201</c:v>
                </c:pt>
                <c:pt idx="323">
                  <c:v>39450.458333321054</c:v>
                </c:pt>
                <c:pt idx="324">
                  <c:v>39450.499999987376</c:v>
                </c:pt>
                <c:pt idx="325">
                  <c:v>39450.541666654084</c:v>
                </c:pt>
                <c:pt idx="326">
                  <c:v>39450.583333320697</c:v>
                </c:pt>
                <c:pt idx="327">
                  <c:v>39450.624999987274</c:v>
                </c:pt>
                <c:pt idx="328">
                  <c:v>39450.666666653749</c:v>
                </c:pt>
                <c:pt idx="329">
                  <c:v>39450.708333320603</c:v>
                </c:pt>
                <c:pt idx="330">
                  <c:v>39450.749999987194</c:v>
                </c:pt>
                <c:pt idx="331">
                  <c:v>39450.791666653487</c:v>
                </c:pt>
                <c:pt idx="332">
                  <c:v>39450.833333320603</c:v>
                </c:pt>
                <c:pt idx="333">
                  <c:v>39450.874999987143</c:v>
                </c:pt>
                <c:pt idx="334">
                  <c:v>39450.916666653684</c:v>
                </c:pt>
                <c:pt idx="335">
                  <c:v>39450.958333320552</c:v>
                </c:pt>
                <c:pt idx="336">
                  <c:v>39450.999999986998</c:v>
                </c:pt>
                <c:pt idx="337">
                  <c:v>39451.041666653575</c:v>
                </c:pt>
                <c:pt idx="338">
                  <c:v>39451.083333320203</c:v>
                </c:pt>
                <c:pt idx="339">
                  <c:v>39451.124999986801</c:v>
                </c:pt>
                <c:pt idx="340">
                  <c:v>39451.166666653349</c:v>
                </c:pt>
                <c:pt idx="341">
                  <c:v>39451.208333320203</c:v>
                </c:pt>
                <c:pt idx="342">
                  <c:v>39451.2499999867</c:v>
                </c:pt>
                <c:pt idx="343">
                  <c:v>39451.291666653087</c:v>
                </c:pt>
                <c:pt idx="344">
                  <c:v>39451.333333319999</c:v>
                </c:pt>
                <c:pt idx="345">
                  <c:v>39451.374999986612</c:v>
                </c:pt>
                <c:pt idx="346">
                  <c:v>39451.416666653196</c:v>
                </c:pt>
                <c:pt idx="347">
                  <c:v>39451.458333320152</c:v>
                </c:pt>
                <c:pt idx="348">
                  <c:v>39451.499999986503</c:v>
                </c:pt>
                <c:pt idx="349">
                  <c:v>39451.541666652985</c:v>
                </c:pt>
                <c:pt idx="350">
                  <c:v>39451.583333319802</c:v>
                </c:pt>
                <c:pt idx="351">
                  <c:v>39451.624999986401</c:v>
                </c:pt>
                <c:pt idx="352">
                  <c:v>39451.666666652985</c:v>
                </c:pt>
                <c:pt idx="353">
                  <c:v>39451.708333319599</c:v>
                </c:pt>
                <c:pt idx="354">
                  <c:v>39451.749999986285</c:v>
                </c:pt>
                <c:pt idx="355">
                  <c:v>39451.791666652643</c:v>
                </c:pt>
                <c:pt idx="356">
                  <c:v>39451.833333319497</c:v>
                </c:pt>
                <c:pt idx="357">
                  <c:v>39451.874999986212</c:v>
                </c:pt>
                <c:pt idx="358">
                  <c:v>39451.916666652811</c:v>
                </c:pt>
                <c:pt idx="359">
                  <c:v>39451.958333319599</c:v>
                </c:pt>
                <c:pt idx="360">
                  <c:v>39451.999999986001</c:v>
                </c:pt>
                <c:pt idx="361">
                  <c:v>39452.041666652585</c:v>
                </c:pt>
                <c:pt idx="362">
                  <c:v>39452.0833333193</c:v>
                </c:pt>
                <c:pt idx="363">
                  <c:v>39452.124999985885</c:v>
                </c:pt>
                <c:pt idx="364">
                  <c:v>39452.166666652476</c:v>
                </c:pt>
                <c:pt idx="365">
                  <c:v>39452.208333319199</c:v>
                </c:pt>
                <c:pt idx="366">
                  <c:v>39452.249999985776</c:v>
                </c:pt>
                <c:pt idx="367">
                  <c:v>39452.291666652134</c:v>
                </c:pt>
                <c:pt idx="368">
                  <c:v>39452.333333319097</c:v>
                </c:pt>
                <c:pt idx="369">
                  <c:v>39452.374999985703</c:v>
                </c:pt>
                <c:pt idx="370">
                  <c:v>39452.416666652302</c:v>
                </c:pt>
                <c:pt idx="371">
                  <c:v>39452.458333319119</c:v>
                </c:pt>
                <c:pt idx="372">
                  <c:v>39452.499999985594</c:v>
                </c:pt>
                <c:pt idx="373">
                  <c:v>39452.541666652185</c:v>
                </c:pt>
                <c:pt idx="374">
                  <c:v>39452.583333318798</c:v>
                </c:pt>
                <c:pt idx="375">
                  <c:v>39452.624999985375</c:v>
                </c:pt>
                <c:pt idx="376">
                  <c:v>39452.666666652076</c:v>
                </c:pt>
                <c:pt idx="377">
                  <c:v>39452.708333318697</c:v>
                </c:pt>
                <c:pt idx="378">
                  <c:v>39452.749999985186</c:v>
                </c:pt>
                <c:pt idx="379">
                  <c:v>39452.791666651698</c:v>
                </c:pt>
                <c:pt idx="380">
                  <c:v>39452.833333318602</c:v>
                </c:pt>
                <c:pt idx="381">
                  <c:v>39452.874999985201</c:v>
                </c:pt>
                <c:pt idx="382">
                  <c:v>39452.916666651785</c:v>
                </c:pt>
                <c:pt idx="383">
                  <c:v>39452.958333318718</c:v>
                </c:pt>
                <c:pt idx="384">
                  <c:v>39452.999999985084</c:v>
                </c:pt>
                <c:pt idx="385">
                  <c:v>39453.041666651574</c:v>
                </c:pt>
                <c:pt idx="386">
                  <c:v>39453.083333318398</c:v>
                </c:pt>
                <c:pt idx="387">
                  <c:v>39453.124999984997</c:v>
                </c:pt>
                <c:pt idx="388">
                  <c:v>39453.166666651574</c:v>
                </c:pt>
                <c:pt idx="389">
                  <c:v>39453.208333318202</c:v>
                </c:pt>
                <c:pt idx="390">
                  <c:v>39453.249999984902</c:v>
                </c:pt>
                <c:pt idx="391">
                  <c:v>39453.291666651152</c:v>
                </c:pt>
                <c:pt idx="392">
                  <c:v>39453.333333318202</c:v>
                </c:pt>
                <c:pt idx="393">
                  <c:v>39453.374999984699</c:v>
                </c:pt>
                <c:pt idx="394">
                  <c:v>39453.416666651385</c:v>
                </c:pt>
                <c:pt idx="395">
                  <c:v>39453.458333318245</c:v>
                </c:pt>
                <c:pt idx="396">
                  <c:v>39453.499999984597</c:v>
                </c:pt>
                <c:pt idx="397">
                  <c:v>39453.541666651174</c:v>
                </c:pt>
                <c:pt idx="398">
                  <c:v>39453.583333317903</c:v>
                </c:pt>
                <c:pt idx="399">
                  <c:v>39453.624999984502</c:v>
                </c:pt>
                <c:pt idx="400">
                  <c:v>39453.666666650985</c:v>
                </c:pt>
                <c:pt idx="401">
                  <c:v>39453.708333317802</c:v>
                </c:pt>
                <c:pt idx="402">
                  <c:v>39453.7499999844</c:v>
                </c:pt>
                <c:pt idx="403">
                  <c:v>39453.791666650766</c:v>
                </c:pt>
                <c:pt idx="404">
                  <c:v>39453.8333333177</c:v>
                </c:pt>
                <c:pt idx="405">
                  <c:v>39453.874999984298</c:v>
                </c:pt>
                <c:pt idx="406">
                  <c:v>39453.916666650897</c:v>
                </c:pt>
                <c:pt idx="407">
                  <c:v>39453.958333317612</c:v>
                </c:pt>
                <c:pt idx="408">
                  <c:v>39453.999999984197</c:v>
                </c:pt>
                <c:pt idx="409">
                  <c:v>39454.041666650774</c:v>
                </c:pt>
                <c:pt idx="410">
                  <c:v>39454.083333317401</c:v>
                </c:pt>
                <c:pt idx="411">
                  <c:v>39454.124999984102</c:v>
                </c:pt>
                <c:pt idx="412">
                  <c:v>39454.166666650584</c:v>
                </c:pt>
                <c:pt idx="413">
                  <c:v>39454.2083333173</c:v>
                </c:pt>
                <c:pt idx="414">
                  <c:v>39454.249999983884</c:v>
                </c:pt>
                <c:pt idx="415">
                  <c:v>39454.291666650344</c:v>
                </c:pt>
                <c:pt idx="416">
                  <c:v>39454.333333317198</c:v>
                </c:pt>
                <c:pt idx="417">
                  <c:v>39454.374999983796</c:v>
                </c:pt>
                <c:pt idx="418">
                  <c:v>39454.416666650402</c:v>
                </c:pt>
                <c:pt idx="419">
                  <c:v>39454.458333317212</c:v>
                </c:pt>
                <c:pt idx="420">
                  <c:v>39454.499999983585</c:v>
                </c:pt>
                <c:pt idx="421">
                  <c:v>39454.541666650184</c:v>
                </c:pt>
                <c:pt idx="422">
                  <c:v>39454.583333317001</c:v>
                </c:pt>
                <c:pt idx="423">
                  <c:v>39454.624999983585</c:v>
                </c:pt>
                <c:pt idx="424">
                  <c:v>39454.666666650184</c:v>
                </c:pt>
                <c:pt idx="425">
                  <c:v>39454.708333316798</c:v>
                </c:pt>
                <c:pt idx="426">
                  <c:v>39454.749999983484</c:v>
                </c:pt>
                <c:pt idx="427">
                  <c:v>39454.7916666499</c:v>
                </c:pt>
                <c:pt idx="428">
                  <c:v>39454.833333316703</c:v>
                </c:pt>
                <c:pt idx="429">
                  <c:v>39454.874999983411</c:v>
                </c:pt>
                <c:pt idx="430">
                  <c:v>39454.916666650002</c:v>
                </c:pt>
                <c:pt idx="431">
                  <c:v>39454.958333316768</c:v>
                </c:pt>
                <c:pt idx="432">
                  <c:v>39454.999999983185</c:v>
                </c:pt>
                <c:pt idx="433">
                  <c:v>39455.0416666499</c:v>
                </c:pt>
                <c:pt idx="434">
                  <c:v>39455.083333316499</c:v>
                </c:pt>
                <c:pt idx="435">
                  <c:v>39455.124999983076</c:v>
                </c:pt>
                <c:pt idx="436">
                  <c:v>39455.166666649675</c:v>
                </c:pt>
                <c:pt idx="437">
                  <c:v>39455.208333316397</c:v>
                </c:pt>
                <c:pt idx="438">
                  <c:v>39455.249999982996</c:v>
                </c:pt>
                <c:pt idx="439">
                  <c:v>39455.291666649435</c:v>
                </c:pt>
                <c:pt idx="440">
                  <c:v>39455.333333316303</c:v>
                </c:pt>
                <c:pt idx="441">
                  <c:v>39455.374999983003</c:v>
                </c:pt>
                <c:pt idx="442">
                  <c:v>39455.416666649602</c:v>
                </c:pt>
                <c:pt idx="443">
                  <c:v>39455.458333316303</c:v>
                </c:pt>
                <c:pt idx="444">
                  <c:v>39455.4999999828</c:v>
                </c:pt>
                <c:pt idx="445">
                  <c:v>39455.541666649384</c:v>
                </c:pt>
                <c:pt idx="446">
                  <c:v>39455.583333315997</c:v>
                </c:pt>
                <c:pt idx="447">
                  <c:v>39455.624999982676</c:v>
                </c:pt>
                <c:pt idx="448">
                  <c:v>39455.666666649275</c:v>
                </c:pt>
                <c:pt idx="449">
                  <c:v>39455.708333315903</c:v>
                </c:pt>
                <c:pt idx="450">
                  <c:v>39455.749999982501</c:v>
                </c:pt>
                <c:pt idx="451">
                  <c:v>39455.791666649035</c:v>
                </c:pt>
                <c:pt idx="452">
                  <c:v>39455.833333315801</c:v>
                </c:pt>
                <c:pt idx="453">
                  <c:v>39455.874999982399</c:v>
                </c:pt>
                <c:pt idx="454">
                  <c:v>39455.916666649013</c:v>
                </c:pt>
                <c:pt idx="455">
                  <c:v>39455.958333315699</c:v>
                </c:pt>
                <c:pt idx="456">
                  <c:v>39455.999999982276</c:v>
                </c:pt>
                <c:pt idx="457">
                  <c:v>39456.041666648911</c:v>
                </c:pt>
                <c:pt idx="458">
                  <c:v>39456.083333315597</c:v>
                </c:pt>
                <c:pt idx="459">
                  <c:v>39456.124999982196</c:v>
                </c:pt>
                <c:pt idx="460">
                  <c:v>39456.166666648802</c:v>
                </c:pt>
                <c:pt idx="461">
                  <c:v>39456.208333315401</c:v>
                </c:pt>
                <c:pt idx="462">
                  <c:v>39456.249999982101</c:v>
                </c:pt>
                <c:pt idx="463">
                  <c:v>39456.291666648576</c:v>
                </c:pt>
                <c:pt idx="464">
                  <c:v>39456.333333315284</c:v>
                </c:pt>
                <c:pt idx="465">
                  <c:v>39456.374999981999</c:v>
                </c:pt>
                <c:pt idx="466">
                  <c:v>39456.416666648613</c:v>
                </c:pt>
                <c:pt idx="467">
                  <c:v>39456.458333315211</c:v>
                </c:pt>
                <c:pt idx="468">
                  <c:v>39456.499999981774</c:v>
                </c:pt>
                <c:pt idx="469">
                  <c:v>39456.541666648503</c:v>
                </c:pt>
                <c:pt idx="470">
                  <c:v>39456.583333315102</c:v>
                </c:pt>
                <c:pt idx="471">
                  <c:v>39456.624999981585</c:v>
                </c:pt>
                <c:pt idx="472">
                  <c:v>39456.666666648402</c:v>
                </c:pt>
                <c:pt idx="473">
                  <c:v>39456.708333315</c:v>
                </c:pt>
                <c:pt idx="474">
                  <c:v>39456.749999981585</c:v>
                </c:pt>
                <c:pt idx="475">
                  <c:v>39456.791666648176</c:v>
                </c:pt>
                <c:pt idx="476">
                  <c:v>39456.833333314898</c:v>
                </c:pt>
                <c:pt idx="477">
                  <c:v>39456.874999981497</c:v>
                </c:pt>
                <c:pt idx="478">
                  <c:v>39456.916666648212</c:v>
                </c:pt>
                <c:pt idx="479">
                  <c:v>39456.958333314891</c:v>
                </c:pt>
                <c:pt idx="480">
                  <c:v>39456.999999981374</c:v>
                </c:pt>
                <c:pt idx="481">
                  <c:v>39457.041666648001</c:v>
                </c:pt>
                <c:pt idx="482">
                  <c:v>39457.0833333146</c:v>
                </c:pt>
                <c:pt idx="483">
                  <c:v>39457.124999981184</c:v>
                </c:pt>
                <c:pt idx="484">
                  <c:v>39457.1666666479</c:v>
                </c:pt>
                <c:pt idx="485">
                  <c:v>39457.208333314498</c:v>
                </c:pt>
                <c:pt idx="486">
                  <c:v>39457.249999981075</c:v>
                </c:pt>
                <c:pt idx="487">
                  <c:v>39457.291666647558</c:v>
                </c:pt>
                <c:pt idx="488">
                  <c:v>39457.333333314396</c:v>
                </c:pt>
                <c:pt idx="489">
                  <c:v>39457.374999981002</c:v>
                </c:pt>
                <c:pt idx="490">
                  <c:v>39457.416666647703</c:v>
                </c:pt>
                <c:pt idx="491">
                  <c:v>39457.458333314491</c:v>
                </c:pt>
                <c:pt idx="492">
                  <c:v>39457.499999980901</c:v>
                </c:pt>
                <c:pt idx="493">
                  <c:v>39457.541666647485</c:v>
                </c:pt>
                <c:pt idx="494">
                  <c:v>39457.5833333142</c:v>
                </c:pt>
                <c:pt idx="495">
                  <c:v>39457.624999980784</c:v>
                </c:pt>
                <c:pt idx="496">
                  <c:v>39457.666666647376</c:v>
                </c:pt>
                <c:pt idx="497">
                  <c:v>39457.708333314011</c:v>
                </c:pt>
                <c:pt idx="498">
                  <c:v>39457.749999980675</c:v>
                </c:pt>
                <c:pt idx="499">
                  <c:v>39457.791666647099</c:v>
                </c:pt>
                <c:pt idx="500">
                  <c:v>39457.833333313902</c:v>
                </c:pt>
                <c:pt idx="501">
                  <c:v>39457.874999980602</c:v>
                </c:pt>
                <c:pt idx="502">
                  <c:v>39457.916666647201</c:v>
                </c:pt>
                <c:pt idx="503">
                  <c:v>39457.958333313843</c:v>
                </c:pt>
                <c:pt idx="504">
                  <c:v>39457.999999980384</c:v>
                </c:pt>
                <c:pt idx="505">
                  <c:v>39458.041666647085</c:v>
                </c:pt>
                <c:pt idx="506">
                  <c:v>39458.083333313676</c:v>
                </c:pt>
                <c:pt idx="507">
                  <c:v>39458.124999980275</c:v>
                </c:pt>
                <c:pt idx="508">
                  <c:v>39458.166666646997</c:v>
                </c:pt>
                <c:pt idx="509">
                  <c:v>39458.208333313596</c:v>
                </c:pt>
                <c:pt idx="510">
                  <c:v>39458.249999980195</c:v>
                </c:pt>
                <c:pt idx="511">
                  <c:v>39458.291666646626</c:v>
                </c:pt>
                <c:pt idx="512">
                  <c:v>39458.333333313501</c:v>
                </c:pt>
                <c:pt idx="513">
                  <c:v>39458.374999980202</c:v>
                </c:pt>
                <c:pt idx="514">
                  <c:v>39458.416666646699</c:v>
                </c:pt>
                <c:pt idx="515">
                  <c:v>39458.458333313298</c:v>
                </c:pt>
                <c:pt idx="516">
                  <c:v>39458.499999979998</c:v>
                </c:pt>
                <c:pt idx="517">
                  <c:v>39458.541666646597</c:v>
                </c:pt>
                <c:pt idx="518">
                  <c:v>39458.583333313196</c:v>
                </c:pt>
                <c:pt idx="519">
                  <c:v>39458.624999979897</c:v>
                </c:pt>
                <c:pt idx="520">
                  <c:v>39458.666666646503</c:v>
                </c:pt>
                <c:pt idx="521">
                  <c:v>39458.708333313101</c:v>
                </c:pt>
                <c:pt idx="522">
                  <c:v>39458.7499999797</c:v>
                </c:pt>
                <c:pt idx="523">
                  <c:v>39458.791666646197</c:v>
                </c:pt>
                <c:pt idx="524">
                  <c:v>39458.833333312999</c:v>
                </c:pt>
                <c:pt idx="525">
                  <c:v>39458.874999979613</c:v>
                </c:pt>
                <c:pt idx="526">
                  <c:v>39458.916666646299</c:v>
                </c:pt>
                <c:pt idx="527">
                  <c:v>39458.958333313043</c:v>
                </c:pt>
                <c:pt idx="528">
                  <c:v>39458.999999979511</c:v>
                </c:pt>
                <c:pt idx="529">
                  <c:v>39459.041666646102</c:v>
                </c:pt>
                <c:pt idx="530">
                  <c:v>39459.083333312803</c:v>
                </c:pt>
                <c:pt idx="531">
                  <c:v>39459.124999979402</c:v>
                </c:pt>
                <c:pt idx="532">
                  <c:v>39459.166666646001</c:v>
                </c:pt>
                <c:pt idx="533">
                  <c:v>39459.208333312701</c:v>
                </c:pt>
                <c:pt idx="534">
                  <c:v>39459.2499999793</c:v>
                </c:pt>
                <c:pt idx="535">
                  <c:v>39459.291666645644</c:v>
                </c:pt>
                <c:pt idx="536">
                  <c:v>39459.333333312497</c:v>
                </c:pt>
                <c:pt idx="537">
                  <c:v>39459.374999979213</c:v>
                </c:pt>
                <c:pt idx="538">
                  <c:v>39459.416666645797</c:v>
                </c:pt>
                <c:pt idx="539">
                  <c:v>39459.458333312607</c:v>
                </c:pt>
                <c:pt idx="540">
                  <c:v>39459.499999979002</c:v>
                </c:pt>
                <c:pt idx="541">
                  <c:v>39459.541666645586</c:v>
                </c:pt>
                <c:pt idx="542">
                  <c:v>39459.583333312301</c:v>
                </c:pt>
                <c:pt idx="543">
                  <c:v>39459.624999978943</c:v>
                </c:pt>
                <c:pt idx="544">
                  <c:v>39459.666666645586</c:v>
                </c:pt>
                <c:pt idx="545">
                  <c:v>39459.708333312199</c:v>
                </c:pt>
                <c:pt idx="546">
                  <c:v>39459.749999978798</c:v>
                </c:pt>
                <c:pt idx="547">
                  <c:v>39459.791666645149</c:v>
                </c:pt>
                <c:pt idx="548">
                  <c:v>39459.833333312097</c:v>
                </c:pt>
                <c:pt idx="549">
                  <c:v>39459.874999978929</c:v>
                </c:pt>
                <c:pt idx="550">
                  <c:v>39459.916666645302</c:v>
                </c:pt>
                <c:pt idx="551">
                  <c:v>39459.958333312206</c:v>
                </c:pt>
                <c:pt idx="552">
                  <c:v>39459.999999978601</c:v>
                </c:pt>
                <c:pt idx="553">
                  <c:v>39460.041666645186</c:v>
                </c:pt>
                <c:pt idx="554">
                  <c:v>39460.083333311784</c:v>
                </c:pt>
                <c:pt idx="555">
                  <c:v>39460.124999978543</c:v>
                </c:pt>
                <c:pt idx="556">
                  <c:v>39460.166666645084</c:v>
                </c:pt>
                <c:pt idx="557">
                  <c:v>39460.208333311675</c:v>
                </c:pt>
                <c:pt idx="558">
                  <c:v>39460.249999978303</c:v>
                </c:pt>
                <c:pt idx="559">
                  <c:v>39460.291666644975</c:v>
                </c:pt>
                <c:pt idx="560">
                  <c:v>39460.333333311595</c:v>
                </c:pt>
                <c:pt idx="561">
                  <c:v>39460.374999978369</c:v>
                </c:pt>
                <c:pt idx="562">
                  <c:v>39460.416666645011</c:v>
                </c:pt>
                <c:pt idx="563">
                  <c:v>39460.458333311602</c:v>
                </c:pt>
                <c:pt idx="564">
                  <c:v>39460.499999978099</c:v>
                </c:pt>
                <c:pt idx="565">
                  <c:v>39460.541666644684</c:v>
                </c:pt>
                <c:pt idx="566">
                  <c:v>39460.583333311384</c:v>
                </c:pt>
                <c:pt idx="567">
                  <c:v>39460.624999977998</c:v>
                </c:pt>
                <c:pt idx="568">
                  <c:v>39460.666666644604</c:v>
                </c:pt>
                <c:pt idx="569">
                  <c:v>39460.708333311275</c:v>
                </c:pt>
                <c:pt idx="570">
                  <c:v>39460.749999977903</c:v>
                </c:pt>
                <c:pt idx="571">
                  <c:v>39460.791666644327</c:v>
                </c:pt>
                <c:pt idx="572">
                  <c:v>39460.8333333111</c:v>
                </c:pt>
                <c:pt idx="573">
                  <c:v>39460.874999977968</c:v>
                </c:pt>
                <c:pt idx="574">
                  <c:v>39460.916666644443</c:v>
                </c:pt>
                <c:pt idx="575">
                  <c:v>39460.958333311013</c:v>
                </c:pt>
                <c:pt idx="576">
                  <c:v>39460.999999977597</c:v>
                </c:pt>
                <c:pt idx="577">
                  <c:v>39461.041666644276</c:v>
                </c:pt>
                <c:pt idx="578">
                  <c:v>39461.083333310897</c:v>
                </c:pt>
                <c:pt idx="579">
                  <c:v>39461.124999977503</c:v>
                </c:pt>
                <c:pt idx="580">
                  <c:v>39461.166666644196</c:v>
                </c:pt>
                <c:pt idx="581">
                  <c:v>39461.208333310802</c:v>
                </c:pt>
                <c:pt idx="582">
                  <c:v>39461.249999977401</c:v>
                </c:pt>
                <c:pt idx="583">
                  <c:v>39461.291666643767</c:v>
                </c:pt>
                <c:pt idx="584">
                  <c:v>39461.3333333107</c:v>
                </c:pt>
                <c:pt idx="585">
                  <c:v>39461.374999977299</c:v>
                </c:pt>
                <c:pt idx="586">
                  <c:v>39461.416666643898</c:v>
                </c:pt>
                <c:pt idx="587">
                  <c:v>39461.458333310613</c:v>
                </c:pt>
                <c:pt idx="588">
                  <c:v>39461.499999977197</c:v>
                </c:pt>
                <c:pt idx="589">
                  <c:v>39461.541666643774</c:v>
                </c:pt>
                <c:pt idx="590">
                  <c:v>39461.583333310402</c:v>
                </c:pt>
                <c:pt idx="591">
                  <c:v>39461.624999977103</c:v>
                </c:pt>
                <c:pt idx="592">
                  <c:v>39461.666666643585</c:v>
                </c:pt>
                <c:pt idx="593">
                  <c:v>39461.7083333103</c:v>
                </c:pt>
                <c:pt idx="594">
                  <c:v>39461.749999976899</c:v>
                </c:pt>
                <c:pt idx="595">
                  <c:v>39461.791666643367</c:v>
                </c:pt>
                <c:pt idx="596">
                  <c:v>39461.833333310198</c:v>
                </c:pt>
                <c:pt idx="597">
                  <c:v>39461.874999977023</c:v>
                </c:pt>
                <c:pt idx="598">
                  <c:v>39461.916666643498</c:v>
                </c:pt>
                <c:pt idx="599">
                  <c:v>39461.958333310213</c:v>
                </c:pt>
                <c:pt idx="600">
                  <c:v>39461.999999976702</c:v>
                </c:pt>
                <c:pt idx="601">
                  <c:v>39462.041666643185</c:v>
                </c:pt>
                <c:pt idx="602">
                  <c:v>39462.083333310002</c:v>
                </c:pt>
                <c:pt idx="603">
                  <c:v>39462.124999976601</c:v>
                </c:pt>
                <c:pt idx="604">
                  <c:v>39462.166666643185</c:v>
                </c:pt>
                <c:pt idx="605">
                  <c:v>39462.208333310002</c:v>
                </c:pt>
                <c:pt idx="606">
                  <c:v>39462.249999976499</c:v>
                </c:pt>
                <c:pt idx="607">
                  <c:v>39462.291666642974</c:v>
                </c:pt>
                <c:pt idx="608">
                  <c:v>39462.333333309703</c:v>
                </c:pt>
                <c:pt idx="609">
                  <c:v>39462.374999976622</c:v>
                </c:pt>
                <c:pt idx="610">
                  <c:v>39462.416666643003</c:v>
                </c:pt>
                <c:pt idx="611">
                  <c:v>39462.458333309769</c:v>
                </c:pt>
                <c:pt idx="612">
                  <c:v>39462.499999976302</c:v>
                </c:pt>
                <c:pt idx="613">
                  <c:v>39462.541666642901</c:v>
                </c:pt>
                <c:pt idx="614">
                  <c:v>39462.583333309543</c:v>
                </c:pt>
                <c:pt idx="615">
                  <c:v>39462.624999976098</c:v>
                </c:pt>
                <c:pt idx="616">
                  <c:v>39462.666666642785</c:v>
                </c:pt>
                <c:pt idx="617">
                  <c:v>39462.708333309398</c:v>
                </c:pt>
                <c:pt idx="618">
                  <c:v>39462.749999975997</c:v>
                </c:pt>
                <c:pt idx="619">
                  <c:v>39462.791666642574</c:v>
                </c:pt>
                <c:pt idx="620">
                  <c:v>39462.833333309303</c:v>
                </c:pt>
                <c:pt idx="621">
                  <c:v>39462.874999976091</c:v>
                </c:pt>
                <c:pt idx="622">
                  <c:v>39462.916666642603</c:v>
                </c:pt>
                <c:pt idx="623">
                  <c:v>39462.958333309369</c:v>
                </c:pt>
                <c:pt idx="624">
                  <c:v>39462.9999999758</c:v>
                </c:pt>
                <c:pt idx="625">
                  <c:v>39463.041666642384</c:v>
                </c:pt>
                <c:pt idx="626">
                  <c:v>39463.083333309012</c:v>
                </c:pt>
                <c:pt idx="627">
                  <c:v>39463.124999975684</c:v>
                </c:pt>
                <c:pt idx="628">
                  <c:v>39463.166666642275</c:v>
                </c:pt>
                <c:pt idx="629">
                  <c:v>39463.208333309012</c:v>
                </c:pt>
                <c:pt idx="630">
                  <c:v>39463.249999975596</c:v>
                </c:pt>
                <c:pt idx="631">
                  <c:v>39463.291666642042</c:v>
                </c:pt>
                <c:pt idx="632">
                  <c:v>39463.333333308969</c:v>
                </c:pt>
                <c:pt idx="633">
                  <c:v>39463.374999975553</c:v>
                </c:pt>
                <c:pt idx="634">
                  <c:v>39463.416666642202</c:v>
                </c:pt>
                <c:pt idx="635">
                  <c:v>39463.458333308998</c:v>
                </c:pt>
                <c:pt idx="636">
                  <c:v>39463.499999975284</c:v>
                </c:pt>
                <c:pt idx="637">
                  <c:v>39463.541666641875</c:v>
                </c:pt>
                <c:pt idx="638">
                  <c:v>39463.583333308612</c:v>
                </c:pt>
                <c:pt idx="639">
                  <c:v>39463.624999975204</c:v>
                </c:pt>
                <c:pt idx="640">
                  <c:v>39463.666666641649</c:v>
                </c:pt>
                <c:pt idx="641">
                  <c:v>39463.708333308612</c:v>
                </c:pt>
                <c:pt idx="642">
                  <c:v>39463.749999975102</c:v>
                </c:pt>
                <c:pt idx="643">
                  <c:v>39463.791666641424</c:v>
                </c:pt>
                <c:pt idx="644">
                  <c:v>39463.833333308299</c:v>
                </c:pt>
                <c:pt idx="645">
                  <c:v>39463.874999975043</c:v>
                </c:pt>
                <c:pt idx="646">
                  <c:v>39463.916666641599</c:v>
                </c:pt>
                <c:pt idx="647">
                  <c:v>39463.958333308452</c:v>
                </c:pt>
                <c:pt idx="648">
                  <c:v>39463.999999974898</c:v>
                </c:pt>
                <c:pt idx="649">
                  <c:v>39464.041666641475</c:v>
                </c:pt>
                <c:pt idx="650">
                  <c:v>39464.083333308212</c:v>
                </c:pt>
                <c:pt idx="651">
                  <c:v>39464.124999974701</c:v>
                </c:pt>
                <c:pt idx="652">
                  <c:v>39464.166666641249</c:v>
                </c:pt>
                <c:pt idx="653">
                  <c:v>39464.208333308168</c:v>
                </c:pt>
                <c:pt idx="654">
                  <c:v>39464.2499999746</c:v>
                </c:pt>
                <c:pt idx="655">
                  <c:v>39464.291666640966</c:v>
                </c:pt>
                <c:pt idx="656">
                  <c:v>39464.333333307899</c:v>
                </c:pt>
                <c:pt idx="657">
                  <c:v>39464.374999974643</c:v>
                </c:pt>
                <c:pt idx="658">
                  <c:v>39464.416666641097</c:v>
                </c:pt>
                <c:pt idx="659">
                  <c:v>39464.458333308052</c:v>
                </c:pt>
                <c:pt idx="660">
                  <c:v>39464.499999974403</c:v>
                </c:pt>
                <c:pt idx="661">
                  <c:v>39464.541666640995</c:v>
                </c:pt>
                <c:pt idx="662">
                  <c:v>39464.583333307601</c:v>
                </c:pt>
                <c:pt idx="663">
                  <c:v>39464.624999974301</c:v>
                </c:pt>
                <c:pt idx="664">
                  <c:v>39464.6666666409</c:v>
                </c:pt>
                <c:pt idx="665">
                  <c:v>39464.708333307499</c:v>
                </c:pt>
                <c:pt idx="666">
                  <c:v>39464.749999974199</c:v>
                </c:pt>
                <c:pt idx="667">
                  <c:v>39464.791666640565</c:v>
                </c:pt>
                <c:pt idx="668">
                  <c:v>39464.833333307397</c:v>
                </c:pt>
                <c:pt idx="669">
                  <c:v>39464.874999974207</c:v>
                </c:pt>
                <c:pt idx="670">
                  <c:v>39464.916666640711</c:v>
                </c:pt>
                <c:pt idx="671">
                  <c:v>39464.958333307499</c:v>
                </c:pt>
                <c:pt idx="672">
                  <c:v>39464.999999973901</c:v>
                </c:pt>
                <c:pt idx="673">
                  <c:v>39465.041666640594</c:v>
                </c:pt>
                <c:pt idx="674">
                  <c:v>39465.083333307201</c:v>
                </c:pt>
                <c:pt idx="675">
                  <c:v>39465.124999973785</c:v>
                </c:pt>
                <c:pt idx="676">
                  <c:v>39465.166666640376</c:v>
                </c:pt>
                <c:pt idx="677">
                  <c:v>39465.208333307099</c:v>
                </c:pt>
                <c:pt idx="678">
                  <c:v>39465.249999973676</c:v>
                </c:pt>
                <c:pt idx="679">
                  <c:v>39465.2916666401</c:v>
                </c:pt>
                <c:pt idx="680">
                  <c:v>39465.333333307011</c:v>
                </c:pt>
                <c:pt idx="681">
                  <c:v>39465.374999973603</c:v>
                </c:pt>
                <c:pt idx="682">
                  <c:v>39465.416666640202</c:v>
                </c:pt>
                <c:pt idx="683">
                  <c:v>39465.45833330707</c:v>
                </c:pt>
                <c:pt idx="684">
                  <c:v>39465.499999973501</c:v>
                </c:pt>
                <c:pt idx="685">
                  <c:v>39465.5416666401</c:v>
                </c:pt>
                <c:pt idx="686">
                  <c:v>39465.583333306698</c:v>
                </c:pt>
                <c:pt idx="687">
                  <c:v>39465.624999973275</c:v>
                </c:pt>
                <c:pt idx="688">
                  <c:v>39465.666666639976</c:v>
                </c:pt>
                <c:pt idx="689">
                  <c:v>39465.708333306611</c:v>
                </c:pt>
                <c:pt idx="690">
                  <c:v>39465.749999973195</c:v>
                </c:pt>
                <c:pt idx="691">
                  <c:v>39465.791666639605</c:v>
                </c:pt>
                <c:pt idx="692">
                  <c:v>39465.833333306611</c:v>
                </c:pt>
                <c:pt idx="693">
                  <c:v>39465.874999973203</c:v>
                </c:pt>
                <c:pt idx="694">
                  <c:v>39465.9166666397</c:v>
                </c:pt>
                <c:pt idx="695">
                  <c:v>39465.958333306669</c:v>
                </c:pt>
                <c:pt idx="696">
                  <c:v>39465.999999972999</c:v>
                </c:pt>
                <c:pt idx="697">
                  <c:v>39466.041666639576</c:v>
                </c:pt>
                <c:pt idx="698">
                  <c:v>39466.083333306211</c:v>
                </c:pt>
                <c:pt idx="699">
                  <c:v>39466.124999972897</c:v>
                </c:pt>
                <c:pt idx="700">
                  <c:v>39466.166666639474</c:v>
                </c:pt>
                <c:pt idx="701">
                  <c:v>39466.208333306211</c:v>
                </c:pt>
                <c:pt idx="702">
                  <c:v>39466.249999972802</c:v>
                </c:pt>
                <c:pt idx="703">
                  <c:v>39466.291666639088</c:v>
                </c:pt>
                <c:pt idx="704">
                  <c:v>39466.333333306153</c:v>
                </c:pt>
                <c:pt idx="705">
                  <c:v>39466.374999972613</c:v>
                </c:pt>
                <c:pt idx="706">
                  <c:v>39466.416666639285</c:v>
                </c:pt>
                <c:pt idx="707">
                  <c:v>39466.458333306175</c:v>
                </c:pt>
                <c:pt idx="708">
                  <c:v>39466.499999972497</c:v>
                </c:pt>
                <c:pt idx="709">
                  <c:v>39466.541666639176</c:v>
                </c:pt>
                <c:pt idx="710">
                  <c:v>39466.583333305811</c:v>
                </c:pt>
                <c:pt idx="711">
                  <c:v>39466.624999972402</c:v>
                </c:pt>
                <c:pt idx="712">
                  <c:v>39466.666666638994</c:v>
                </c:pt>
                <c:pt idx="713">
                  <c:v>39466.708333305702</c:v>
                </c:pt>
                <c:pt idx="714">
                  <c:v>39466.7499999723</c:v>
                </c:pt>
                <c:pt idx="715">
                  <c:v>39466.791666638666</c:v>
                </c:pt>
                <c:pt idx="716">
                  <c:v>39466.833333305498</c:v>
                </c:pt>
                <c:pt idx="717">
                  <c:v>39466.874999972213</c:v>
                </c:pt>
                <c:pt idx="718">
                  <c:v>39466.916666638797</c:v>
                </c:pt>
                <c:pt idx="719">
                  <c:v>39466.958333305614</c:v>
                </c:pt>
                <c:pt idx="720">
                  <c:v>39466.999999972097</c:v>
                </c:pt>
                <c:pt idx="721">
                  <c:v>39467.041666638674</c:v>
                </c:pt>
                <c:pt idx="722">
                  <c:v>39467.083333305301</c:v>
                </c:pt>
                <c:pt idx="723">
                  <c:v>39467.1249999719</c:v>
                </c:pt>
                <c:pt idx="724">
                  <c:v>39467.166666638594</c:v>
                </c:pt>
                <c:pt idx="725">
                  <c:v>39467.2083333052</c:v>
                </c:pt>
                <c:pt idx="726">
                  <c:v>39467.249999971784</c:v>
                </c:pt>
                <c:pt idx="727">
                  <c:v>39467.291666638259</c:v>
                </c:pt>
                <c:pt idx="728">
                  <c:v>39467.333333305098</c:v>
                </c:pt>
                <c:pt idx="729">
                  <c:v>39467.374999971697</c:v>
                </c:pt>
                <c:pt idx="730">
                  <c:v>39467.416666638303</c:v>
                </c:pt>
                <c:pt idx="731">
                  <c:v>39467.458333305214</c:v>
                </c:pt>
                <c:pt idx="732">
                  <c:v>39467.499999971595</c:v>
                </c:pt>
                <c:pt idx="733">
                  <c:v>39467.541666638186</c:v>
                </c:pt>
                <c:pt idx="734">
                  <c:v>39467.583333305003</c:v>
                </c:pt>
                <c:pt idx="735">
                  <c:v>39467.6249999715</c:v>
                </c:pt>
                <c:pt idx="736">
                  <c:v>39467.666666638084</c:v>
                </c:pt>
                <c:pt idx="737">
                  <c:v>39467.708333304698</c:v>
                </c:pt>
                <c:pt idx="738">
                  <c:v>39467.749999971384</c:v>
                </c:pt>
                <c:pt idx="739">
                  <c:v>39467.791666637706</c:v>
                </c:pt>
                <c:pt idx="740">
                  <c:v>39467.833333304603</c:v>
                </c:pt>
                <c:pt idx="741">
                  <c:v>39467.874999971202</c:v>
                </c:pt>
                <c:pt idx="742">
                  <c:v>39467.916666637902</c:v>
                </c:pt>
                <c:pt idx="743">
                  <c:v>39467.958333304741</c:v>
                </c:pt>
                <c:pt idx="744">
                  <c:v>39467.9999999711</c:v>
                </c:pt>
                <c:pt idx="745">
                  <c:v>39468.041666637597</c:v>
                </c:pt>
                <c:pt idx="746">
                  <c:v>39468.083333304399</c:v>
                </c:pt>
                <c:pt idx="747">
                  <c:v>39468.124999970998</c:v>
                </c:pt>
                <c:pt idx="748">
                  <c:v>39468.166666637575</c:v>
                </c:pt>
                <c:pt idx="749">
                  <c:v>39468.208333304297</c:v>
                </c:pt>
                <c:pt idx="750">
                  <c:v>39468.249999970903</c:v>
                </c:pt>
                <c:pt idx="751">
                  <c:v>39468.291666637175</c:v>
                </c:pt>
                <c:pt idx="752">
                  <c:v>39468.333333304203</c:v>
                </c:pt>
                <c:pt idx="753">
                  <c:v>39468.374999970969</c:v>
                </c:pt>
                <c:pt idx="754">
                  <c:v>39468.4166666374</c:v>
                </c:pt>
                <c:pt idx="755">
                  <c:v>39468.458333304254</c:v>
                </c:pt>
                <c:pt idx="756">
                  <c:v>39468.4999999707</c:v>
                </c:pt>
                <c:pt idx="757">
                  <c:v>39468.541666637175</c:v>
                </c:pt>
                <c:pt idx="758">
                  <c:v>39468.583333303897</c:v>
                </c:pt>
                <c:pt idx="759">
                  <c:v>39468.624999970503</c:v>
                </c:pt>
                <c:pt idx="760">
                  <c:v>39468.666666637175</c:v>
                </c:pt>
                <c:pt idx="761">
                  <c:v>39468.708333303803</c:v>
                </c:pt>
                <c:pt idx="762">
                  <c:v>39468.749999970401</c:v>
                </c:pt>
                <c:pt idx="763">
                  <c:v>39468.791666636876</c:v>
                </c:pt>
                <c:pt idx="764">
                  <c:v>39468.833333303701</c:v>
                </c:pt>
                <c:pt idx="765">
                  <c:v>39468.874999970343</c:v>
                </c:pt>
                <c:pt idx="766">
                  <c:v>39468.916666636898</c:v>
                </c:pt>
                <c:pt idx="767">
                  <c:v>39468.958333303613</c:v>
                </c:pt>
                <c:pt idx="768">
                  <c:v>39468.999999970198</c:v>
                </c:pt>
                <c:pt idx="769">
                  <c:v>39469.041666636775</c:v>
                </c:pt>
                <c:pt idx="770">
                  <c:v>39469.083333303497</c:v>
                </c:pt>
                <c:pt idx="771">
                  <c:v>39469.124999970103</c:v>
                </c:pt>
                <c:pt idx="772">
                  <c:v>39469.166666636585</c:v>
                </c:pt>
                <c:pt idx="773">
                  <c:v>39469.208333303301</c:v>
                </c:pt>
                <c:pt idx="774">
                  <c:v>39469.249999970001</c:v>
                </c:pt>
                <c:pt idx="775">
                  <c:v>39469.291666636396</c:v>
                </c:pt>
                <c:pt idx="776">
                  <c:v>39469.333333303199</c:v>
                </c:pt>
                <c:pt idx="777">
                  <c:v>39469.374999969797</c:v>
                </c:pt>
                <c:pt idx="778">
                  <c:v>39469.416666636498</c:v>
                </c:pt>
                <c:pt idx="779">
                  <c:v>39469.458333303213</c:v>
                </c:pt>
                <c:pt idx="780">
                  <c:v>39469.499999969674</c:v>
                </c:pt>
                <c:pt idx="781">
                  <c:v>39469.541666636404</c:v>
                </c:pt>
                <c:pt idx="782">
                  <c:v>39469.583333303002</c:v>
                </c:pt>
                <c:pt idx="783">
                  <c:v>39469.624999969594</c:v>
                </c:pt>
                <c:pt idx="784">
                  <c:v>39469.666666636185</c:v>
                </c:pt>
                <c:pt idx="785">
                  <c:v>39469.708333303002</c:v>
                </c:pt>
                <c:pt idx="786">
                  <c:v>39469.749999969485</c:v>
                </c:pt>
                <c:pt idx="787">
                  <c:v>39469.791666635821</c:v>
                </c:pt>
                <c:pt idx="788">
                  <c:v>39469.833333302799</c:v>
                </c:pt>
                <c:pt idx="789">
                  <c:v>39469.874999969397</c:v>
                </c:pt>
                <c:pt idx="790">
                  <c:v>39469.916666636003</c:v>
                </c:pt>
                <c:pt idx="791">
                  <c:v>39469.958333302791</c:v>
                </c:pt>
                <c:pt idx="792">
                  <c:v>39469.999999969274</c:v>
                </c:pt>
                <c:pt idx="793">
                  <c:v>39470.041666635727</c:v>
                </c:pt>
                <c:pt idx="794">
                  <c:v>39470.083333302602</c:v>
                </c:pt>
                <c:pt idx="795">
                  <c:v>39470.124999969084</c:v>
                </c:pt>
                <c:pt idx="796">
                  <c:v>39470.166666635574</c:v>
                </c:pt>
                <c:pt idx="797">
                  <c:v>39470.208333302398</c:v>
                </c:pt>
                <c:pt idx="798">
                  <c:v>39470.249999968997</c:v>
                </c:pt>
                <c:pt idx="799">
                  <c:v>39470.29166663537</c:v>
                </c:pt>
                <c:pt idx="800">
                  <c:v>39470.333333302297</c:v>
                </c:pt>
                <c:pt idx="801">
                  <c:v>39470.374999969012</c:v>
                </c:pt>
                <c:pt idx="802">
                  <c:v>39470.416666635501</c:v>
                </c:pt>
                <c:pt idx="803">
                  <c:v>39470.458333302391</c:v>
                </c:pt>
                <c:pt idx="804">
                  <c:v>39470.499999968801</c:v>
                </c:pt>
                <c:pt idx="805">
                  <c:v>39470.541666635174</c:v>
                </c:pt>
                <c:pt idx="806">
                  <c:v>39470.583333302202</c:v>
                </c:pt>
                <c:pt idx="807">
                  <c:v>39470.624999968684</c:v>
                </c:pt>
                <c:pt idx="808">
                  <c:v>39470.666666635174</c:v>
                </c:pt>
                <c:pt idx="809">
                  <c:v>39470.708333301911</c:v>
                </c:pt>
                <c:pt idx="810">
                  <c:v>39470.749999968597</c:v>
                </c:pt>
                <c:pt idx="811">
                  <c:v>39470.791666634927</c:v>
                </c:pt>
                <c:pt idx="812">
                  <c:v>39470.833333301802</c:v>
                </c:pt>
                <c:pt idx="813">
                  <c:v>39470.874999968612</c:v>
                </c:pt>
                <c:pt idx="814">
                  <c:v>39470.916666635101</c:v>
                </c:pt>
                <c:pt idx="815">
                  <c:v>39470.958333301853</c:v>
                </c:pt>
                <c:pt idx="816">
                  <c:v>39470.999999968284</c:v>
                </c:pt>
                <c:pt idx="817">
                  <c:v>39471.041666634985</c:v>
                </c:pt>
                <c:pt idx="818">
                  <c:v>39471.083333301598</c:v>
                </c:pt>
                <c:pt idx="819">
                  <c:v>39471.124999968197</c:v>
                </c:pt>
                <c:pt idx="820">
                  <c:v>39471.166666634774</c:v>
                </c:pt>
                <c:pt idx="821">
                  <c:v>39471.208333301503</c:v>
                </c:pt>
                <c:pt idx="822">
                  <c:v>39471.249999968102</c:v>
                </c:pt>
                <c:pt idx="823">
                  <c:v>39471.291666634446</c:v>
                </c:pt>
                <c:pt idx="824">
                  <c:v>39471.333333301402</c:v>
                </c:pt>
                <c:pt idx="825">
                  <c:v>39471.374999968153</c:v>
                </c:pt>
                <c:pt idx="826">
                  <c:v>39471.416666634599</c:v>
                </c:pt>
                <c:pt idx="827">
                  <c:v>39471.458333301212</c:v>
                </c:pt>
                <c:pt idx="828">
                  <c:v>39471.499999967884</c:v>
                </c:pt>
                <c:pt idx="829">
                  <c:v>39471.541666634475</c:v>
                </c:pt>
                <c:pt idx="830">
                  <c:v>39471.583333301103</c:v>
                </c:pt>
                <c:pt idx="831">
                  <c:v>39471.624999967775</c:v>
                </c:pt>
                <c:pt idx="832">
                  <c:v>39471.666666634374</c:v>
                </c:pt>
                <c:pt idx="833">
                  <c:v>39471.708333301001</c:v>
                </c:pt>
                <c:pt idx="834">
                  <c:v>39471.749999967586</c:v>
                </c:pt>
                <c:pt idx="835">
                  <c:v>39471.791666634024</c:v>
                </c:pt>
                <c:pt idx="836">
                  <c:v>39471.833333300943</c:v>
                </c:pt>
                <c:pt idx="837">
                  <c:v>39471.874999967498</c:v>
                </c:pt>
                <c:pt idx="838">
                  <c:v>39471.916666634097</c:v>
                </c:pt>
                <c:pt idx="839">
                  <c:v>39471.958333301038</c:v>
                </c:pt>
                <c:pt idx="840">
                  <c:v>39471.999999967375</c:v>
                </c:pt>
                <c:pt idx="841">
                  <c:v>39472.04166663385</c:v>
                </c:pt>
                <c:pt idx="842">
                  <c:v>39472.083333300703</c:v>
                </c:pt>
                <c:pt idx="843">
                  <c:v>39472.124999967185</c:v>
                </c:pt>
                <c:pt idx="844">
                  <c:v>39472.166666633697</c:v>
                </c:pt>
                <c:pt idx="845">
                  <c:v>39472.208333300499</c:v>
                </c:pt>
                <c:pt idx="846">
                  <c:v>39472.249999967185</c:v>
                </c:pt>
                <c:pt idx="847">
                  <c:v>39472.291666633442</c:v>
                </c:pt>
                <c:pt idx="848">
                  <c:v>39472.333333300397</c:v>
                </c:pt>
                <c:pt idx="849">
                  <c:v>39472.374999967098</c:v>
                </c:pt>
                <c:pt idx="850">
                  <c:v>39472.416666633675</c:v>
                </c:pt>
                <c:pt idx="851">
                  <c:v>39472.458333300507</c:v>
                </c:pt>
                <c:pt idx="852">
                  <c:v>39472.499999966902</c:v>
                </c:pt>
                <c:pt idx="853">
                  <c:v>39472.541666633435</c:v>
                </c:pt>
                <c:pt idx="854">
                  <c:v>39472.583333300201</c:v>
                </c:pt>
                <c:pt idx="855">
                  <c:v>39472.6249999668</c:v>
                </c:pt>
                <c:pt idx="856">
                  <c:v>39472.666666633166</c:v>
                </c:pt>
                <c:pt idx="857">
                  <c:v>39472.708333300099</c:v>
                </c:pt>
                <c:pt idx="858">
                  <c:v>39472.749999966676</c:v>
                </c:pt>
                <c:pt idx="859">
                  <c:v>39472.791666632969</c:v>
                </c:pt>
                <c:pt idx="860">
                  <c:v>39472.833333300012</c:v>
                </c:pt>
                <c:pt idx="861">
                  <c:v>39472.874999966603</c:v>
                </c:pt>
                <c:pt idx="862">
                  <c:v>39472.916666633195</c:v>
                </c:pt>
                <c:pt idx="863">
                  <c:v>39472.958333300085</c:v>
                </c:pt>
                <c:pt idx="864">
                  <c:v>39472.999999966501</c:v>
                </c:pt>
                <c:pt idx="865">
                  <c:v>39473.041666632984</c:v>
                </c:pt>
                <c:pt idx="866">
                  <c:v>39473.083333299699</c:v>
                </c:pt>
                <c:pt idx="867">
                  <c:v>39473.1249999664</c:v>
                </c:pt>
                <c:pt idx="868">
                  <c:v>39473.166666632984</c:v>
                </c:pt>
                <c:pt idx="869">
                  <c:v>39473.208333299612</c:v>
                </c:pt>
                <c:pt idx="870">
                  <c:v>39473.249999966196</c:v>
                </c:pt>
                <c:pt idx="871">
                  <c:v>39473.291666632605</c:v>
                </c:pt>
                <c:pt idx="872">
                  <c:v>39473.333333299612</c:v>
                </c:pt>
                <c:pt idx="873">
                  <c:v>39473.374999966203</c:v>
                </c:pt>
                <c:pt idx="874">
                  <c:v>39473.416666632802</c:v>
                </c:pt>
                <c:pt idx="875">
                  <c:v>39473.45833329967</c:v>
                </c:pt>
                <c:pt idx="876">
                  <c:v>39473.499999965985</c:v>
                </c:pt>
                <c:pt idx="877">
                  <c:v>39473.541666632584</c:v>
                </c:pt>
                <c:pt idx="878">
                  <c:v>39473.583333299299</c:v>
                </c:pt>
                <c:pt idx="879">
                  <c:v>39473.624999965876</c:v>
                </c:pt>
                <c:pt idx="880">
                  <c:v>39473.666666632504</c:v>
                </c:pt>
                <c:pt idx="881">
                  <c:v>39473.708333299212</c:v>
                </c:pt>
                <c:pt idx="882">
                  <c:v>39473.749999965774</c:v>
                </c:pt>
                <c:pt idx="883">
                  <c:v>39473.791666632118</c:v>
                </c:pt>
                <c:pt idx="884">
                  <c:v>39473.833333299153</c:v>
                </c:pt>
                <c:pt idx="885">
                  <c:v>39473.874999965701</c:v>
                </c:pt>
                <c:pt idx="886">
                  <c:v>39473.9166666323</c:v>
                </c:pt>
                <c:pt idx="887">
                  <c:v>39473.958333299219</c:v>
                </c:pt>
                <c:pt idx="888">
                  <c:v>39473.999999965476</c:v>
                </c:pt>
                <c:pt idx="889">
                  <c:v>39474.041666632176</c:v>
                </c:pt>
                <c:pt idx="890">
                  <c:v>39474.083333299022</c:v>
                </c:pt>
                <c:pt idx="891">
                  <c:v>39474.124999965374</c:v>
                </c:pt>
                <c:pt idx="892">
                  <c:v>39474.166666632074</c:v>
                </c:pt>
                <c:pt idx="893">
                  <c:v>39474.208333298899</c:v>
                </c:pt>
                <c:pt idx="894">
                  <c:v>39474.249999965185</c:v>
                </c:pt>
                <c:pt idx="895">
                  <c:v>39474.291666631536</c:v>
                </c:pt>
                <c:pt idx="896">
                  <c:v>39474.333333298753</c:v>
                </c:pt>
                <c:pt idx="897">
                  <c:v>39474.374999965199</c:v>
                </c:pt>
                <c:pt idx="898">
                  <c:v>39474.416666631776</c:v>
                </c:pt>
                <c:pt idx="899">
                  <c:v>39474.458333298724</c:v>
                </c:pt>
                <c:pt idx="900">
                  <c:v>39474.499999965075</c:v>
                </c:pt>
                <c:pt idx="901">
                  <c:v>39474.5416666315</c:v>
                </c:pt>
                <c:pt idx="902">
                  <c:v>39474.583333298491</c:v>
                </c:pt>
                <c:pt idx="903">
                  <c:v>39474.624999964995</c:v>
                </c:pt>
                <c:pt idx="904">
                  <c:v>39474.66666663142</c:v>
                </c:pt>
                <c:pt idx="905">
                  <c:v>39474.708333298353</c:v>
                </c:pt>
                <c:pt idx="906">
                  <c:v>39474.749999964784</c:v>
                </c:pt>
                <c:pt idx="907">
                  <c:v>39474.791666631136</c:v>
                </c:pt>
                <c:pt idx="908">
                  <c:v>39474.833333298287</c:v>
                </c:pt>
                <c:pt idx="909">
                  <c:v>39474.874999964697</c:v>
                </c:pt>
                <c:pt idx="910">
                  <c:v>39474.916666631376</c:v>
                </c:pt>
                <c:pt idx="911">
                  <c:v>39474.958333298324</c:v>
                </c:pt>
                <c:pt idx="912">
                  <c:v>39474.999999964595</c:v>
                </c:pt>
                <c:pt idx="913">
                  <c:v>39475.041666631019</c:v>
                </c:pt>
                <c:pt idx="914">
                  <c:v>39475.083333298091</c:v>
                </c:pt>
                <c:pt idx="915">
                  <c:v>39475.124999964501</c:v>
                </c:pt>
                <c:pt idx="916">
                  <c:v>39475.166666630976</c:v>
                </c:pt>
                <c:pt idx="917">
                  <c:v>39475.208333297698</c:v>
                </c:pt>
                <c:pt idx="918">
                  <c:v>39475.249999964384</c:v>
                </c:pt>
                <c:pt idx="919">
                  <c:v>39475.291666630721</c:v>
                </c:pt>
                <c:pt idx="920">
                  <c:v>39475.333333297611</c:v>
                </c:pt>
                <c:pt idx="921">
                  <c:v>39475.374999964297</c:v>
                </c:pt>
                <c:pt idx="922">
                  <c:v>39475.416666630903</c:v>
                </c:pt>
                <c:pt idx="923">
                  <c:v>39475.458333297749</c:v>
                </c:pt>
                <c:pt idx="924">
                  <c:v>39475.4999999641</c:v>
                </c:pt>
                <c:pt idx="925">
                  <c:v>39475.541666630626</c:v>
                </c:pt>
                <c:pt idx="926">
                  <c:v>39475.583333297443</c:v>
                </c:pt>
                <c:pt idx="927">
                  <c:v>39475.624999963984</c:v>
                </c:pt>
                <c:pt idx="928">
                  <c:v>39475.666666630575</c:v>
                </c:pt>
                <c:pt idx="929">
                  <c:v>39475.708333297298</c:v>
                </c:pt>
                <c:pt idx="930">
                  <c:v>39475.749999963875</c:v>
                </c:pt>
                <c:pt idx="931">
                  <c:v>39475.791666630197</c:v>
                </c:pt>
                <c:pt idx="932">
                  <c:v>39475.833333297203</c:v>
                </c:pt>
                <c:pt idx="933">
                  <c:v>39475.874999963802</c:v>
                </c:pt>
                <c:pt idx="934">
                  <c:v>39475.916666630401</c:v>
                </c:pt>
                <c:pt idx="935">
                  <c:v>39475.958333297349</c:v>
                </c:pt>
                <c:pt idx="936">
                  <c:v>39475.999999963584</c:v>
                </c:pt>
                <c:pt idx="937">
                  <c:v>39476.041666630175</c:v>
                </c:pt>
                <c:pt idx="938">
                  <c:v>39476.083333297043</c:v>
                </c:pt>
                <c:pt idx="939">
                  <c:v>39476.124999963584</c:v>
                </c:pt>
                <c:pt idx="940">
                  <c:v>39476.166666630175</c:v>
                </c:pt>
                <c:pt idx="941">
                  <c:v>39476.208333297014</c:v>
                </c:pt>
                <c:pt idx="942">
                  <c:v>39476.249999963249</c:v>
                </c:pt>
                <c:pt idx="943">
                  <c:v>39476.291666629877</c:v>
                </c:pt>
                <c:pt idx="944">
                  <c:v>39476.333333296869</c:v>
                </c:pt>
                <c:pt idx="945">
                  <c:v>39476.3749999633</c:v>
                </c:pt>
                <c:pt idx="946">
                  <c:v>39476.416666630001</c:v>
                </c:pt>
                <c:pt idx="947">
                  <c:v>39476.458333296898</c:v>
                </c:pt>
                <c:pt idx="948">
                  <c:v>39476.499999963184</c:v>
                </c:pt>
                <c:pt idx="949">
                  <c:v>39476.541666629775</c:v>
                </c:pt>
                <c:pt idx="950">
                  <c:v>39476.583333296643</c:v>
                </c:pt>
                <c:pt idx="951">
                  <c:v>39476.624999963104</c:v>
                </c:pt>
                <c:pt idx="952">
                  <c:v>39476.666666629586</c:v>
                </c:pt>
                <c:pt idx="953">
                  <c:v>39476.708333296607</c:v>
                </c:pt>
                <c:pt idx="954">
                  <c:v>39476.749999962994</c:v>
                </c:pt>
                <c:pt idx="955">
                  <c:v>39476.791666629397</c:v>
                </c:pt>
                <c:pt idx="956">
                  <c:v>39476.833333296243</c:v>
                </c:pt>
                <c:pt idx="957">
                  <c:v>39476.874999963002</c:v>
                </c:pt>
                <c:pt idx="958">
                  <c:v>39476.916666629499</c:v>
                </c:pt>
                <c:pt idx="959">
                  <c:v>39476.958333296396</c:v>
                </c:pt>
                <c:pt idx="960">
                  <c:v>39476.999999962674</c:v>
                </c:pt>
                <c:pt idx="961">
                  <c:v>39477.041666629375</c:v>
                </c:pt>
                <c:pt idx="962">
                  <c:v>39477.083333296207</c:v>
                </c:pt>
                <c:pt idx="963">
                  <c:v>39477.124999962594</c:v>
                </c:pt>
                <c:pt idx="964">
                  <c:v>39477.166666629186</c:v>
                </c:pt>
                <c:pt idx="965">
                  <c:v>39477.208333296068</c:v>
                </c:pt>
                <c:pt idx="966">
                  <c:v>39477.2499999625</c:v>
                </c:pt>
                <c:pt idx="967">
                  <c:v>39477.291666628975</c:v>
                </c:pt>
                <c:pt idx="968">
                  <c:v>39477.333333295799</c:v>
                </c:pt>
                <c:pt idx="969">
                  <c:v>39477.374999962398</c:v>
                </c:pt>
                <c:pt idx="970">
                  <c:v>39477.416666629011</c:v>
                </c:pt>
                <c:pt idx="971">
                  <c:v>39477.458333295952</c:v>
                </c:pt>
                <c:pt idx="972">
                  <c:v>39477.499999962274</c:v>
                </c:pt>
                <c:pt idx="973">
                  <c:v>39477.541666628902</c:v>
                </c:pt>
                <c:pt idx="974">
                  <c:v>39477.583333295603</c:v>
                </c:pt>
                <c:pt idx="975">
                  <c:v>39477.624999962194</c:v>
                </c:pt>
                <c:pt idx="976">
                  <c:v>39477.6666666288</c:v>
                </c:pt>
                <c:pt idx="977">
                  <c:v>39477.708333295399</c:v>
                </c:pt>
                <c:pt idx="978">
                  <c:v>39477.749999961976</c:v>
                </c:pt>
                <c:pt idx="979">
                  <c:v>39477.791666628575</c:v>
                </c:pt>
                <c:pt idx="980">
                  <c:v>39477.833333295297</c:v>
                </c:pt>
                <c:pt idx="981">
                  <c:v>39477.874999961903</c:v>
                </c:pt>
                <c:pt idx="982">
                  <c:v>39477.916666628611</c:v>
                </c:pt>
                <c:pt idx="983">
                  <c:v>39477.958333295399</c:v>
                </c:pt>
                <c:pt idx="984">
                  <c:v>39477.999999961627</c:v>
                </c:pt>
                <c:pt idx="985">
                  <c:v>39478.0416666284</c:v>
                </c:pt>
                <c:pt idx="986">
                  <c:v>39478.083333295202</c:v>
                </c:pt>
                <c:pt idx="987">
                  <c:v>39478.124999961576</c:v>
                </c:pt>
                <c:pt idx="988">
                  <c:v>39478.166666628284</c:v>
                </c:pt>
                <c:pt idx="989">
                  <c:v>39478.208333295013</c:v>
                </c:pt>
                <c:pt idx="990">
                  <c:v>39478.249999961576</c:v>
                </c:pt>
                <c:pt idx="991">
                  <c:v>39478.291666628174</c:v>
                </c:pt>
                <c:pt idx="992">
                  <c:v>39478.333333294999</c:v>
                </c:pt>
                <c:pt idx="993">
                  <c:v>39478.374999961503</c:v>
                </c:pt>
                <c:pt idx="994">
                  <c:v>39478.416666628211</c:v>
                </c:pt>
                <c:pt idx="995">
                  <c:v>39478.458333295013</c:v>
                </c:pt>
                <c:pt idx="996">
                  <c:v>39478.499999961226</c:v>
                </c:pt>
                <c:pt idx="997">
                  <c:v>39478.541666628</c:v>
                </c:pt>
                <c:pt idx="998">
                  <c:v>39478.583333294613</c:v>
                </c:pt>
                <c:pt idx="999">
                  <c:v>39478.624999961175</c:v>
                </c:pt>
                <c:pt idx="1000">
                  <c:v>39478.666666627876</c:v>
                </c:pt>
                <c:pt idx="1001">
                  <c:v>39478.708333294613</c:v>
                </c:pt>
                <c:pt idx="1002">
                  <c:v>39478.749999961074</c:v>
                </c:pt>
                <c:pt idx="1003">
                  <c:v>39478.791666627447</c:v>
                </c:pt>
                <c:pt idx="1004">
                  <c:v>39478.833333294591</c:v>
                </c:pt>
                <c:pt idx="1005">
                  <c:v>39478.874999961001</c:v>
                </c:pt>
                <c:pt idx="1006">
                  <c:v>39478.9166666276</c:v>
                </c:pt>
                <c:pt idx="1007">
                  <c:v>39478.958333294613</c:v>
                </c:pt>
                <c:pt idx="1008">
                  <c:v>39478.999999960884</c:v>
                </c:pt>
                <c:pt idx="1009">
                  <c:v>39479.041666627476</c:v>
                </c:pt>
                <c:pt idx="1010">
                  <c:v>39479.083333294213</c:v>
                </c:pt>
                <c:pt idx="1011">
                  <c:v>39479.124999960775</c:v>
                </c:pt>
                <c:pt idx="1012">
                  <c:v>39479.166666627374</c:v>
                </c:pt>
                <c:pt idx="1013">
                  <c:v>39479.208333294191</c:v>
                </c:pt>
                <c:pt idx="1014">
                  <c:v>39479.249999960586</c:v>
                </c:pt>
                <c:pt idx="1015">
                  <c:v>39479.291666627047</c:v>
                </c:pt>
                <c:pt idx="1016">
                  <c:v>39479.333333294053</c:v>
                </c:pt>
                <c:pt idx="1017">
                  <c:v>39479.374999960499</c:v>
                </c:pt>
                <c:pt idx="1018">
                  <c:v>39479.416666627199</c:v>
                </c:pt>
                <c:pt idx="1019">
                  <c:v>39479.458333294075</c:v>
                </c:pt>
                <c:pt idx="1020">
                  <c:v>39479.499999960375</c:v>
                </c:pt>
                <c:pt idx="1021">
                  <c:v>39479.541666626996</c:v>
                </c:pt>
                <c:pt idx="1022">
                  <c:v>39479.583333293711</c:v>
                </c:pt>
                <c:pt idx="1023">
                  <c:v>39479.624999960186</c:v>
                </c:pt>
                <c:pt idx="1024">
                  <c:v>39479.666666626901</c:v>
                </c:pt>
                <c:pt idx="1025">
                  <c:v>39479.708333293602</c:v>
                </c:pt>
                <c:pt idx="1026">
                  <c:v>39479.749999960186</c:v>
                </c:pt>
                <c:pt idx="1027">
                  <c:v>39479.791666626574</c:v>
                </c:pt>
                <c:pt idx="1028">
                  <c:v>39479.833333293398</c:v>
                </c:pt>
                <c:pt idx="1029">
                  <c:v>39479.874999960099</c:v>
                </c:pt>
                <c:pt idx="1030">
                  <c:v>39479.916666626697</c:v>
                </c:pt>
                <c:pt idx="1031">
                  <c:v>39479.958333293529</c:v>
                </c:pt>
                <c:pt idx="1032">
                  <c:v>39479.999999959997</c:v>
                </c:pt>
                <c:pt idx="1033">
                  <c:v>39480.041666626596</c:v>
                </c:pt>
                <c:pt idx="1034">
                  <c:v>39480.083333293202</c:v>
                </c:pt>
                <c:pt idx="1035">
                  <c:v>39480.1249999598</c:v>
                </c:pt>
                <c:pt idx="1036">
                  <c:v>39480.166666626501</c:v>
                </c:pt>
                <c:pt idx="1037">
                  <c:v>39480.208333293143</c:v>
                </c:pt>
                <c:pt idx="1038">
                  <c:v>39480.249999959684</c:v>
                </c:pt>
                <c:pt idx="1039">
                  <c:v>39480.291666626174</c:v>
                </c:pt>
                <c:pt idx="1040">
                  <c:v>39480.333333293012</c:v>
                </c:pt>
                <c:pt idx="1041">
                  <c:v>39480.374999959611</c:v>
                </c:pt>
                <c:pt idx="1042">
                  <c:v>39480.416666626203</c:v>
                </c:pt>
                <c:pt idx="1043">
                  <c:v>39480.45833329318</c:v>
                </c:pt>
                <c:pt idx="1044">
                  <c:v>39480.499999959502</c:v>
                </c:pt>
                <c:pt idx="1045">
                  <c:v>39480.541666626101</c:v>
                </c:pt>
                <c:pt idx="1046">
                  <c:v>39480.583333292743</c:v>
                </c:pt>
                <c:pt idx="1047">
                  <c:v>39480.6249999594</c:v>
                </c:pt>
                <c:pt idx="1048">
                  <c:v>39480.666666625984</c:v>
                </c:pt>
                <c:pt idx="1049">
                  <c:v>39480.708333292612</c:v>
                </c:pt>
                <c:pt idx="1050">
                  <c:v>39480.749999959284</c:v>
                </c:pt>
                <c:pt idx="1051">
                  <c:v>39480.791666625606</c:v>
                </c:pt>
                <c:pt idx="1052">
                  <c:v>39480.833333292612</c:v>
                </c:pt>
                <c:pt idx="1053">
                  <c:v>39480.874999959211</c:v>
                </c:pt>
                <c:pt idx="1054">
                  <c:v>39480.916666625802</c:v>
                </c:pt>
                <c:pt idx="1055">
                  <c:v>39480.958333292685</c:v>
                </c:pt>
                <c:pt idx="1056">
                  <c:v>39480.999999959</c:v>
                </c:pt>
                <c:pt idx="1057">
                  <c:v>39481.041666625584</c:v>
                </c:pt>
                <c:pt idx="1058">
                  <c:v>39481.083333292299</c:v>
                </c:pt>
                <c:pt idx="1059">
                  <c:v>39481.124999958898</c:v>
                </c:pt>
                <c:pt idx="1060">
                  <c:v>39481.166666625475</c:v>
                </c:pt>
                <c:pt idx="1061">
                  <c:v>39481.208333292212</c:v>
                </c:pt>
                <c:pt idx="1062">
                  <c:v>39481.249999958811</c:v>
                </c:pt>
                <c:pt idx="1063">
                  <c:v>39481.291666625119</c:v>
                </c:pt>
                <c:pt idx="1064">
                  <c:v>39481.333333292168</c:v>
                </c:pt>
                <c:pt idx="1065">
                  <c:v>39481.374999958876</c:v>
                </c:pt>
                <c:pt idx="1066">
                  <c:v>39481.4166666253</c:v>
                </c:pt>
                <c:pt idx="1067">
                  <c:v>39481.458333292197</c:v>
                </c:pt>
                <c:pt idx="1068">
                  <c:v>39481.4999999586</c:v>
                </c:pt>
                <c:pt idx="1069">
                  <c:v>39481.541666625184</c:v>
                </c:pt>
                <c:pt idx="1070">
                  <c:v>39481.583333291797</c:v>
                </c:pt>
                <c:pt idx="1071">
                  <c:v>39481.624999958403</c:v>
                </c:pt>
                <c:pt idx="1072">
                  <c:v>39481.666666625075</c:v>
                </c:pt>
                <c:pt idx="1073">
                  <c:v>39481.708333291703</c:v>
                </c:pt>
                <c:pt idx="1074">
                  <c:v>39481.749999958301</c:v>
                </c:pt>
                <c:pt idx="1075">
                  <c:v>39481.791666624835</c:v>
                </c:pt>
                <c:pt idx="1076">
                  <c:v>39481.833333291601</c:v>
                </c:pt>
                <c:pt idx="1077">
                  <c:v>39481.874999958243</c:v>
                </c:pt>
                <c:pt idx="1078">
                  <c:v>39481.916666624798</c:v>
                </c:pt>
                <c:pt idx="1079">
                  <c:v>39481.958333291703</c:v>
                </c:pt>
                <c:pt idx="1080">
                  <c:v>39481.999999958098</c:v>
                </c:pt>
                <c:pt idx="1081">
                  <c:v>39482.041666624675</c:v>
                </c:pt>
                <c:pt idx="1082">
                  <c:v>39482.083333291303</c:v>
                </c:pt>
                <c:pt idx="1083">
                  <c:v>39482.124999958003</c:v>
                </c:pt>
                <c:pt idx="1084">
                  <c:v>39482.166666624595</c:v>
                </c:pt>
                <c:pt idx="1085">
                  <c:v>39482.208333291201</c:v>
                </c:pt>
                <c:pt idx="1086">
                  <c:v>39482.249999957901</c:v>
                </c:pt>
                <c:pt idx="1087">
                  <c:v>39482.291666624296</c:v>
                </c:pt>
                <c:pt idx="1088">
                  <c:v>39482.333333291099</c:v>
                </c:pt>
                <c:pt idx="1089">
                  <c:v>39482.374999957698</c:v>
                </c:pt>
                <c:pt idx="1090">
                  <c:v>39482.416666624398</c:v>
                </c:pt>
                <c:pt idx="1091">
                  <c:v>39482.458333291223</c:v>
                </c:pt>
                <c:pt idx="1092">
                  <c:v>39482.499999957596</c:v>
                </c:pt>
                <c:pt idx="1093">
                  <c:v>39482.541666624304</c:v>
                </c:pt>
                <c:pt idx="1094">
                  <c:v>39482.583333291012</c:v>
                </c:pt>
                <c:pt idx="1095">
                  <c:v>39482.624999957501</c:v>
                </c:pt>
                <c:pt idx="1096">
                  <c:v>39482.6666666241</c:v>
                </c:pt>
                <c:pt idx="1097">
                  <c:v>39482.708333290953</c:v>
                </c:pt>
                <c:pt idx="1098">
                  <c:v>39482.749999957385</c:v>
                </c:pt>
                <c:pt idx="1099">
                  <c:v>39482.791666623722</c:v>
                </c:pt>
                <c:pt idx="1100">
                  <c:v>39482.833333290611</c:v>
                </c:pt>
                <c:pt idx="1101">
                  <c:v>39482.874999957297</c:v>
                </c:pt>
                <c:pt idx="1102">
                  <c:v>39482.916666623903</c:v>
                </c:pt>
                <c:pt idx="1103">
                  <c:v>39482.958333290764</c:v>
                </c:pt>
                <c:pt idx="1104">
                  <c:v>39482.999999957196</c:v>
                </c:pt>
                <c:pt idx="1105">
                  <c:v>39483.041666623627</c:v>
                </c:pt>
                <c:pt idx="1106">
                  <c:v>39483.083333290553</c:v>
                </c:pt>
                <c:pt idx="1107">
                  <c:v>39483.124999956999</c:v>
                </c:pt>
                <c:pt idx="1108">
                  <c:v>39483.166666623576</c:v>
                </c:pt>
                <c:pt idx="1109">
                  <c:v>39483.208333290298</c:v>
                </c:pt>
                <c:pt idx="1110">
                  <c:v>39483.249999956897</c:v>
                </c:pt>
                <c:pt idx="1111">
                  <c:v>39483.291666623321</c:v>
                </c:pt>
                <c:pt idx="1112">
                  <c:v>39483.333333290211</c:v>
                </c:pt>
                <c:pt idx="1113">
                  <c:v>39483.374999957006</c:v>
                </c:pt>
                <c:pt idx="1114">
                  <c:v>39483.416666623401</c:v>
                </c:pt>
                <c:pt idx="1115">
                  <c:v>39483.458333290349</c:v>
                </c:pt>
                <c:pt idx="1116">
                  <c:v>39483.499999956701</c:v>
                </c:pt>
                <c:pt idx="1117">
                  <c:v>39483.541666623176</c:v>
                </c:pt>
                <c:pt idx="1118">
                  <c:v>39483.583333289898</c:v>
                </c:pt>
                <c:pt idx="1119">
                  <c:v>39483.624999956599</c:v>
                </c:pt>
                <c:pt idx="1120">
                  <c:v>39483.666666623176</c:v>
                </c:pt>
                <c:pt idx="1121">
                  <c:v>39483.708333289796</c:v>
                </c:pt>
                <c:pt idx="1122">
                  <c:v>39483.749999956497</c:v>
                </c:pt>
                <c:pt idx="1123">
                  <c:v>39483.791666622899</c:v>
                </c:pt>
                <c:pt idx="1124">
                  <c:v>39483.833333289702</c:v>
                </c:pt>
                <c:pt idx="1125">
                  <c:v>39483.874999956453</c:v>
                </c:pt>
                <c:pt idx="1126">
                  <c:v>39483.916666623001</c:v>
                </c:pt>
                <c:pt idx="1127">
                  <c:v>39483.958333289753</c:v>
                </c:pt>
                <c:pt idx="1128">
                  <c:v>39483.999999956199</c:v>
                </c:pt>
                <c:pt idx="1129">
                  <c:v>39484.041666622885</c:v>
                </c:pt>
                <c:pt idx="1130">
                  <c:v>39484.083333289498</c:v>
                </c:pt>
                <c:pt idx="1131">
                  <c:v>39484.124999956097</c:v>
                </c:pt>
                <c:pt idx="1132">
                  <c:v>39484.166666622674</c:v>
                </c:pt>
                <c:pt idx="1133">
                  <c:v>39484.208333289411</c:v>
                </c:pt>
                <c:pt idx="1134">
                  <c:v>39484.249999956002</c:v>
                </c:pt>
                <c:pt idx="1135">
                  <c:v>39484.291666622419</c:v>
                </c:pt>
                <c:pt idx="1136">
                  <c:v>39484.333333289302</c:v>
                </c:pt>
                <c:pt idx="1137">
                  <c:v>39484.374999956053</c:v>
                </c:pt>
                <c:pt idx="1138">
                  <c:v>39484.416666622499</c:v>
                </c:pt>
                <c:pt idx="1139">
                  <c:v>39484.458333289243</c:v>
                </c:pt>
                <c:pt idx="1140">
                  <c:v>39484.499999955784</c:v>
                </c:pt>
                <c:pt idx="1141">
                  <c:v>39484.541666622375</c:v>
                </c:pt>
                <c:pt idx="1142">
                  <c:v>39484.583333289003</c:v>
                </c:pt>
                <c:pt idx="1143">
                  <c:v>39484.624999955595</c:v>
                </c:pt>
                <c:pt idx="1144">
                  <c:v>39484.666666622274</c:v>
                </c:pt>
                <c:pt idx="1145">
                  <c:v>39484.708333289003</c:v>
                </c:pt>
                <c:pt idx="1146">
                  <c:v>39484.7499999555</c:v>
                </c:pt>
                <c:pt idx="1147">
                  <c:v>39484.791666622019</c:v>
                </c:pt>
                <c:pt idx="1148">
                  <c:v>39484.833333288843</c:v>
                </c:pt>
                <c:pt idx="1149">
                  <c:v>39484.874999955398</c:v>
                </c:pt>
                <c:pt idx="1150">
                  <c:v>39484.916666621997</c:v>
                </c:pt>
                <c:pt idx="1151">
                  <c:v>39484.958333288967</c:v>
                </c:pt>
                <c:pt idx="1152">
                  <c:v>39484.999999955275</c:v>
                </c:pt>
                <c:pt idx="1153">
                  <c:v>39485.04166662175</c:v>
                </c:pt>
                <c:pt idx="1154">
                  <c:v>39485.083333288603</c:v>
                </c:pt>
                <c:pt idx="1155">
                  <c:v>39485.124999955195</c:v>
                </c:pt>
                <c:pt idx="1156">
                  <c:v>39485.166666621597</c:v>
                </c:pt>
                <c:pt idx="1157">
                  <c:v>39485.208333288399</c:v>
                </c:pt>
                <c:pt idx="1158">
                  <c:v>39485.2499999551</c:v>
                </c:pt>
                <c:pt idx="1159">
                  <c:v>39485.291666621386</c:v>
                </c:pt>
                <c:pt idx="1160">
                  <c:v>39485.333333288298</c:v>
                </c:pt>
                <c:pt idx="1161">
                  <c:v>39485.374999955013</c:v>
                </c:pt>
                <c:pt idx="1162">
                  <c:v>39485.416666621597</c:v>
                </c:pt>
                <c:pt idx="1163">
                  <c:v>39485.458333288407</c:v>
                </c:pt>
                <c:pt idx="1164">
                  <c:v>39485.499999954802</c:v>
                </c:pt>
                <c:pt idx="1165">
                  <c:v>39485.54166662135</c:v>
                </c:pt>
                <c:pt idx="1166">
                  <c:v>39485.583333288203</c:v>
                </c:pt>
                <c:pt idx="1167">
                  <c:v>39485.6249999547</c:v>
                </c:pt>
                <c:pt idx="1168">
                  <c:v>39485.666666621175</c:v>
                </c:pt>
                <c:pt idx="1169">
                  <c:v>39485.708333287999</c:v>
                </c:pt>
                <c:pt idx="1170">
                  <c:v>39485.749999954598</c:v>
                </c:pt>
                <c:pt idx="1171">
                  <c:v>39485.791666620949</c:v>
                </c:pt>
                <c:pt idx="1172">
                  <c:v>39485.833333287897</c:v>
                </c:pt>
                <c:pt idx="1173">
                  <c:v>39485.874999954613</c:v>
                </c:pt>
                <c:pt idx="1174">
                  <c:v>39485.916666621102</c:v>
                </c:pt>
                <c:pt idx="1175">
                  <c:v>39485.958333287868</c:v>
                </c:pt>
                <c:pt idx="1176">
                  <c:v>39485.999999954402</c:v>
                </c:pt>
                <c:pt idx="1177">
                  <c:v>39486.041666620986</c:v>
                </c:pt>
                <c:pt idx="1178">
                  <c:v>39486.083333287599</c:v>
                </c:pt>
                <c:pt idx="1179">
                  <c:v>39486.124999954198</c:v>
                </c:pt>
                <c:pt idx="1180">
                  <c:v>39486.166666620884</c:v>
                </c:pt>
                <c:pt idx="1181">
                  <c:v>39486.208333287497</c:v>
                </c:pt>
                <c:pt idx="1182">
                  <c:v>39486.249999954103</c:v>
                </c:pt>
                <c:pt idx="1183">
                  <c:v>39486.291666620549</c:v>
                </c:pt>
                <c:pt idx="1184">
                  <c:v>39486.333333287403</c:v>
                </c:pt>
                <c:pt idx="1185">
                  <c:v>39486.374999954169</c:v>
                </c:pt>
                <c:pt idx="1186">
                  <c:v>39486.4166666206</c:v>
                </c:pt>
                <c:pt idx="1187">
                  <c:v>39486.458333287468</c:v>
                </c:pt>
                <c:pt idx="1188">
                  <c:v>39486.4999999539</c:v>
                </c:pt>
                <c:pt idx="1189">
                  <c:v>39486.541666620484</c:v>
                </c:pt>
                <c:pt idx="1190">
                  <c:v>39486.583333287199</c:v>
                </c:pt>
                <c:pt idx="1191">
                  <c:v>39486.624999953776</c:v>
                </c:pt>
                <c:pt idx="1192">
                  <c:v>39486.666666620375</c:v>
                </c:pt>
                <c:pt idx="1193">
                  <c:v>39486.708333287002</c:v>
                </c:pt>
                <c:pt idx="1194">
                  <c:v>39486.749999953674</c:v>
                </c:pt>
                <c:pt idx="1195">
                  <c:v>39486.791666620076</c:v>
                </c:pt>
                <c:pt idx="1196">
                  <c:v>39486.833333287002</c:v>
                </c:pt>
                <c:pt idx="1197">
                  <c:v>39486.874999953601</c:v>
                </c:pt>
                <c:pt idx="1198">
                  <c:v>39486.9166666202</c:v>
                </c:pt>
                <c:pt idx="1199">
                  <c:v>39486.958333287046</c:v>
                </c:pt>
                <c:pt idx="1200">
                  <c:v>39486.999999953376</c:v>
                </c:pt>
                <c:pt idx="1201">
                  <c:v>39487.041666620084</c:v>
                </c:pt>
                <c:pt idx="1202">
                  <c:v>39487.083333286697</c:v>
                </c:pt>
                <c:pt idx="1203">
                  <c:v>39487.124999953274</c:v>
                </c:pt>
                <c:pt idx="1204">
                  <c:v>39487.166666619727</c:v>
                </c:pt>
                <c:pt idx="1205">
                  <c:v>39487.208333286602</c:v>
                </c:pt>
                <c:pt idx="1206">
                  <c:v>39487.249999953194</c:v>
                </c:pt>
                <c:pt idx="1207">
                  <c:v>39487.29166661948</c:v>
                </c:pt>
                <c:pt idx="1208">
                  <c:v>39487.333333286602</c:v>
                </c:pt>
                <c:pt idx="1209">
                  <c:v>39487.374999953099</c:v>
                </c:pt>
                <c:pt idx="1210">
                  <c:v>39487.416666619676</c:v>
                </c:pt>
                <c:pt idx="1211">
                  <c:v>39487.45833328653</c:v>
                </c:pt>
                <c:pt idx="1212">
                  <c:v>39487.499999952997</c:v>
                </c:pt>
                <c:pt idx="1213">
                  <c:v>39487.541666619574</c:v>
                </c:pt>
                <c:pt idx="1214">
                  <c:v>39487.583333286202</c:v>
                </c:pt>
                <c:pt idx="1215">
                  <c:v>39487.624999952903</c:v>
                </c:pt>
                <c:pt idx="1216">
                  <c:v>39487.666666619327</c:v>
                </c:pt>
                <c:pt idx="1217">
                  <c:v>39487.708333286202</c:v>
                </c:pt>
                <c:pt idx="1218">
                  <c:v>39487.749999952684</c:v>
                </c:pt>
                <c:pt idx="1219">
                  <c:v>39487.791666619079</c:v>
                </c:pt>
                <c:pt idx="1220">
                  <c:v>39487.833333285998</c:v>
                </c:pt>
                <c:pt idx="1221">
                  <c:v>39487.874999952612</c:v>
                </c:pt>
                <c:pt idx="1222">
                  <c:v>39487.916666619196</c:v>
                </c:pt>
                <c:pt idx="1223">
                  <c:v>39487.958333286129</c:v>
                </c:pt>
                <c:pt idx="1224">
                  <c:v>39487.999999952503</c:v>
                </c:pt>
                <c:pt idx="1225">
                  <c:v>39488.041666618985</c:v>
                </c:pt>
                <c:pt idx="1226">
                  <c:v>39488.083333285802</c:v>
                </c:pt>
                <c:pt idx="1227">
                  <c:v>39488.124999952401</c:v>
                </c:pt>
                <c:pt idx="1228">
                  <c:v>39488.166666618985</c:v>
                </c:pt>
                <c:pt idx="1229">
                  <c:v>39488.208333285598</c:v>
                </c:pt>
                <c:pt idx="1230">
                  <c:v>39488.249999952284</c:v>
                </c:pt>
                <c:pt idx="1231">
                  <c:v>39488.291666618621</c:v>
                </c:pt>
                <c:pt idx="1232">
                  <c:v>39488.333333285511</c:v>
                </c:pt>
                <c:pt idx="1233">
                  <c:v>39488.374999952212</c:v>
                </c:pt>
                <c:pt idx="1234">
                  <c:v>39488.416666618803</c:v>
                </c:pt>
                <c:pt idx="1235">
                  <c:v>39488.458333285591</c:v>
                </c:pt>
                <c:pt idx="1236">
                  <c:v>39488.499999952001</c:v>
                </c:pt>
                <c:pt idx="1237">
                  <c:v>39488.541666618585</c:v>
                </c:pt>
                <c:pt idx="1238">
                  <c:v>39488.5833332853</c:v>
                </c:pt>
                <c:pt idx="1239">
                  <c:v>39488.624999951884</c:v>
                </c:pt>
                <c:pt idx="1240">
                  <c:v>39488.666666618476</c:v>
                </c:pt>
                <c:pt idx="1241">
                  <c:v>39488.708333285198</c:v>
                </c:pt>
                <c:pt idx="1242">
                  <c:v>39488.749999951775</c:v>
                </c:pt>
                <c:pt idx="1243">
                  <c:v>39488.791666618134</c:v>
                </c:pt>
                <c:pt idx="1244">
                  <c:v>39488.833333285103</c:v>
                </c:pt>
                <c:pt idx="1245">
                  <c:v>39488.874999951702</c:v>
                </c:pt>
                <c:pt idx="1246">
                  <c:v>39488.916666618301</c:v>
                </c:pt>
                <c:pt idx="1247">
                  <c:v>39488.958333285103</c:v>
                </c:pt>
                <c:pt idx="1248">
                  <c:v>39488.999999951586</c:v>
                </c:pt>
                <c:pt idx="1249">
                  <c:v>39489.041666618185</c:v>
                </c:pt>
                <c:pt idx="1250">
                  <c:v>39489.083333284798</c:v>
                </c:pt>
                <c:pt idx="1251">
                  <c:v>39489.124999951484</c:v>
                </c:pt>
                <c:pt idx="1252">
                  <c:v>39489.166666618075</c:v>
                </c:pt>
                <c:pt idx="1253">
                  <c:v>39489.208333284703</c:v>
                </c:pt>
                <c:pt idx="1254">
                  <c:v>39489.249999951186</c:v>
                </c:pt>
                <c:pt idx="1255">
                  <c:v>39489.291666617675</c:v>
                </c:pt>
                <c:pt idx="1256">
                  <c:v>39489.333333284601</c:v>
                </c:pt>
                <c:pt idx="1257">
                  <c:v>39489.3749999512</c:v>
                </c:pt>
                <c:pt idx="1258">
                  <c:v>39489.416666617784</c:v>
                </c:pt>
                <c:pt idx="1259">
                  <c:v>39489.458333284703</c:v>
                </c:pt>
                <c:pt idx="1260">
                  <c:v>39489.499999951084</c:v>
                </c:pt>
                <c:pt idx="1261">
                  <c:v>39489.541666617501</c:v>
                </c:pt>
                <c:pt idx="1262">
                  <c:v>39489.583333284398</c:v>
                </c:pt>
                <c:pt idx="1263">
                  <c:v>39489.624999950996</c:v>
                </c:pt>
                <c:pt idx="1264">
                  <c:v>39489.666666617442</c:v>
                </c:pt>
                <c:pt idx="1265">
                  <c:v>39489.708333284201</c:v>
                </c:pt>
                <c:pt idx="1266">
                  <c:v>39489.749999950902</c:v>
                </c:pt>
                <c:pt idx="1267">
                  <c:v>39489.791666617151</c:v>
                </c:pt>
                <c:pt idx="1268">
                  <c:v>39489.833333284099</c:v>
                </c:pt>
                <c:pt idx="1269">
                  <c:v>39489.874999950953</c:v>
                </c:pt>
                <c:pt idx="1270">
                  <c:v>39489.916666617384</c:v>
                </c:pt>
                <c:pt idx="1271">
                  <c:v>39489.95833328423</c:v>
                </c:pt>
                <c:pt idx="1272">
                  <c:v>39489.999999950604</c:v>
                </c:pt>
                <c:pt idx="1273">
                  <c:v>39490.0416666171</c:v>
                </c:pt>
                <c:pt idx="1274">
                  <c:v>39490.083333283903</c:v>
                </c:pt>
                <c:pt idx="1275">
                  <c:v>39490.124999950502</c:v>
                </c:pt>
                <c:pt idx="1276">
                  <c:v>39490.166666617035</c:v>
                </c:pt>
                <c:pt idx="1277">
                  <c:v>39490.208333283801</c:v>
                </c:pt>
                <c:pt idx="1278">
                  <c:v>39490.2499999504</c:v>
                </c:pt>
                <c:pt idx="1279">
                  <c:v>39490.291666616744</c:v>
                </c:pt>
                <c:pt idx="1280">
                  <c:v>39490.333333283685</c:v>
                </c:pt>
                <c:pt idx="1281">
                  <c:v>39490.374999950298</c:v>
                </c:pt>
                <c:pt idx="1282">
                  <c:v>39490.416666616897</c:v>
                </c:pt>
                <c:pt idx="1283">
                  <c:v>39490.458333283612</c:v>
                </c:pt>
                <c:pt idx="1284">
                  <c:v>39490.499999950196</c:v>
                </c:pt>
                <c:pt idx="1285">
                  <c:v>39490.541666616649</c:v>
                </c:pt>
                <c:pt idx="1286">
                  <c:v>39490.583333283401</c:v>
                </c:pt>
                <c:pt idx="1287">
                  <c:v>39490.624999950101</c:v>
                </c:pt>
                <c:pt idx="1288">
                  <c:v>39490.666666616584</c:v>
                </c:pt>
                <c:pt idx="1289">
                  <c:v>39490.708333283284</c:v>
                </c:pt>
                <c:pt idx="1290">
                  <c:v>39490.749999949898</c:v>
                </c:pt>
                <c:pt idx="1291">
                  <c:v>39490.791666616344</c:v>
                </c:pt>
                <c:pt idx="1292">
                  <c:v>39490.833333283197</c:v>
                </c:pt>
                <c:pt idx="1293">
                  <c:v>39490.874999950014</c:v>
                </c:pt>
                <c:pt idx="1294">
                  <c:v>39490.916666616497</c:v>
                </c:pt>
                <c:pt idx="1295">
                  <c:v>39490.958333283212</c:v>
                </c:pt>
                <c:pt idx="1296">
                  <c:v>39490.999999949701</c:v>
                </c:pt>
                <c:pt idx="1297">
                  <c:v>39491.041666616184</c:v>
                </c:pt>
                <c:pt idx="1298">
                  <c:v>39491.083333283001</c:v>
                </c:pt>
                <c:pt idx="1299">
                  <c:v>39491.124999949599</c:v>
                </c:pt>
                <c:pt idx="1300">
                  <c:v>39491.166666616184</c:v>
                </c:pt>
                <c:pt idx="1301">
                  <c:v>39491.208333282797</c:v>
                </c:pt>
                <c:pt idx="1302">
                  <c:v>39491.249999949498</c:v>
                </c:pt>
                <c:pt idx="1303">
                  <c:v>39491.29166661582</c:v>
                </c:pt>
                <c:pt idx="1304">
                  <c:v>39491.333333282702</c:v>
                </c:pt>
                <c:pt idx="1305">
                  <c:v>39491.374999949607</c:v>
                </c:pt>
                <c:pt idx="1306">
                  <c:v>39491.416666616002</c:v>
                </c:pt>
                <c:pt idx="1307">
                  <c:v>39491.458333282753</c:v>
                </c:pt>
                <c:pt idx="1308">
                  <c:v>39491.499999949199</c:v>
                </c:pt>
                <c:pt idx="1309">
                  <c:v>39491.541666615674</c:v>
                </c:pt>
                <c:pt idx="1310">
                  <c:v>39491.583333282499</c:v>
                </c:pt>
                <c:pt idx="1311">
                  <c:v>39491.624999949097</c:v>
                </c:pt>
                <c:pt idx="1312">
                  <c:v>39491.666666615558</c:v>
                </c:pt>
                <c:pt idx="1313">
                  <c:v>39491.708333282397</c:v>
                </c:pt>
                <c:pt idx="1314">
                  <c:v>39491.749999949003</c:v>
                </c:pt>
                <c:pt idx="1315">
                  <c:v>39491.791666615245</c:v>
                </c:pt>
                <c:pt idx="1316">
                  <c:v>39491.833333282302</c:v>
                </c:pt>
                <c:pt idx="1317">
                  <c:v>39491.874999949141</c:v>
                </c:pt>
                <c:pt idx="1318">
                  <c:v>39491.9166666155</c:v>
                </c:pt>
                <c:pt idx="1319">
                  <c:v>39491.958333282288</c:v>
                </c:pt>
                <c:pt idx="1320">
                  <c:v>39491.999999948799</c:v>
                </c:pt>
                <c:pt idx="1321">
                  <c:v>39492.041666615158</c:v>
                </c:pt>
                <c:pt idx="1322">
                  <c:v>39492.083333281997</c:v>
                </c:pt>
                <c:pt idx="1323">
                  <c:v>39492.124999948697</c:v>
                </c:pt>
                <c:pt idx="1324">
                  <c:v>39492.1666666151</c:v>
                </c:pt>
                <c:pt idx="1325">
                  <c:v>39492.208333281902</c:v>
                </c:pt>
                <c:pt idx="1326">
                  <c:v>39492.249999948603</c:v>
                </c:pt>
                <c:pt idx="1327">
                  <c:v>39492.291666614889</c:v>
                </c:pt>
                <c:pt idx="1328">
                  <c:v>39492.3333332818</c:v>
                </c:pt>
                <c:pt idx="1329">
                  <c:v>39492.374999948654</c:v>
                </c:pt>
                <c:pt idx="1330">
                  <c:v>39492.4166666151</c:v>
                </c:pt>
                <c:pt idx="1331">
                  <c:v>39492.458333281698</c:v>
                </c:pt>
                <c:pt idx="1332">
                  <c:v>39492.499999948297</c:v>
                </c:pt>
                <c:pt idx="1333">
                  <c:v>39492.541666614874</c:v>
                </c:pt>
                <c:pt idx="1334">
                  <c:v>39492.583333281596</c:v>
                </c:pt>
                <c:pt idx="1335">
                  <c:v>39492.624999948202</c:v>
                </c:pt>
                <c:pt idx="1336">
                  <c:v>39492.666666614627</c:v>
                </c:pt>
                <c:pt idx="1337">
                  <c:v>39492.708333281502</c:v>
                </c:pt>
                <c:pt idx="1338">
                  <c:v>39492.749999948202</c:v>
                </c:pt>
                <c:pt idx="1339">
                  <c:v>39492.791666614394</c:v>
                </c:pt>
                <c:pt idx="1340">
                  <c:v>39492.833333281284</c:v>
                </c:pt>
                <c:pt idx="1341">
                  <c:v>39492.874999948246</c:v>
                </c:pt>
                <c:pt idx="1342">
                  <c:v>39492.916666614597</c:v>
                </c:pt>
                <c:pt idx="1343">
                  <c:v>39492.958333281211</c:v>
                </c:pt>
                <c:pt idx="1344">
                  <c:v>39492.999999947802</c:v>
                </c:pt>
                <c:pt idx="1345">
                  <c:v>39493.041666614474</c:v>
                </c:pt>
                <c:pt idx="1346">
                  <c:v>39493.083333281102</c:v>
                </c:pt>
                <c:pt idx="1347">
                  <c:v>39493.1249999477</c:v>
                </c:pt>
                <c:pt idx="1348">
                  <c:v>39493.166666614226</c:v>
                </c:pt>
                <c:pt idx="1349">
                  <c:v>39493.208333281</c:v>
                </c:pt>
                <c:pt idx="1350">
                  <c:v>39493.249999947599</c:v>
                </c:pt>
                <c:pt idx="1351">
                  <c:v>39493.291666613921</c:v>
                </c:pt>
                <c:pt idx="1352">
                  <c:v>39493.333333280898</c:v>
                </c:pt>
                <c:pt idx="1353">
                  <c:v>39493.374999947613</c:v>
                </c:pt>
                <c:pt idx="1354">
                  <c:v>39493.416666614103</c:v>
                </c:pt>
                <c:pt idx="1355">
                  <c:v>39493.458333281014</c:v>
                </c:pt>
                <c:pt idx="1356">
                  <c:v>39493.499999947402</c:v>
                </c:pt>
                <c:pt idx="1357">
                  <c:v>39493.541666613826</c:v>
                </c:pt>
                <c:pt idx="1358">
                  <c:v>39493.5833332806</c:v>
                </c:pt>
                <c:pt idx="1359">
                  <c:v>39493.6249999473</c:v>
                </c:pt>
                <c:pt idx="1360">
                  <c:v>39493.666666613659</c:v>
                </c:pt>
                <c:pt idx="1361">
                  <c:v>39493.708333280498</c:v>
                </c:pt>
                <c:pt idx="1362">
                  <c:v>39493.749999947097</c:v>
                </c:pt>
                <c:pt idx="1363">
                  <c:v>39493.791666613419</c:v>
                </c:pt>
                <c:pt idx="1364">
                  <c:v>39493.833333280403</c:v>
                </c:pt>
                <c:pt idx="1365">
                  <c:v>39493.874999947191</c:v>
                </c:pt>
                <c:pt idx="1366">
                  <c:v>39493.916666613586</c:v>
                </c:pt>
                <c:pt idx="1367">
                  <c:v>39493.958333280469</c:v>
                </c:pt>
                <c:pt idx="1368">
                  <c:v>39493.999999947002</c:v>
                </c:pt>
                <c:pt idx="1369">
                  <c:v>39494.041666613244</c:v>
                </c:pt>
                <c:pt idx="1370">
                  <c:v>39494.083333280199</c:v>
                </c:pt>
                <c:pt idx="1371">
                  <c:v>39494.124999946798</c:v>
                </c:pt>
                <c:pt idx="1372">
                  <c:v>39494.16666661315</c:v>
                </c:pt>
                <c:pt idx="1373">
                  <c:v>39494.208333280098</c:v>
                </c:pt>
                <c:pt idx="1374">
                  <c:v>39494.249999946711</c:v>
                </c:pt>
                <c:pt idx="1375">
                  <c:v>39494.291666612939</c:v>
                </c:pt>
                <c:pt idx="1376">
                  <c:v>39494.333333280003</c:v>
                </c:pt>
                <c:pt idx="1377">
                  <c:v>39494.374999946791</c:v>
                </c:pt>
                <c:pt idx="1378">
                  <c:v>39494.416666613186</c:v>
                </c:pt>
                <c:pt idx="1379">
                  <c:v>39494.458333280054</c:v>
                </c:pt>
                <c:pt idx="1380">
                  <c:v>39494.499999946398</c:v>
                </c:pt>
                <c:pt idx="1381">
                  <c:v>39494.541666612975</c:v>
                </c:pt>
                <c:pt idx="1382">
                  <c:v>39494.583333279697</c:v>
                </c:pt>
                <c:pt idx="1383">
                  <c:v>39494.624999946303</c:v>
                </c:pt>
                <c:pt idx="1384">
                  <c:v>39494.666666612975</c:v>
                </c:pt>
                <c:pt idx="1385">
                  <c:v>39494.708333279603</c:v>
                </c:pt>
                <c:pt idx="1386">
                  <c:v>39494.749999946202</c:v>
                </c:pt>
                <c:pt idx="1387">
                  <c:v>39494.791666612487</c:v>
                </c:pt>
                <c:pt idx="1388">
                  <c:v>39494.833333279603</c:v>
                </c:pt>
                <c:pt idx="1389">
                  <c:v>39494.874999946303</c:v>
                </c:pt>
                <c:pt idx="1390">
                  <c:v>39494.916666612684</c:v>
                </c:pt>
                <c:pt idx="1391">
                  <c:v>39494.958333279654</c:v>
                </c:pt>
                <c:pt idx="1392">
                  <c:v>39494.999999945998</c:v>
                </c:pt>
                <c:pt idx="1393">
                  <c:v>39495.041666612575</c:v>
                </c:pt>
                <c:pt idx="1394">
                  <c:v>39495.083333279203</c:v>
                </c:pt>
                <c:pt idx="1395">
                  <c:v>39495.124999945903</c:v>
                </c:pt>
                <c:pt idx="1396">
                  <c:v>39495.166666612349</c:v>
                </c:pt>
                <c:pt idx="1397">
                  <c:v>39495.208333279203</c:v>
                </c:pt>
                <c:pt idx="1398">
                  <c:v>39495.249999945801</c:v>
                </c:pt>
                <c:pt idx="1399">
                  <c:v>39495.291666612087</c:v>
                </c:pt>
                <c:pt idx="1400">
                  <c:v>39495.333333279013</c:v>
                </c:pt>
                <c:pt idx="1401">
                  <c:v>39495.374999945612</c:v>
                </c:pt>
                <c:pt idx="1402">
                  <c:v>39495.416666612284</c:v>
                </c:pt>
                <c:pt idx="1403">
                  <c:v>39495.458333279195</c:v>
                </c:pt>
                <c:pt idx="1404">
                  <c:v>39495.499999945503</c:v>
                </c:pt>
                <c:pt idx="1405">
                  <c:v>39495.541666611949</c:v>
                </c:pt>
                <c:pt idx="1406">
                  <c:v>39495.583333278999</c:v>
                </c:pt>
                <c:pt idx="1407">
                  <c:v>39495.624999945401</c:v>
                </c:pt>
                <c:pt idx="1408">
                  <c:v>39495.666666611796</c:v>
                </c:pt>
                <c:pt idx="1409">
                  <c:v>39495.708333278853</c:v>
                </c:pt>
                <c:pt idx="1410">
                  <c:v>39495.749999945285</c:v>
                </c:pt>
                <c:pt idx="1411">
                  <c:v>39495.791666611505</c:v>
                </c:pt>
                <c:pt idx="1412">
                  <c:v>39495.833333278613</c:v>
                </c:pt>
                <c:pt idx="1413">
                  <c:v>39495.874999945212</c:v>
                </c:pt>
                <c:pt idx="1414">
                  <c:v>39495.916666611804</c:v>
                </c:pt>
                <c:pt idx="1415">
                  <c:v>39495.958333278701</c:v>
                </c:pt>
                <c:pt idx="1416">
                  <c:v>39495.999999945103</c:v>
                </c:pt>
                <c:pt idx="1417">
                  <c:v>39496.041666611447</c:v>
                </c:pt>
                <c:pt idx="1418">
                  <c:v>39496.083333278453</c:v>
                </c:pt>
                <c:pt idx="1419">
                  <c:v>39496.124999944899</c:v>
                </c:pt>
                <c:pt idx="1420">
                  <c:v>39496.166666611367</c:v>
                </c:pt>
                <c:pt idx="1421">
                  <c:v>39496.208333278213</c:v>
                </c:pt>
                <c:pt idx="1422">
                  <c:v>39496.249999944797</c:v>
                </c:pt>
                <c:pt idx="1423">
                  <c:v>39496.29166661101</c:v>
                </c:pt>
                <c:pt idx="1424">
                  <c:v>39496.333333278213</c:v>
                </c:pt>
                <c:pt idx="1425">
                  <c:v>39496.374999944906</c:v>
                </c:pt>
                <c:pt idx="1426">
                  <c:v>39496.416666611185</c:v>
                </c:pt>
                <c:pt idx="1427">
                  <c:v>39496.4583332783</c:v>
                </c:pt>
                <c:pt idx="1428">
                  <c:v>39496.499999944601</c:v>
                </c:pt>
                <c:pt idx="1429">
                  <c:v>39496.541666610974</c:v>
                </c:pt>
                <c:pt idx="1430">
                  <c:v>39496.583333277798</c:v>
                </c:pt>
                <c:pt idx="1431">
                  <c:v>39496.624999944499</c:v>
                </c:pt>
                <c:pt idx="1432">
                  <c:v>39496.666666610974</c:v>
                </c:pt>
                <c:pt idx="1433">
                  <c:v>39496.708333277697</c:v>
                </c:pt>
                <c:pt idx="1434">
                  <c:v>39496.749999944397</c:v>
                </c:pt>
                <c:pt idx="1435">
                  <c:v>39496.791666610676</c:v>
                </c:pt>
                <c:pt idx="1436">
                  <c:v>39496.833333277602</c:v>
                </c:pt>
                <c:pt idx="1437">
                  <c:v>39496.874999944353</c:v>
                </c:pt>
                <c:pt idx="1438">
                  <c:v>39496.916666610901</c:v>
                </c:pt>
                <c:pt idx="1439">
                  <c:v>39496.958333277718</c:v>
                </c:pt>
                <c:pt idx="1440">
                  <c:v>39496.999999944099</c:v>
                </c:pt>
                <c:pt idx="1441">
                  <c:v>39497.041666610574</c:v>
                </c:pt>
                <c:pt idx="1442">
                  <c:v>39497.083333277398</c:v>
                </c:pt>
                <c:pt idx="1443">
                  <c:v>39497.124999943997</c:v>
                </c:pt>
                <c:pt idx="1444">
                  <c:v>39497.166666610574</c:v>
                </c:pt>
                <c:pt idx="1445">
                  <c:v>39497.208333277311</c:v>
                </c:pt>
                <c:pt idx="1446">
                  <c:v>39497.249999943902</c:v>
                </c:pt>
                <c:pt idx="1447">
                  <c:v>39497.291666610152</c:v>
                </c:pt>
                <c:pt idx="1448">
                  <c:v>39497.333333277202</c:v>
                </c:pt>
                <c:pt idx="1449">
                  <c:v>39497.374999943953</c:v>
                </c:pt>
                <c:pt idx="1450">
                  <c:v>39497.416666610385</c:v>
                </c:pt>
                <c:pt idx="1451">
                  <c:v>39497.458333277245</c:v>
                </c:pt>
                <c:pt idx="1452">
                  <c:v>39497.499999943684</c:v>
                </c:pt>
                <c:pt idx="1453">
                  <c:v>39497.541666610174</c:v>
                </c:pt>
                <c:pt idx="1454">
                  <c:v>39497.583333277013</c:v>
                </c:pt>
                <c:pt idx="1455">
                  <c:v>39497.624999943502</c:v>
                </c:pt>
                <c:pt idx="1456">
                  <c:v>39497.666666610174</c:v>
                </c:pt>
                <c:pt idx="1457">
                  <c:v>39497.708333276969</c:v>
                </c:pt>
                <c:pt idx="1458">
                  <c:v>39497.7499999434</c:v>
                </c:pt>
                <c:pt idx="1459">
                  <c:v>39497.791666609846</c:v>
                </c:pt>
                <c:pt idx="1460">
                  <c:v>39497.833333276743</c:v>
                </c:pt>
                <c:pt idx="1461">
                  <c:v>39497.874999943298</c:v>
                </c:pt>
                <c:pt idx="1462">
                  <c:v>39497.916666609897</c:v>
                </c:pt>
                <c:pt idx="1463">
                  <c:v>39497.958333276867</c:v>
                </c:pt>
                <c:pt idx="1464">
                  <c:v>39497.999999943197</c:v>
                </c:pt>
                <c:pt idx="1465">
                  <c:v>39498.041666609774</c:v>
                </c:pt>
                <c:pt idx="1466">
                  <c:v>39498.083333276569</c:v>
                </c:pt>
                <c:pt idx="1467">
                  <c:v>39498.124999943102</c:v>
                </c:pt>
                <c:pt idx="1468">
                  <c:v>39498.166666609584</c:v>
                </c:pt>
                <c:pt idx="1469">
                  <c:v>39498.208333276343</c:v>
                </c:pt>
                <c:pt idx="1470">
                  <c:v>39498.249999943</c:v>
                </c:pt>
                <c:pt idx="1471">
                  <c:v>39498.291666609344</c:v>
                </c:pt>
                <c:pt idx="1472">
                  <c:v>39498.333333276212</c:v>
                </c:pt>
                <c:pt idx="1473">
                  <c:v>39498.374999943015</c:v>
                </c:pt>
                <c:pt idx="1474">
                  <c:v>39498.416666609497</c:v>
                </c:pt>
                <c:pt idx="1475">
                  <c:v>39498.458333276365</c:v>
                </c:pt>
                <c:pt idx="1476">
                  <c:v>39498.499999942702</c:v>
                </c:pt>
                <c:pt idx="1477">
                  <c:v>39498.54166660925</c:v>
                </c:pt>
                <c:pt idx="1478">
                  <c:v>39498.583333276169</c:v>
                </c:pt>
                <c:pt idx="1479">
                  <c:v>39498.6249999426</c:v>
                </c:pt>
                <c:pt idx="1480">
                  <c:v>39498.666666609184</c:v>
                </c:pt>
                <c:pt idx="1481">
                  <c:v>39498.708333275899</c:v>
                </c:pt>
                <c:pt idx="1482">
                  <c:v>39498.749999942498</c:v>
                </c:pt>
                <c:pt idx="1483">
                  <c:v>39498.7916666089</c:v>
                </c:pt>
                <c:pt idx="1484">
                  <c:v>39498.833333275703</c:v>
                </c:pt>
                <c:pt idx="1485">
                  <c:v>39498.874999942622</c:v>
                </c:pt>
                <c:pt idx="1486">
                  <c:v>39498.916666609002</c:v>
                </c:pt>
                <c:pt idx="1487">
                  <c:v>39498.958333275768</c:v>
                </c:pt>
                <c:pt idx="1488">
                  <c:v>39498.999999942302</c:v>
                </c:pt>
                <c:pt idx="1489">
                  <c:v>39499.0416666089</c:v>
                </c:pt>
                <c:pt idx="1490">
                  <c:v>39499.083333275499</c:v>
                </c:pt>
                <c:pt idx="1491">
                  <c:v>39499.124999942098</c:v>
                </c:pt>
                <c:pt idx="1492">
                  <c:v>39499.166666608784</c:v>
                </c:pt>
                <c:pt idx="1493">
                  <c:v>39499.208333275397</c:v>
                </c:pt>
                <c:pt idx="1494">
                  <c:v>39499.249999942003</c:v>
                </c:pt>
                <c:pt idx="1495">
                  <c:v>39499.2916666085</c:v>
                </c:pt>
                <c:pt idx="1496">
                  <c:v>39499.333333275303</c:v>
                </c:pt>
                <c:pt idx="1497">
                  <c:v>39499.374999942069</c:v>
                </c:pt>
                <c:pt idx="1498">
                  <c:v>39499.416666608602</c:v>
                </c:pt>
                <c:pt idx="1499">
                  <c:v>39499.458333275368</c:v>
                </c:pt>
                <c:pt idx="1500">
                  <c:v>39499.4999999418</c:v>
                </c:pt>
                <c:pt idx="1501">
                  <c:v>39499.541666608384</c:v>
                </c:pt>
                <c:pt idx="1502">
                  <c:v>39499.583333275012</c:v>
                </c:pt>
                <c:pt idx="1503">
                  <c:v>39499.624999941676</c:v>
                </c:pt>
                <c:pt idx="1504">
                  <c:v>39499.666666608275</c:v>
                </c:pt>
                <c:pt idx="1505">
                  <c:v>39499.708333275012</c:v>
                </c:pt>
                <c:pt idx="1506">
                  <c:v>39499.749999941596</c:v>
                </c:pt>
                <c:pt idx="1507">
                  <c:v>39499.791666608035</c:v>
                </c:pt>
                <c:pt idx="1508">
                  <c:v>39499.833333274953</c:v>
                </c:pt>
                <c:pt idx="1509">
                  <c:v>39499.874999941399</c:v>
                </c:pt>
                <c:pt idx="1510">
                  <c:v>39499.916666608202</c:v>
                </c:pt>
                <c:pt idx="1511">
                  <c:v>39499.958333274975</c:v>
                </c:pt>
                <c:pt idx="1512">
                  <c:v>39499.999999941276</c:v>
                </c:pt>
                <c:pt idx="1513">
                  <c:v>39500.041666607984</c:v>
                </c:pt>
                <c:pt idx="1514">
                  <c:v>39500.083333274612</c:v>
                </c:pt>
                <c:pt idx="1515">
                  <c:v>39500.124999941196</c:v>
                </c:pt>
                <c:pt idx="1516">
                  <c:v>39500.166666607649</c:v>
                </c:pt>
                <c:pt idx="1517">
                  <c:v>39500.208333274612</c:v>
                </c:pt>
                <c:pt idx="1518">
                  <c:v>39500.249999941101</c:v>
                </c:pt>
                <c:pt idx="1519">
                  <c:v>39500.291666607423</c:v>
                </c:pt>
                <c:pt idx="1520">
                  <c:v>39500.333333274299</c:v>
                </c:pt>
                <c:pt idx="1521">
                  <c:v>39500.374999941043</c:v>
                </c:pt>
                <c:pt idx="1522">
                  <c:v>39500.416666607598</c:v>
                </c:pt>
                <c:pt idx="1523">
                  <c:v>39500.458333274444</c:v>
                </c:pt>
                <c:pt idx="1524">
                  <c:v>39500.499999940897</c:v>
                </c:pt>
                <c:pt idx="1525">
                  <c:v>39500.541666607474</c:v>
                </c:pt>
                <c:pt idx="1526">
                  <c:v>39500.583333274211</c:v>
                </c:pt>
                <c:pt idx="1527">
                  <c:v>39500.624999940701</c:v>
                </c:pt>
                <c:pt idx="1528">
                  <c:v>39500.666666607227</c:v>
                </c:pt>
                <c:pt idx="1529">
                  <c:v>39500.708333274153</c:v>
                </c:pt>
                <c:pt idx="1530">
                  <c:v>39500.749999940599</c:v>
                </c:pt>
                <c:pt idx="1531">
                  <c:v>39500.791666607023</c:v>
                </c:pt>
                <c:pt idx="1532">
                  <c:v>39500.833333273898</c:v>
                </c:pt>
                <c:pt idx="1533">
                  <c:v>39500.874999940643</c:v>
                </c:pt>
                <c:pt idx="1534">
                  <c:v>39500.916666607103</c:v>
                </c:pt>
                <c:pt idx="1535">
                  <c:v>39500.958333274029</c:v>
                </c:pt>
                <c:pt idx="1536">
                  <c:v>39500.999999940403</c:v>
                </c:pt>
                <c:pt idx="1537">
                  <c:v>39501.041666606994</c:v>
                </c:pt>
                <c:pt idx="1538">
                  <c:v>39501.083333273702</c:v>
                </c:pt>
                <c:pt idx="1539">
                  <c:v>39501.124999940301</c:v>
                </c:pt>
                <c:pt idx="1540">
                  <c:v>39501.1666666069</c:v>
                </c:pt>
                <c:pt idx="1541">
                  <c:v>39501.208333273498</c:v>
                </c:pt>
                <c:pt idx="1542">
                  <c:v>39501.249999940199</c:v>
                </c:pt>
                <c:pt idx="1543">
                  <c:v>39501.291666606558</c:v>
                </c:pt>
                <c:pt idx="1544">
                  <c:v>39501.333333273396</c:v>
                </c:pt>
                <c:pt idx="1545">
                  <c:v>39501.374999940199</c:v>
                </c:pt>
                <c:pt idx="1546">
                  <c:v>39501.416666606703</c:v>
                </c:pt>
                <c:pt idx="1547">
                  <c:v>39501.458333273491</c:v>
                </c:pt>
                <c:pt idx="1548">
                  <c:v>39501.499999939901</c:v>
                </c:pt>
                <c:pt idx="1549">
                  <c:v>39501.541666606594</c:v>
                </c:pt>
                <c:pt idx="1550">
                  <c:v>39501.5833332732</c:v>
                </c:pt>
                <c:pt idx="1551">
                  <c:v>39501.624999939784</c:v>
                </c:pt>
                <c:pt idx="1552">
                  <c:v>39501.666666606376</c:v>
                </c:pt>
                <c:pt idx="1553">
                  <c:v>39501.708333273098</c:v>
                </c:pt>
                <c:pt idx="1554">
                  <c:v>39501.749999939675</c:v>
                </c:pt>
                <c:pt idx="1555">
                  <c:v>39501.791666606099</c:v>
                </c:pt>
                <c:pt idx="1556">
                  <c:v>39501.833333273011</c:v>
                </c:pt>
                <c:pt idx="1557">
                  <c:v>39501.874999939602</c:v>
                </c:pt>
                <c:pt idx="1558">
                  <c:v>39501.916666606201</c:v>
                </c:pt>
                <c:pt idx="1559">
                  <c:v>39501.958333273054</c:v>
                </c:pt>
                <c:pt idx="1560">
                  <c:v>39501.9999999395</c:v>
                </c:pt>
                <c:pt idx="1561">
                  <c:v>39502.041666606085</c:v>
                </c:pt>
                <c:pt idx="1562">
                  <c:v>39502.083333272698</c:v>
                </c:pt>
                <c:pt idx="1563">
                  <c:v>39502.124999939275</c:v>
                </c:pt>
                <c:pt idx="1564">
                  <c:v>39502.166666605975</c:v>
                </c:pt>
                <c:pt idx="1565">
                  <c:v>39502.208333272603</c:v>
                </c:pt>
                <c:pt idx="1566">
                  <c:v>39502.249999939195</c:v>
                </c:pt>
                <c:pt idx="1567">
                  <c:v>39502.291666605597</c:v>
                </c:pt>
                <c:pt idx="1568">
                  <c:v>39502.333333272603</c:v>
                </c:pt>
                <c:pt idx="1569">
                  <c:v>39502.374999939202</c:v>
                </c:pt>
                <c:pt idx="1570">
                  <c:v>39502.416666605684</c:v>
                </c:pt>
                <c:pt idx="1571">
                  <c:v>39502.458333272654</c:v>
                </c:pt>
                <c:pt idx="1572">
                  <c:v>39502.499999938998</c:v>
                </c:pt>
                <c:pt idx="1573">
                  <c:v>39502.541666605575</c:v>
                </c:pt>
                <c:pt idx="1574">
                  <c:v>39502.583333272298</c:v>
                </c:pt>
                <c:pt idx="1575">
                  <c:v>39502.624999938897</c:v>
                </c:pt>
                <c:pt idx="1576">
                  <c:v>39502.66666660535</c:v>
                </c:pt>
                <c:pt idx="1577">
                  <c:v>39502.708333272203</c:v>
                </c:pt>
                <c:pt idx="1578">
                  <c:v>39502.749999938802</c:v>
                </c:pt>
                <c:pt idx="1579">
                  <c:v>39502.791666605088</c:v>
                </c:pt>
                <c:pt idx="1580">
                  <c:v>39502.833333271999</c:v>
                </c:pt>
                <c:pt idx="1581">
                  <c:v>39502.874999938613</c:v>
                </c:pt>
                <c:pt idx="1582">
                  <c:v>39502.916666605284</c:v>
                </c:pt>
                <c:pt idx="1583">
                  <c:v>39502.958333272152</c:v>
                </c:pt>
                <c:pt idx="1584">
                  <c:v>39502.999999938511</c:v>
                </c:pt>
                <c:pt idx="1585">
                  <c:v>39503.041666605175</c:v>
                </c:pt>
                <c:pt idx="1586">
                  <c:v>39503.083333271803</c:v>
                </c:pt>
                <c:pt idx="1587">
                  <c:v>39503.124999938402</c:v>
                </c:pt>
                <c:pt idx="1588">
                  <c:v>39503.166666604986</c:v>
                </c:pt>
                <c:pt idx="1589">
                  <c:v>39503.208333271701</c:v>
                </c:pt>
                <c:pt idx="1590">
                  <c:v>39503.2499999383</c:v>
                </c:pt>
                <c:pt idx="1591">
                  <c:v>39503.291666604644</c:v>
                </c:pt>
                <c:pt idx="1592">
                  <c:v>39503.333333271599</c:v>
                </c:pt>
                <c:pt idx="1593">
                  <c:v>39503.374999938213</c:v>
                </c:pt>
                <c:pt idx="1594">
                  <c:v>39503.416666604797</c:v>
                </c:pt>
                <c:pt idx="1595">
                  <c:v>39503.458333271607</c:v>
                </c:pt>
                <c:pt idx="1596">
                  <c:v>39503.499999938103</c:v>
                </c:pt>
                <c:pt idx="1597">
                  <c:v>39503.541666604586</c:v>
                </c:pt>
                <c:pt idx="1598">
                  <c:v>39503.583333271301</c:v>
                </c:pt>
                <c:pt idx="1599">
                  <c:v>39503.624999938002</c:v>
                </c:pt>
                <c:pt idx="1600">
                  <c:v>39503.666666604586</c:v>
                </c:pt>
                <c:pt idx="1601">
                  <c:v>39503.708333271199</c:v>
                </c:pt>
                <c:pt idx="1602">
                  <c:v>39503.749999937776</c:v>
                </c:pt>
                <c:pt idx="1603">
                  <c:v>39503.791666604244</c:v>
                </c:pt>
                <c:pt idx="1604">
                  <c:v>39503.833333271097</c:v>
                </c:pt>
                <c:pt idx="1605">
                  <c:v>39503.874999937703</c:v>
                </c:pt>
                <c:pt idx="1606">
                  <c:v>39503.916666604302</c:v>
                </c:pt>
                <c:pt idx="1607">
                  <c:v>39503.958333271206</c:v>
                </c:pt>
                <c:pt idx="1608">
                  <c:v>39503.999999937594</c:v>
                </c:pt>
                <c:pt idx="1609">
                  <c:v>39504.041666604186</c:v>
                </c:pt>
                <c:pt idx="1610">
                  <c:v>39504.083333271003</c:v>
                </c:pt>
                <c:pt idx="1611">
                  <c:v>39504.1249999375</c:v>
                </c:pt>
                <c:pt idx="1612">
                  <c:v>39504.166666604084</c:v>
                </c:pt>
                <c:pt idx="1613">
                  <c:v>39504.208333270697</c:v>
                </c:pt>
                <c:pt idx="1614">
                  <c:v>39504.249999937376</c:v>
                </c:pt>
                <c:pt idx="1615">
                  <c:v>39504.291666603705</c:v>
                </c:pt>
                <c:pt idx="1616">
                  <c:v>39504.333333270602</c:v>
                </c:pt>
                <c:pt idx="1617">
                  <c:v>39504.374999937303</c:v>
                </c:pt>
                <c:pt idx="1618">
                  <c:v>39504.416666603902</c:v>
                </c:pt>
                <c:pt idx="1619">
                  <c:v>39504.458333270719</c:v>
                </c:pt>
                <c:pt idx="1620">
                  <c:v>39504.499999937085</c:v>
                </c:pt>
                <c:pt idx="1621">
                  <c:v>39504.541666603596</c:v>
                </c:pt>
                <c:pt idx="1622">
                  <c:v>39504.583333270399</c:v>
                </c:pt>
                <c:pt idx="1623">
                  <c:v>39504.624999936997</c:v>
                </c:pt>
                <c:pt idx="1624">
                  <c:v>39504.666666603574</c:v>
                </c:pt>
                <c:pt idx="1625">
                  <c:v>39504.708333270297</c:v>
                </c:pt>
                <c:pt idx="1626">
                  <c:v>39504.749999936903</c:v>
                </c:pt>
                <c:pt idx="1627">
                  <c:v>39504.791666603167</c:v>
                </c:pt>
                <c:pt idx="1628">
                  <c:v>39504.833333270202</c:v>
                </c:pt>
                <c:pt idx="1629">
                  <c:v>39504.874999936968</c:v>
                </c:pt>
                <c:pt idx="1630">
                  <c:v>39504.9166666034</c:v>
                </c:pt>
                <c:pt idx="1631">
                  <c:v>39504.958333270246</c:v>
                </c:pt>
                <c:pt idx="1632">
                  <c:v>39504.999999936685</c:v>
                </c:pt>
                <c:pt idx="1633">
                  <c:v>39505.041666603174</c:v>
                </c:pt>
                <c:pt idx="1634">
                  <c:v>39505.083333269897</c:v>
                </c:pt>
                <c:pt idx="1635">
                  <c:v>39505.124999936597</c:v>
                </c:pt>
                <c:pt idx="1636">
                  <c:v>39505.166666603174</c:v>
                </c:pt>
                <c:pt idx="1637">
                  <c:v>39505.208333269802</c:v>
                </c:pt>
                <c:pt idx="1638">
                  <c:v>39505.249999936401</c:v>
                </c:pt>
                <c:pt idx="1639">
                  <c:v>39505.291666602847</c:v>
                </c:pt>
                <c:pt idx="1640">
                  <c:v>39505.3333332697</c:v>
                </c:pt>
                <c:pt idx="1641">
                  <c:v>39505.374999936299</c:v>
                </c:pt>
                <c:pt idx="1642">
                  <c:v>39505.416666602898</c:v>
                </c:pt>
                <c:pt idx="1643">
                  <c:v>39505.458333269613</c:v>
                </c:pt>
                <c:pt idx="1644">
                  <c:v>39505.499999936197</c:v>
                </c:pt>
                <c:pt idx="1645">
                  <c:v>39505.541666602774</c:v>
                </c:pt>
                <c:pt idx="1646">
                  <c:v>39505.583333269497</c:v>
                </c:pt>
                <c:pt idx="1647">
                  <c:v>39505.624999936103</c:v>
                </c:pt>
                <c:pt idx="1648">
                  <c:v>39505.666666602585</c:v>
                </c:pt>
                <c:pt idx="1649">
                  <c:v>39505.7083332693</c:v>
                </c:pt>
                <c:pt idx="1650">
                  <c:v>39505.749999936001</c:v>
                </c:pt>
                <c:pt idx="1651">
                  <c:v>39505.791666602367</c:v>
                </c:pt>
                <c:pt idx="1652">
                  <c:v>39505.833333269198</c:v>
                </c:pt>
                <c:pt idx="1653">
                  <c:v>39505.874999935899</c:v>
                </c:pt>
                <c:pt idx="1654">
                  <c:v>39505.916666602498</c:v>
                </c:pt>
                <c:pt idx="1655">
                  <c:v>39505.958333269213</c:v>
                </c:pt>
                <c:pt idx="1656">
                  <c:v>39505.999999935586</c:v>
                </c:pt>
                <c:pt idx="1657">
                  <c:v>39506.041666602374</c:v>
                </c:pt>
                <c:pt idx="1658">
                  <c:v>39506.083333269002</c:v>
                </c:pt>
                <c:pt idx="1659">
                  <c:v>39506.124999935586</c:v>
                </c:pt>
                <c:pt idx="1660">
                  <c:v>39506.166666602185</c:v>
                </c:pt>
                <c:pt idx="1661">
                  <c:v>39506.208333269002</c:v>
                </c:pt>
                <c:pt idx="1662">
                  <c:v>39506.249999935484</c:v>
                </c:pt>
                <c:pt idx="1663">
                  <c:v>39506.291666601821</c:v>
                </c:pt>
                <c:pt idx="1664">
                  <c:v>39506.333333268798</c:v>
                </c:pt>
                <c:pt idx="1665">
                  <c:v>39506.374999935397</c:v>
                </c:pt>
                <c:pt idx="1666">
                  <c:v>39506.416666602003</c:v>
                </c:pt>
                <c:pt idx="1667">
                  <c:v>39506.458333268769</c:v>
                </c:pt>
                <c:pt idx="1668">
                  <c:v>39506.499999935186</c:v>
                </c:pt>
                <c:pt idx="1669">
                  <c:v>39506.541666601726</c:v>
                </c:pt>
                <c:pt idx="1670">
                  <c:v>39506.583333268543</c:v>
                </c:pt>
                <c:pt idx="1671">
                  <c:v>39506.624999935186</c:v>
                </c:pt>
                <c:pt idx="1672">
                  <c:v>39506.666666601574</c:v>
                </c:pt>
                <c:pt idx="1673">
                  <c:v>39506.708333268398</c:v>
                </c:pt>
                <c:pt idx="1674">
                  <c:v>39506.749999934997</c:v>
                </c:pt>
                <c:pt idx="1675">
                  <c:v>39506.791666601355</c:v>
                </c:pt>
                <c:pt idx="1676">
                  <c:v>39506.833333268303</c:v>
                </c:pt>
                <c:pt idx="1677">
                  <c:v>39506.874999935011</c:v>
                </c:pt>
                <c:pt idx="1678">
                  <c:v>39506.916666601595</c:v>
                </c:pt>
                <c:pt idx="1679">
                  <c:v>39506.958333268369</c:v>
                </c:pt>
                <c:pt idx="1680">
                  <c:v>39506.9999999348</c:v>
                </c:pt>
                <c:pt idx="1681">
                  <c:v>39507.041666601166</c:v>
                </c:pt>
                <c:pt idx="1682">
                  <c:v>39507.083333268143</c:v>
                </c:pt>
                <c:pt idx="1683">
                  <c:v>39507.124999934684</c:v>
                </c:pt>
                <c:pt idx="1684">
                  <c:v>39507.166666601101</c:v>
                </c:pt>
                <c:pt idx="1685">
                  <c:v>39507.208333267903</c:v>
                </c:pt>
                <c:pt idx="1686">
                  <c:v>39507.249999934596</c:v>
                </c:pt>
                <c:pt idx="1687">
                  <c:v>39507.291666600904</c:v>
                </c:pt>
                <c:pt idx="1688">
                  <c:v>39507.333333267801</c:v>
                </c:pt>
                <c:pt idx="1689">
                  <c:v>39507.374999934611</c:v>
                </c:pt>
                <c:pt idx="1690">
                  <c:v>39507.416666601101</c:v>
                </c:pt>
                <c:pt idx="1691">
                  <c:v>39507.458333267699</c:v>
                </c:pt>
                <c:pt idx="1692">
                  <c:v>39507.499999934284</c:v>
                </c:pt>
                <c:pt idx="1693">
                  <c:v>39507.541666600984</c:v>
                </c:pt>
                <c:pt idx="1694">
                  <c:v>39507.583333267597</c:v>
                </c:pt>
                <c:pt idx="1695">
                  <c:v>39507.624999934204</c:v>
                </c:pt>
                <c:pt idx="1696">
                  <c:v>39507.666666600875</c:v>
                </c:pt>
                <c:pt idx="1697">
                  <c:v>39507.708333267503</c:v>
                </c:pt>
                <c:pt idx="1698">
                  <c:v>39507.749999934102</c:v>
                </c:pt>
                <c:pt idx="1699">
                  <c:v>39507.791666600424</c:v>
                </c:pt>
                <c:pt idx="1700">
                  <c:v>39507.833333267401</c:v>
                </c:pt>
                <c:pt idx="1701">
                  <c:v>39507.874999934043</c:v>
                </c:pt>
                <c:pt idx="1702">
                  <c:v>39507.916666600599</c:v>
                </c:pt>
                <c:pt idx="1703">
                  <c:v>39507.958333267212</c:v>
                </c:pt>
                <c:pt idx="1704">
                  <c:v>39507.999999933876</c:v>
                </c:pt>
                <c:pt idx="1705">
                  <c:v>39508.041666600475</c:v>
                </c:pt>
                <c:pt idx="1706">
                  <c:v>39508.083333267103</c:v>
                </c:pt>
                <c:pt idx="1707">
                  <c:v>39508.124999933774</c:v>
                </c:pt>
                <c:pt idx="1708">
                  <c:v>39508.166666600249</c:v>
                </c:pt>
                <c:pt idx="1709">
                  <c:v>39508.208333267001</c:v>
                </c:pt>
                <c:pt idx="1710">
                  <c:v>39508.249999933585</c:v>
                </c:pt>
                <c:pt idx="1711">
                  <c:v>39508.291666600024</c:v>
                </c:pt>
                <c:pt idx="1712">
                  <c:v>39508.333333266899</c:v>
                </c:pt>
                <c:pt idx="1713">
                  <c:v>39508.374999933498</c:v>
                </c:pt>
                <c:pt idx="1714">
                  <c:v>39508.416666600198</c:v>
                </c:pt>
                <c:pt idx="1715">
                  <c:v>39508.45833326703</c:v>
                </c:pt>
                <c:pt idx="1716">
                  <c:v>39508.499999933374</c:v>
                </c:pt>
                <c:pt idx="1717">
                  <c:v>39508.541666599995</c:v>
                </c:pt>
                <c:pt idx="1718">
                  <c:v>39508.583333266703</c:v>
                </c:pt>
                <c:pt idx="1719">
                  <c:v>39508.624999933185</c:v>
                </c:pt>
                <c:pt idx="1720">
                  <c:v>39508.6666665999</c:v>
                </c:pt>
                <c:pt idx="1721">
                  <c:v>39508.708333266499</c:v>
                </c:pt>
                <c:pt idx="1722">
                  <c:v>39508.749999933185</c:v>
                </c:pt>
                <c:pt idx="1723">
                  <c:v>39508.791666599565</c:v>
                </c:pt>
                <c:pt idx="1724">
                  <c:v>39508.833333266397</c:v>
                </c:pt>
                <c:pt idx="1725">
                  <c:v>39508.874999933098</c:v>
                </c:pt>
                <c:pt idx="1726">
                  <c:v>39508.916666599711</c:v>
                </c:pt>
                <c:pt idx="1727">
                  <c:v>39508.958333266499</c:v>
                </c:pt>
                <c:pt idx="1728">
                  <c:v>39508.999999932901</c:v>
                </c:pt>
                <c:pt idx="1729">
                  <c:v>39509.041666599594</c:v>
                </c:pt>
                <c:pt idx="1730">
                  <c:v>39509.0833332662</c:v>
                </c:pt>
                <c:pt idx="1731">
                  <c:v>39509.124999932785</c:v>
                </c:pt>
                <c:pt idx="1732">
                  <c:v>39509.1666665995</c:v>
                </c:pt>
                <c:pt idx="1733">
                  <c:v>39509.208333266099</c:v>
                </c:pt>
                <c:pt idx="1734">
                  <c:v>39509.249999932676</c:v>
                </c:pt>
                <c:pt idx="1735">
                  <c:v>39509.2916665991</c:v>
                </c:pt>
                <c:pt idx="1736">
                  <c:v>39509.333333265997</c:v>
                </c:pt>
                <c:pt idx="1737">
                  <c:v>39509.374999932603</c:v>
                </c:pt>
                <c:pt idx="1738">
                  <c:v>39509.416666599202</c:v>
                </c:pt>
                <c:pt idx="1739">
                  <c:v>39509.458333266099</c:v>
                </c:pt>
                <c:pt idx="1740">
                  <c:v>39509.499999932501</c:v>
                </c:pt>
                <c:pt idx="1741">
                  <c:v>39509.5416665991</c:v>
                </c:pt>
                <c:pt idx="1742">
                  <c:v>39509.583333265684</c:v>
                </c:pt>
                <c:pt idx="1743">
                  <c:v>39509.624999932385</c:v>
                </c:pt>
                <c:pt idx="1744">
                  <c:v>39509.666666598998</c:v>
                </c:pt>
                <c:pt idx="1745">
                  <c:v>39509.708333265597</c:v>
                </c:pt>
                <c:pt idx="1746">
                  <c:v>39509.749999932195</c:v>
                </c:pt>
                <c:pt idx="1747">
                  <c:v>39509.791666598874</c:v>
                </c:pt>
                <c:pt idx="1748">
                  <c:v>39509.833333265502</c:v>
                </c:pt>
                <c:pt idx="1749">
                  <c:v>39509.874999932203</c:v>
                </c:pt>
                <c:pt idx="1750">
                  <c:v>39509.916666598969</c:v>
                </c:pt>
                <c:pt idx="1751">
                  <c:v>39509.958333265553</c:v>
                </c:pt>
                <c:pt idx="1752">
                  <c:v>39509.999999931984</c:v>
                </c:pt>
                <c:pt idx="1753">
                  <c:v>39510.041666598598</c:v>
                </c:pt>
                <c:pt idx="1754">
                  <c:v>39510.083333265284</c:v>
                </c:pt>
                <c:pt idx="1755">
                  <c:v>39510.124999931875</c:v>
                </c:pt>
                <c:pt idx="1756">
                  <c:v>39510.166666598503</c:v>
                </c:pt>
                <c:pt idx="1757">
                  <c:v>39510.208333265196</c:v>
                </c:pt>
                <c:pt idx="1758">
                  <c:v>39510.24999993165</c:v>
                </c:pt>
                <c:pt idx="1759">
                  <c:v>39510.291666598227</c:v>
                </c:pt>
                <c:pt idx="1760">
                  <c:v>39510.333333265</c:v>
                </c:pt>
                <c:pt idx="1761">
                  <c:v>39510.374999931701</c:v>
                </c:pt>
                <c:pt idx="1762">
                  <c:v>39510.416666598299</c:v>
                </c:pt>
                <c:pt idx="1763">
                  <c:v>39510.458333265087</c:v>
                </c:pt>
                <c:pt idx="1764">
                  <c:v>39510.499999931475</c:v>
                </c:pt>
                <c:pt idx="1765">
                  <c:v>39510.541666598197</c:v>
                </c:pt>
                <c:pt idx="1766">
                  <c:v>39510.583333264811</c:v>
                </c:pt>
                <c:pt idx="1767">
                  <c:v>39510.624999931249</c:v>
                </c:pt>
                <c:pt idx="1768">
                  <c:v>39510.666666598103</c:v>
                </c:pt>
                <c:pt idx="1769">
                  <c:v>39510.708333264702</c:v>
                </c:pt>
                <c:pt idx="1770">
                  <c:v>39510.749999931184</c:v>
                </c:pt>
                <c:pt idx="1771">
                  <c:v>39510.791666597666</c:v>
                </c:pt>
                <c:pt idx="1772">
                  <c:v>39510.8333332646</c:v>
                </c:pt>
                <c:pt idx="1773">
                  <c:v>39510.874999931199</c:v>
                </c:pt>
                <c:pt idx="1774">
                  <c:v>39510.916666597797</c:v>
                </c:pt>
                <c:pt idx="1775">
                  <c:v>39510.958333264643</c:v>
                </c:pt>
                <c:pt idx="1776">
                  <c:v>39510.999999931075</c:v>
                </c:pt>
                <c:pt idx="1777">
                  <c:v>39511.041666597674</c:v>
                </c:pt>
                <c:pt idx="1778">
                  <c:v>39511.083333264301</c:v>
                </c:pt>
                <c:pt idx="1779">
                  <c:v>39511.124999930995</c:v>
                </c:pt>
                <c:pt idx="1780">
                  <c:v>39511.166666597594</c:v>
                </c:pt>
                <c:pt idx="1781">
                  <c:v>39511.2083332642</c:v>
                </c:pt>
                <c:pt idx="1782">
                  <c:v>39511.249999930784</c:v>
                </c:pt>
                <c:pt idx="1783">
                  <c:v>39511.291666597259</c:v>
                </c:pt>
                <c:pt idx="1784">
                  <c:v>39511.333333264098</c:v>
                </c:pt>
                <c:pt idx="1785">
                  <c:v>39511.374999930697</c:v>
                </c:pt>
                <c:pt idx="1786">
                  <c:v>39511.416666597397</c:v>
                </c:pt>
                <c:pt idx="1787">
                  <c:v>39511.458333264214</c:v>
                </c:pt>
                <c:pt idx="1788">
                  <c:v>39511.499999930595</c:v>
                </c:pt>
                <c:pt idx="1789">
                  <c:v>39511.541666597186</c:v>
                </c:pt>
                <c:pt idx="1790">
                  <c:v>39511.583333263901</c:v>
                </c:pt>
                <c:pt idx="1791">
                  <c:v>39511.6249999305</c:v>
                </c:pt>
                <c:pt idx="1792">
                  <c:v>39511.666666597084</c:v>
                </c:pt>
                <c:pt idx="1793">
                  <c:v>39511.708333263785</c:v>
                </c:pt>
                <c:pt idx="1794">
                  <c:v>39511.749999930384</c:v>
                </c:pt>
                <c:pt idx="1795">
                  <c:v>39511.791666596975</c:v>
                </c:pt>
                <c:pt idx="1796">
                  <c:v>39511.833333263596</c:v>
                </c:pt>
                <c:pt idx="1797">
                  <c:v>39511.874999930311</c:v>
                </c:pt>
                <c:pt idx="1798">
                  <c:v>39511.916666597011</c:v>
                </c:pt>
                <c:pt idx="1799">
                  <c:v>39511.958333263603</c:v>
                </c:pt>
                <c:pt idx="1800">
                  <c:v>39511.999999930194</c:v>
                </c:pt>
                <c:pt idx="1801">
                  <c:v>39512.0416665968</c:v>
                </c:pt>
                <c:pt idx="1802">
                  <c:v>39512.083333263385</c:v>
                </c:pt>
                <c:pt idx="1803">
                  <c:v>39512.124999929998</c:v>
                </c:pt>
                <c:pt idx="1804">
                  <c:v>39512.166666596684</c:v>
                </c:pt>
                <c:pt idx="1805">
                  <c:v>39512.208333263276</c:v>
                </c:pt>
                <c:pt idx="1806">
                  <c:v>39512.249999929903</c:v>
                </c:pt>
                <c:pt idx="1807">
                  <c:v>39512.291666596349</c:v>
                </c:pt>
                <c:pt idx="1808">
                  <c:v>39512.333333263196</c:v>
                </c:pt>
                <c:pt idx="1809">
                  <c:v>39512.374999929969</c:v>
                </c:pt>
                <c:pt idx="1810">
                  <c:v>39512.416666596553</c:v>
                </c:pt>
                <c:pt idx="1811">
                  <c:v>39512.458333263203</c:v>
                </c:pt>
                <c:pt idx="1812">
                  <c:v>39512.4999999297</c:v>
                </c:pt>
                <c:pt idx="1813">
                  <c:v>39512.541666596284</c:v>
                </c:pt>
                <c:pt idx="1814">
                  <c:v>39512.583333262897</c:v>
                </c:pt>
                <c:pt idx="1815">
                  <c:v>39512.624999929598</c:v>
                </c:pt>
                <c:pt idx="1816">
                  <c:v>39512.666666596197</c:v>
                </c:pt>
                <c:pt idx="1817">
                  <c:v>39512.708333262803</c:v>
                </c:pt>
                <c:pt idx="1818">
                  <c:v>39512.749999929503</c:v>
                </c:pt>
                <c:pt idx="1819">
                  <c:v>39512.791666595949</c:v>
                </c:pt>
                <c:pt idx="1820">
                  <c:v>39512.833333262701</c:v>
                </c:pt>
                <c:pt idx="1821">
                  <c:v>39512.874999929343</c:v>
                </c:pt>
                <c:pt idx="1822">
                  <c:v>39512.916666596153</c:v>
                </c:pt>
                <c:pt idx="1823">
                  <c:v>39512.958333262613</c:v>
                </c:pt>
                <c:pt idx="1824">
                  <c:v>39512.999999929198</c:v>
                </c:pt>
                <c:pt idx="1825">
                  <c:v>39513.041666595775</c:v>
                </c:pt>
                <c:pt idx="1826">
                  <c:v>39513.083333262497</c:v>
                </c:pt>
                <c:pt idx="1827">
                  <c:v>39513.124999929103</c:v>
                </c:pt>
                <c:pt idx="1828">
                  <c:v>39513.166666595585</c:v>
                </c:pt>
                <c:pt idx="1829">
                  <c:v>39513.208333262402</c:v>
                </c:pt>
                <c:pt idx="1830">
                  <c:v>39513.249999929001</c:v>
                </c:pt>
                <c:pt idx="1831">
                  <c:v>39513.291666595396</c:v>
                </c:pt>
                <c:pt idx="1832">
                  <c:v>39513.333333262199</c:v>
                </c:pt>
                <c:pt idx="1833">
                  <c:v>39513.374999929103</c:v>
                </c:pt>
                <c:pt idx="1834">
                  <c:v>39513.416666595498</c:v>
                </c:pt>
                <c:pt idx="1835">
                  <c:v>39513.458333262213</c:v>
                </c:pt>
                <c:pt idx="1836">
                  <c:v>39513.499999928797</c:v>
                </c:pt>
                <c:pt idx="1837">
                  <c:v>39513.541666595404</c:v>
                </c:pt>
                <c:pt idx="1838">
                  <c:v>39513.583333262002</c:v>
                </c:pt>
                <c:pt idx="1839">
                  <c:v>39513.624999928601</c:v>
                </c:pt>
                <c:pt idx="1840">
                  <c:v>39513.666666595185</c:v>
                </c:pt>
                <c:pt idx="1841">
                  <c:v>39513.7083332619</c:v>
                </c:pt>
                <c:pt idx="1842">
                  <c:v>39513.749999928499</c:v>
                </c:pt>
                <c:pt idx="1843">
                  <c:v>39513.791666594974</c:v>
                </c:pt>
                <c:pt idx="1844">
                  <c:v>39513.833333261784</c:v>
                </c:pt>
                <c:pt idx="1845">
                  <c:v>39513.87499992863</c:v>
                </c:pt>
                <c:pt idx="1846">
                  <c:v>39513.916666595003</c:v>
                </c:pt>
                <c:pt idx="1847">
                  <c:v>39513.958333261697</c:v>
                </c:pt>
                <c:pt idx="1848">
                  <c:v>39513.999999928303</c:v>
                </c:pt>
                <c:pt idx="1849">
                  <c:v>39514.041666594901</c:v>
                </c:pt>
                <c:pt idx="1850">
                  <c:v>39514.0833332615</c:v>
                </c:pt>
                <c:pt idx="1851">
                  <c:v>39514.124999928201</c:v>
                </c:pt>
                <c:pt idx="1852">
                  <c:v>39514.1666665948</c:v>
                </c:pt>
                <c:pt idx="1853">
                  <c:v>39514.208333261384</c:v>
                </c:pt>
                <c:pt idx="1854">
                  <c:v>39514.249999928099</c:v>
                </c:pt>
                <c:pt idx="1855">
                  <c:v>39514.291666594574</c:v>
                </c:pt>
                <c:pt idx="1856">
                  <c:v>39514.333333261275</c:v>
                </c:pt>
                <c:pt idx="1857">
                  <c:v>39514.374999928099</c:v>
                </c:pt>
                <c:pt idx="1858">
                  <c:v>39514.416666594603</c:v>
                </c:pt>
                <c:pt idx="1859">
                  <c:v>39514.458333261202</c:v>
                </c:pt>
                <c:pt idx="1860">
                  <c:v>39514.499999927801</c:v>
                </c:pt>
                <c:pt idx="1861">
                  <c:v>39514.541666594501</c:v>
                </c:pt>
                <c:pt idx="1862">
                  <c:v>39514.5833332611</c:v>
                </c:pt>
                <c:pt idx="1863">
                  <c:v>39514.624999927684</c:v>
                </c:pt>
                <c:pt idx="1864">
                  <c:v>39514.666666594276</c:v>
                </c:pt>
                <c:pt idx="1865">
                  <c:v>39514.708333260998</c:v>
                </c:pt>
                <c:pt idx="1866">
                  <c:v>39514.749999927597</c:v>
                </c:pt>
                <c:pt idx="1867">
                  <c:v>39514.791666594174</c:v>
                </c:pt>
                <c:pt idx="1868">
                  <c:v>39514.833333260802</c:v>
                </c:pt>
                <c:pt idx="1869">
                  <c:v>39514.874999927611</c:v>
                </c:pt>
                <c:pt idx="1870">
                  <c:v>39514.916666594203</c:v>
                </c:pt>
                <c:pt idx="1871">
                  <c:v>39514.958333260853</c:v>
                </c:pt>
                <c:pt idx="1872">
                  <c:v>39514.9999999274</c:v>
                </c:pt>
                <c:pt idx="1873">
                  <c:v>39515.041666593985</c:v>
                </c:pt>
                <c:pt idx="1874">
                  <c:v>39515.083333260598</c:v>
                </c:pt>
                <c:pt idx="1875">
                  <c:v>39515.124999927197</c:v>
                </c:pt>
                <c:pt idx="1876">
                  <c:v>39515.166666593876</c:v>
                </c:pt>
                <c:pt idx="1877">
                  <c:v>39515.208333260503</c:v>
                </c:pt>
                <c:pt idx="1878">
                  <c:v>39515.249999927102</c:v>
                </c:pt>
                <c:pt idx="1879">
                  <c:v>39515.291666593534</c:v>
                </c:pt>
                <c:pt idx="1880">
                  <c:v>39515.333333260402</c:v>
                </c:pt>
                <c:pt idx="1881">
                  <c:v>39515.374999927153</c:v>
                </c:pt>
                <c:pt idx="1882">
                  <c:v>39515.416666593599</c:v>
                </c:pt>
                <c:pt idx="1883">
                  <c:v>39515.458333260343</c:v>
                </c:pt>
                <c:pt idx="1884">
                  <c:v>39515.499999926898</c:v>
                </c:pt>
                <c:pt idx="1885">
                  <c:v>39515.541666593475</c:v>
                </c:pt>
                <c:pt idx="1886">
                  <c:v>39515.583333260103</c:v>
                </c:pt>
                <c:pt idx="1887">
                  <c:v>39515.624999926797</c:v>
                </c:pt>
                <c:pt idx="1888">
                  <c:v>39515.666666593374</c:v>
                </c:pt>
                <c:pt idx="1889">
                  <c:v>39515.708333260001</c:v>
                </c:pt>
                <c:pt idx="1890">
                  <c:v>39515.749999926702</c:v>
                </c:pt>
                <c:pt idx="1891">
                  <c:v>39515.791666593024</c:v>
                </c:pt>
                <c:pt idx="1892">
                  <c:v>39515.833333259943</c:v>
                </c:pt>
                <c:pt idx="1893">
                  <c:v>39515.874999926687</c:v>
                </c:pt>
                <c:pt idx="1894">
                  <c:v>39515.916666593199</c:v>
                </c:pt>
                <c:pt idx="1895">
                  <c:v>39515.95833326003</c:v>
                </c:pt>
                <c:pt idx="1896">
                  <c:v>39515.999999926396</c:v>
                </c:pt>
                <c:pt idx="1897">
                  <c:v>39516.041666593075</c:v>
                </c:pt>
                <c:pt idx="1898">
                  <c:v>39516.083333259703</c:v>
                </c:pt>
                <c:pt idx="1899">
                  <c:v>39516.124999926302</c:v>
                </c:pt>
                <c:pt idx="1900">
                  <c:v>39516.166666592901</c:v>
                </c:pt>
                <c:pt idx="1901">
                  <c:v>39516.208333259601</c:v>
                </c:pt>
                <c:pt idx="1902">
                  <c:v>39516.2499999262</c:v>
                </c:pt>
                <c:pt idx="1903">
                  <c:v>39516.291666592566</c:v>
                </c:pt>
                <c:pt idx="1904">
                  <c:v>39516.333333259397</c:v>
                </c:pt>
                <c:pt idx="1905">
                  <c:v>39516.374999926287</c:v>
                </c:pt>
                <c:pt idx="1906">
                  <c:v>39516.416666592697</c:v>
                </c:pt>
                <c:pt idx="1907">
                  <c:v>39516.458333259507</c:v>
                </c:pt>
                <c:pt idx="1908">
                  <c:v>39516.499999926011</c:v>
                </c:pt>
                <c:pt idx="1909">
                  <c:v>39516.541666592595</c:v>
                </c:pt>
                <c:pt idx="1910">
                  <c:v>39516.583333259201</c:v>
                </c:pt>
                <c:pt idx="1911">
                  <c:v>39516.6249999258</c:v>
                </c:pt>
                <c:pt idx="1912">
                  <c:v>39516.6666665925</c:v>
                </c:pt>
                <c:pt idx="1913">
                  <c:v>39516.708333259099</c:v>
                </c:pt>
                <c:pt idx="1914">
                  <c:v>39516.749999925676</c:v>
                </c:pt>
                <c:pt idx="1915">
                  <c:v>39516.791666592166</c:v>
                </c:pt>
                <c:pt idx="1916">
                  <c:v>39516.833333259012</c:v>
                </c:pt>
                <c:pt idx="1917">
                  <c:v>39516.874999925603</c:v>
                </c:pt>
                <c:pt idx="1918">
                  <c:v>39516.916666592202</c:v>
                </c:pt>
                <c:pt idx="1919">
                  <c:v>39516.958333259165</c:v>
                </c:pt>
                <c:pt idx="1920">
                  <c:v>39516.999999925501</c:v>
                </c:pt>
                <c:pt idx="1921">
                  <c:v>39517.0416665921</c:v>
                </c:pt>
                <c:pt idx="1922">
                  <c:v>39517.083333258699</c:v>
                </c:pt>
                <c:pt idx="1923">
                  <c:v>39517.1249999254</c:v>
                </c:pt>
                <c:pt idx="1924">
                  <c:v>39517.166666591984</c:v>
                </c:pt>
                <c:pt idx="1925">
                  <c:v>39517.208333258612</c:v>
                </c:pt>
                <c:pt idx="1926">
                  <c:v>39517.249999925276</c:v>
                </c:pt>
                <c:pt idx="1927">
                  <c:v>39517.291666591605</c:v>
                </c:pt>
                <c:pt idx="1928">
                  <c:v>39517.333333258612</c:v>
                </c:pt>
                <c:pt idx="1929">
                  <c:v>39517.374999925203</c:v>
                </c:pt>
                <c:pt idx="1930">
                  <c:v>39517.416666591802</c:v>
                </c:pt>
                <c:pt idx="1931">
                  <c:v>39517.45833325867</c:v>
                </c:pt>
                <c:pt idx="1932">
                  <c:v>39517.499999924999</c:v>
                </c:pt>
                <c:pt idx="1933">
                  <c:v>39517.541666591584</c:v>
                </c:pt>
                <c:pt idx="1934">
                  <c:v>39517.583333258299</c:v>
                </c:pt>
                <c:pt idx="1935">
                  <c:v>39517.624999924898</c:v>
                </c:pt>
                <c:pt idx="1936">
                  <c:v>39517.666666591504</c:v>
                </c:pt>
                <c:pt idx="1937">
                  <c:v>39517.708333258211</c:v>
                </c:pt>
                <c:pt idx="1938">
                  <c:v>39517.749999924803</c:v>
                </c:pt>
                <c:pt idx="1939">
                  <c:v>39517.791666591118</c:v>
                </c:pt>
                <c:pt idx="1940">
                  <c:v>39517.833333258211</c:v>
                </c:pt>
                <c:pt idx="1941">
                  <c:v>39517.874999924868</c:v>
                </c:pt>
                <c:pt idx="1942">
                  <c:v>39517.9166665913</c:v>
                </c:pt>
                <c:pt idx="1943">
                  <c:v>39517.958333258175</c:v>
                </c:pt>
                <c:pt idx="1944">
                  <c:v>39517.999999924599</c:v>
                </c:pt>
                <c:pt idx="1945">
                  <c:v>39518.041666591176</c:v>
                </c:pt>
                <c:pt idx="1946">
                  <c:v>39518.083333257797</c:v>
                </c:pt>
                <c:pt idx="1947">
                  <c:v>39518.124999924403</c:v>
                </c:pt>
                <c:pt idx="1948">
                  <c:v>39518.166666591074</c:v>
                </c:pt>
                <c:pt idx="1949">
                  <c:v>39518.208333257702</c:v>
                </c:pt>
                <c:pt idx="1950">
                  <c:v>39518.249999924301</c:v>
                </c:pt>
                <c:pt idx="1951">
                  <c:v>39518.29166659082</c:v>
                </c:pt>
                <c:pt idx="1952">
                  <c:v>39518.3333332576</c:v>
                </c:pt>
                <c:pt idx="1953">
                  <c:v>39518.374999924243</c:v>
                </c:pt>
                <c:pt idx="1954">
                  <c:v>39518.416666590798</c:v>
                </c:pt>
                <c:pt idx="1955">
                  <c:v>39518.458333257688</c:v>
                </c:pt>
                <c:pt idx="1956">
                  <c:v>39518.499999924097</c:v>
                </c:pt>
                <c:pt idx="1957">
                  <c:v>39518.541666590674</c:v>
                </c:pt>
                <c:pt idx="1958">
                  <c:v>39518.583333257397</c:v>
                </c:pt>
                <c:pt idx="1959">
                  <c:v>39518.624999924003</c:v>
                </c:pt>
                <c:pt idx="1960">
                  <c:v>39518.666666590594</c:v>
                </c:pt>
                <c:pt idx="1961">
                  <c:v>39518.7083332572</c:v>
                </c:pt>
                <c:pt idx="1962">
                  <c:v>39518.749999923901</c:v>
                </c:pt>
                <c:pt idx="1963">
                  <c:v>39518.791666590267</c:v>
                </c:pt>
                <c:pt idx="1964">
                  <c:v>39518.833333257098</c:v>
                </c:pt>
                <c:pt idx="1965">
                  <c:v>39518.874999923697</c:v>
                </c:pt>
                <c:pt idx="1966">
                  <c:v>39518.916666590398</c:v>
                </c:pt>
                <c:pt idx="1967">
                  <c:v>39518.958333257215</c:v>
                </c:pt>
                <c:pt idx="1968">
                  <c:v>39518.999999923595</c:v>
                </c:pt>
                <c:pt idx="1969">
                  <c:v>39519.041666590274</c:v>
                </c:pt>
                <c:pt idx="1970">
                  <c:v>39519.083333257011</c:v>
                </c:pt>
                <c:pt idx="1971">
                  <c:v>39519.124999923501</c:v>
                </c:pt>
                <c:pt idx="1972">
                  <c:v>39519.166666590085</c:v>
                </c:pt>
                <c:pt idx="1973">
                  <c:v>39519.208333256953</c:v>
                </c:pt>
                <c:pt idx="1974">
                  <c:v>39519.249999923384</c:v>
                </c:pt>
                <c:pt idx="1975">
                  <c:v>39519.291666589721</c:v>
                </c:pt>
                <c:pt idx="1976">
                  <c:v>39519.333333256698</c:v>
                </c:pt>
                <c:pt idx="1977">
                  <c:v>39519.374999923297</c:v>
                </c:pt>
                <c:pt idx="1978">
                  <c:v>39519.416666589903</c:v>
                </c:pt>
                <c:pt idx="1979">
                  <c:v>39519.458333256749</c:v>
                </c:pt>
                <c:pt idx="1980">
                  <c:v>39519.499999923195</c:v>
                </c:pt>
                <c:pt idx="1981">
                  <c:v>39519.541666589626</c:v>
                </c:pt>
                <c:pt idx="1982">
                  <c:v>39519.583333256443</c:v>
                </c:pt>
                <c:pt idx="1983">
                  <c:v>39519.624999922999</c:v>
                </c:pt>
                <c:pt idx="1984">
                  <c:v>39519.666666589575</c:v>
                </c:pt>
                <c:pt idx="1985">
                  <c:v>39519.708333256298</c:v>
                </c:pt>
                <c:pt idx="1986">
                  <c:v>39519.749999922897</c:v>
                </c:pt>
                <c:pt idx="1987">
                  <c:v>39519.791666589321</c:v>
                </c:pt>
                <c:pt idx="1988">
                  <c:v>39519.833333256203</c:v>
                </c:pt>
                <c:pt idx="1989">
                  <c:v>39519.874999922991</c:v>
                </c:pt>
                <c:pt idx="1990">
                  <c:v>39519.916666589401</c:v>
                </c:pt>
                <c:pt idx="1991">
                  <c:v>39519.958333256349</c:v>
                </c:pt>
                <c:pt idx="1992">
                  <c:v>39519.9999999227</c:v>
                </c:pt>
                <c:pt idx="1993">
                  <c:v>39520.041666589175</c:v>
                </c:pt>
                <c:pt idx="1994">
                  <c:v>39520.083333256043</c:v>
                </c:pt>
                <c:pt idx="1995">
                  <c:v>39520.124999922598</c:v>
                </c:pt>
                <c:pt idx="1996">
                  <c:v>39520.166666589175</c:v>
                </c:pt>
                <c:pt idx="1997">
                  <c:v>39520.208333255803</c:v>
                </c:pt>
                <c:pt idx="1998">
                  <c:v>39520.249999922496</c:v>
                </c:pt>
                <c:pt idx="1999">
                  <c:v>39520.291666588877</c:v>
                </c:pt>
                <c:pt idx="2000">
                  <c:v>39520.333333255701</c:v>
                </c:pt>
                <c:pt idx="2001">
                  <c:v>39520.374999922591</c:v>
                </c:pt>
                <c:pt idx="2002">
                  <c:v>39520.416666589001</c:v>
                </c:pt>
                <c:pt idx="2003">
                  <c:v>39520.458333255643</c:v>
                </c:pt>
                <c:pt idx="2004">
                  <c:v>39520.499999922198</c:v>
                </c:pt>
                <c:pt idx="2005">
                  <c:v>39520.541666588884</c:v>
                </c:pt>
                <c:pt idx="2006">
                  <c:v>39520.583333255498</c:v>
                </c:pt>
                <c:pt idx="2007">
                  <c:v>39520.624999922111</c:v>
                </c:pt>
                <c:pt idx="2008">
                  <c:v>39520.666666588586</c:v>
                </c:pt>
                <c:pt idx="2009">
                  <c:v>39520.708333255403</c:v>
                </c:pt>
                <c:pt idx="2010">
                  <c:v>39520.749999922002</c:v>
                </c:pt>
                <c:pt idx="2011">
                  <c:v>39520.791666588397</c:v>
                </c:pt>
                <c:pt idx="2012">
                  <c:v>39520.833333255301</c:v>
                </c:pt>
                <c:pt idx="2013">
                  <c:v>39520.874999922053</c:v>
                </c:pt>
                <c:pt idx="2014">
                  <c:v>39520.916666588499</c:v>
                </c:pt>
                <c:pt idx="2015">
                  <c:v>39520.958333255243</c:v>
                </c:pt>
                <c:pt idx="2016">
                  <c:v>39520.999999921776</c:v>
                </c:pt>
                <c:pt idx="2017">
                  <c:v>39521.041666588375</c:v>
                </c:pt>
                <c:pt idx="2018">
                  <c:v>39521.083333255003</c:v>
                </c:pt>
                <c:pt idx="2019">
                  <c:v>39521.124999921674</c:v>
                </c:pt>
                <c:pt idx="2020">
                  <c:v>39521.166666588186</c:v>
                </c:pt>
                <c:pt idx="2021">
                  <c:v>39521.208333255003</c:v>
                </c:pt>
                <c:pt idx="2022">
                  <c:v>39521.2499999215</c:v>
                </c:pt>
                <c:pt idx="2023">
                  <c:v>39521.291666587997</c:v>
                </c:pt>
                <c:pt idx="2024">
                  <c:v>39521.333333254799</c:v>
                </c:pt>
                <c:pt idx="2025">
                  <c:v>39521.374999921398</c:v>
                </c:pt>
                <c:pt idx="2026">
                  <c:v>39521.416666587997</c:v>
                </c:pt>
                <c:pt idx="2027">
                  <c:v>39521.458333254952</c:v>
                </c:pt>
                <c:pt idx="2028">
                  <c:v>39521.499999921274</c:v>
                </c:pt>
                <c:pt idx="2029">
                  <c:v>39521.541666587749</c:v>
                </c:pt>
                <c:pt idx="2030">
                  <c:v>39521.583333254603</c:v>
                </c:pt>
                <c:pt idx="2031">
                  <c:v>39521.624999921194</c:v>
                </c:pt>
                <c:pt idx="2032">
                  <c:v>39521.666666587596</c:v>
                </c:pt>
                <c:pt idx="2033">
                  <c:v>39521.708333254399</c:v>
                </c:pt>
                <c:pt idx="2034">
                  <c:v>39521.7499999211</c:v>
                </c:pt>
                <c:pt idx="2035">
                  <c:v>39521.791666587385</c:v>
                </c:pt>
                <c:pt idx="2036">
                  <c:v>39521.833333254297</c:v>
                </c:pt>
                <c:pt idx="2037">
                  <c:v>39521.874999921012</c:v>
                </c:pt>
                <c:pt idx="2038">
                  <c:v>39521.916666587596</c:v>
                </c:pt>
                <c:pt idx="2039">
                  <c:v>39521.958333254399</c:v>
                </c:pt>
                <c:pt idx="2040">
                  <c:v>39521.999999920801</c:v>
                </c:pt>
                <c:pt idx="2041">
                  <c:v>39522.041666587349</c:v>
                </c:pt>
                <c:pt idx="2042">
                  <c:v>39522.083333254202</c:v>
                </c:pt>
                <c:pt idx="2043">
                  <c:v>39522.124999920685</c:v>
                </c:pt>
                <c:pt idx="2044">
                  <c:v>39522.166666587174</c:v>
                </c:pt>
                <c:pt idx="2045">
                  <c:v>39522.208333253999</c:v>
                </c:pt>
                <c:pt idx="2046">
                  <c:v>39522.249999920597</c:v>
                </c:pt>
                <c:pt idx="2047">
                  <c:v>39522.291666586934</c:v>
                </c:pt>
                <c:pt idx="2048">
                  <c:v>39522.333333253897</c:v>
                </c:pt>
                <c:pt idx="2049">
                  <c:v>39522.374999920612</c:v>
                </c:pt>
                <c:pt idx="2050">
                  <c:v>39522.416666587102</c:v>
                </c:pt>
                <c:pt idx="2051">
                  <c:v>39522.458333253853</c:v>
                </c:pt>
                <c:pt idx="2052">
                  <c:v>39522.499999920401</c:v>
                </c:pt>
                <c:pt idx="2053">
                  <c:v>39522.541666586985</c:v>
                </c:pt>
                <c:pt idx="2054">
                  <c:v>39522.583333253599</c:v>
                </c:pt>
                <c:pt idx="2055">
                  <c:v>39522.624999920285</c:v>
                </c:pt>
                <c:pt idx="2056">
                  <c:v>39522.666666586876</c:v>
                </c:pt>
                <c:pt idx="2057">
                  <c:v>39522.708333253497</c:v>
                </c:pt>
                <c:pt idx="2058">
                  <c:v>39522.749999920103</c:v>
                </c:pt>
                <c:pt idx="2059">
                  <c:v>39522.791666586534</c:v>
                </c:pt>
                <c:pt idx="2060">
                  <c:v>39522.833333253402</c:v>
                </c:pt>
                <c:pt idx="2061">
                  <c:v>39522.874999920168</c:v>
                </c:pt>
                <c:pt idx="2062">
                  <c:v>39522.916666586701</c:v>
                </c:pt>
                <c:pt idx="2063">
                  <c:v>39522.958333253453</c:v>
                </c:pt>
                <c:pt idx="2064">
                  <c:v>39522.999999919884</c:v>
                </c:pt>
                <c:pt idx="2065">
                  <c:v>39523.041666586476</c:v>
                </c:pt>
                <c:pt idx="2066">
                  <c:v>39523.083333253198</c:v>
                </c:pt>
                <c:pt idx="2067">
                  <c:v>39523.124999919775</c:v>
                </c:pt>
                <c:pt idx="2068">
                  <c:v>39523.166666586374</c:v>
                </c:pt>
                <c:pt idx="2069">
                  <c:v>39523.208333253002</c:v>
                </c:pt>
                <c:pt idx="2070">
                  <c:v>39523.249999919586</c:v>
                </c:pt>
                <c:pt idx="2071">
                  <c:v>39523.291666586047</c:v>
                </c:pt>
                <c:pt idx="2072">
                  <c:v>39523.333333253002</c:v>
                </c:pt>
                <c:pt idx="2073">
                  <c:v>39523.374999919601</c:v>
                </c:pt>
                <c:pt idx="2074">
                  <c:v>39523.416666586199</c:v>
                </c:pt>
                <c:pt idx="2075">
                  <c:v>39523.458333253046</c:v>
                </c:pt>
                <c:pt idx="2076">
                  <c:v>39523.499999919375</c:v>
                </c:pt>
                <c:pt idx="2077">
                  <c:v>39523.541666586076</c:v>
                </c:pt>
                <c:pt idx="2078">
                  <c:v>39523.583333252711</c:v>
                </c:pt>
                <c:pt idx="2079">
                  <c:v>39523.624999919186</c:v>
                </c:pt>
                <c:pt idx="2080">
                  <c:v>39523.666666585974</c:v>
                </c:pt>
                <c:pt idx="2081">
                  <c:v>39523.708333252602</c:v>
                </c:pt>
                <c:pt idx="2082">
                  <c:v>39523.749999919186</c:v>
                </c:pt>
                <c:pt idx="2083">
                  <c:v>39523.79166658545</c:v>
                </c:pt>
                <c:pt idx="2084">
                  <c:v>39523.833333252602</c:v>
                </c:pt>
                <c:pt idx="2085">
                  <c:v>39523.874999919099</c:v>
                </c:pt>
                <c:pt idx="2086">
                  <c:v>39523.916666585676</c:v>
                </c:pt>
                <c:pt idx="2087">
                  <c:v>39523.958333252529</c:v>
                </c:pt>
                <c:pt idx="2088">
                  <c:v>39523.999999918997</c:v>
                </c:pt>
                <c:pt idx="2089">
                  <c:v>39524.041666585574</c:v>
                </c:pt>
                <c:pt idx="2090">
                  <c:v>39524.083333252202</c:v>
                </c:pt>
                <c:pt idx="2091">
                  <c:v>39524.124999918902</c:v>
                </c:pt>
                <c:pt idx="2092">
                  <c:v>39524.166666585326</c:v>
                </c:pt>
                <c:pt idx="2093">
                  <c:v>39524.208333252143</c:v>
                </c:pt>
                <c:pt idx="2094">
                  <c:v>39524.249999918684</c:v>
                </c:pt>
                <c:pt idx="2095">
                  <c:v>39524.291666585043</c:v>
                </c:pt>
                <c:pt idx="2096">
                  <c:v>39524.333333251998</c:v>
                </c:pt>
                <c:pt idx="2097">
                  <c:v>39524.374999918611</c:v>
                </c:pt>
                <c:pt idx="2098">
                  <c:v>39524.416666585275</c:v>
                </c:pt>
                <c:pt idx="2099">
                  <c:v>39524.458333252129</c:v>
                </c:pt>
                <c:pt idx="2100">
                  <c:v>39524.499999918502</c:v>
                </c:pt>
                <c:pt idx="2101">
                  <c:v>39524.541666584984</c:v>
                </c:pt>
                <c:pt idx="2102">
                  <c:v>39524.583333251801</c:v>
                </c:pt>
                <c:pt idx="2103">
                  <c:v>39524.6249999184</c:v>
                </c:pt>
                <c:pt idx="2104">
                  <c:v>39524.666666584984</c:v>
                </c:pt>
                <c:pt idx="2105">
                  <c:v>39524.708333251598</c:v>
                </c:pt>
                <c:pt idx="2106">
                  <c:v>39524.749999918284</c:v>
                </c:pt>
                <c:pt idx="2107">
                  <c:v>39524.791666584606</c:v>
                </c:pt>
                <c:pt idx="2108">
                  <c:v>39524.833333251503</c:v>
                </c:pt>
                <c:pt idx="2109">
                  <c:v>39524.874999918211</c:v>
                </c:pt>
                <c:pt idx="2110">
                  <c:v>39524.916666584802</c:v>
                </c:pt>
                <c:pt idx="2111">
                  <c:v>39524.958333251569</c:v>
                </c:pt>
                <c:pt idx="2112">
                  <c:v>39524.999999918</c:v>
                </c:pt>
                <c:pt idx="2113">
                  <c:v>39525.041666584584</c:v>
                </c:pt>
                <c:pt idx="2114">
                  <c:v>39525.083333251285</c:v>
                </c:pt>
                <c:pt idx="2115">
                  <c:v>39525.124999917884</c:v>
                </c:pt>
                <c:pt idx="2116">
                  <c:v>39525.166666584584</c:v>
                </c:pt>
                <c:pt idx="2117">
                  <c:v>39525.208333251197</c:v>
                </c:pt>
                <c:pt idx="2118">
                  <c:v>39525.249999917804</c:v>
                </c:pt>
                <c:pt idx="2119">
                  <c:v>39525.291666584119</c:v>
                </c:pt>
                <c:pt idx="2120">
                  <c:v>39525.333333251103</c:v>
                </c:pt>
                <c:pt idx="2121">
                  <c:v>39525.374999917702</c:v>
                </c:pt>
                <c:pt idx="2122">
                  <c:v>39525.4166665843</c:v>
                </c:pt>
                <c:pt idx="2123">
                  <c:v>39525.458333251168</c:v>
                </c:pt>
                <c:pt idx="2124">
                  <c:v>39525.499999917585</c:v>
                </c:pt>
                <c:pt idx="2125">
                  <c:v>39525.541666584184</c:v>
                </c:pt>
                <c:pt idx="2126">
                  <c:v>39525.583333250797</c:v>
                </c:pt>
                <c:pt idx="2127">
                  <c:v>39525.624999917476</c:v>
                </c:pt>
                <c:pt idx="2128">
                  <c:v>39525.666666584075</c:v>
                </c:pt>
                <c:pt idx="2129">
                  <c:v>39525.708333250703</c:v>
                </c:pt>
                <c:pt idx="2130">
                  <c:v>39525.749999917185</c:v>
                </c:pt>
                <c:pt idx="2131">
                  <c:v>39525.791666583667</c:v>
                </c:pt>
                <c:pt idx="2132">
                  <c:v>39525.833333250601</c:v>
                </c:pt>
                <c:pt idx="2133">
                  <c:v>39525.8749999172</c:v>
                </c:pt>
                <c:pt idx="2134">
                  <c:v>39525.9166665839</c:v>
                </c:pt>
                <c:pt idx="2135">
                  <c:v>39525.958333250703</c:v>
                </c:pt>
                <c:pt idx="2136">
                  <c:v>39525.999999917076</c:v>
                </c:pt>
                <c:pt idx="2137">
                  <c:v>39526.0416665835</c:v>
                </c:pt>
                <c:pt idx="2138">
                  <c:v>39526.083333250397</c:v>
                </c:pt>
                <c:pt idx="2139">
                  <c:v>39526.124999916996</c:v>
                </c:pt>
                <c:pt idx="2140">
                  <c:v>39526.166666583435</c:v>
                </c:pt>
                <c:pt idx="2141">
                  <c:v>39526.208333250303</c:v>
                </c:pt>
                <c:pt idx="2142">
                  <c:v>39526.249999916901</c:v>
                </c:pt>
                <c:pt idx="2143">
                  <c:v>39526.291666583144</c:v>
                </c:pt>
                <c:pt idx="2144">
                  <c:v>39526.333333250099</c:v>
                </c:pt>
                <c:pt idx="2145">
                  <c:v>39526.374999916799</c:v>
                </c:pt>
                <c:pt idx="2146">
                  <c:v>39526.416666583384</c:v>
                </c:pt>
                <c:pt idx="2147">
                  <c:v>39526.458333250222</c:v>
                </c:pt>
                <c:pt idx="2148">
                  <c:v>39526.499999916596</c:v>
                </c:pt>
                <c:pt idx="2149">
                  <c:v>39526.541666583107</c:v>
                </c:pt>
                <c:pt idx="2150">
                  <c:v>39526.583333250011</c:v>
                </c:pt>
                <c:pt idx="2151">
                  <c:v>39526.624999916501</c:v>
                </c:pt>
                <c:pt idx="2152">
                  <c:v>39526.666666583027</c:v>
                </c:pt>
                <c:pt idx="2153">
                  <c:v>39526.708333249953</c:v>
                </c:pt>
                <c:pt idx="2154">
                  <c:v>39526.749999916385</c:v>
                </c:pt>
                <c:pt idx="2155">
                  <c:v>39526.791666582722</c:v>
                </c:pt>
                <c:pt idx="2156">
                  <c:v>39526.833333249699</c:v>
                </c:pt>
                <c:pt idx="2157">
                  <c:v>39526.874999916297</c:v>
                </c:pt>
                <c:pt idx="2158">
                  <c:v>39526.916666582903</c:v>
                </c:pt>
                <c:pt idx="2159">
                  <c:v>39526.958333249844</c:v>
                </c:pt>
                <c:pt idx="2160">
                  <c:v>39526.999999916196</c:v>
                </c:pt>
                <c:pt idx="2161">
                  <c:v>39527.041666582627</c:v>
                </c:pt>
                <c:pt idx="2162">
                  <c:v>39527.083333249553</c:v>
                </c:pt>
                <c:pt idx="2163">
                  <c:v>39527.124999916101</c:v>
                </c:pt>
                <c:pt idx="2164">
                  <c:v>39527.166666582576</c:v>
                </c:pt>
                <c:pt idx="2165">
                  <c:v>39527.208333249298</c:v>
                </c:pt>
                <c:pt idx="2166">
                  <c:v>39527.249999915875</c:v>
                </c:pt>
                <c:pt idx="2167">
                  <c:v>39527.291666582321</c:v>
                </c:pt>
                <c:pt idx="2168">
                  <c:v>39527.333333249211</c:v>
                </c:pt>
                <c:pt idx="2169">
                  <c:v>39527.374999915803</c:v>
                </c:pt>
                <c:pt idx="2170">
                  <c:v>39527.416666582503</c:v>
                </c:pt>
                <c:pt idx="2171">
                  <c:v>39527.458333249349</c:v>
                </c:pt>
                <c:pt idx="2172">
                  <c:v>39527.499999915584</c:v>
                </c:pt>
                <c:pt idx="2173">
                  <c:v>39527.541666582176</c:v>
                </c:pt>
                <c:pt idx="2174">
                  <c:v>39527.583333249153</c:v>
                </c:pt>
                <c:pt idx="2175">
                  <c:v>39527.624999915584</c:v>
                </c:pt>
                <c:pt idx="2176">
                  <c:v>39527.666666582176</c:v>
                </c:pt>
                <c:pt idx="2177">
                  <c:v>39527.708333249087</c:v>
                </c:pt>
                <c:pt idx="2178">
                  <c:v>39527.749999915475</c:v>
                </c:pt>
                <c:pt idx="2179">
                  <c:v>39527.791666581797</c:v>
                </c:pt>
                <c:pt idx="2180">
                  <c:v>39527.833333248891</c:v>
                </c:pt>
                <c:pt idx="2181">
                  <c:v>39527.874999915402</c:v>
                </c:pt>
                <c:pt idx="2182">
                  <c:v>39527.916666582001</c:v>
                </c:pt>
                <c:pt idx="2183">
                  <c:v>39527.958333248913</c:v>
                </c:pt>
                <c:pt idx="2184">
                  <c:v>39527.999999915184</c:v>
                </c:pt>
                <c:pt idx="2185">
                  <c:v>39528.041666581667</c:v>
                </c:pt>
                <c:pt idx="2186">
                  <c:v>39528.083333248687</c:v>
                </c:pt>
                <c:pt idx="2187">
                  <c:v>39528.124999915075</c:v>
                </c:pt>
                <c:pt idx="2188">
                  <c:v>39528.166666581557</c:v>
                </c:pt>
                <c:pt idx="2189">
                  <c:v>39528.208333248622</c:v>
                </c:pt>
                <c:pt idx="2190">
                  <c:v>39528.249999914995</c:v>
                </c:pt>
                <c:pt idx="2191">
                  <c:v>39528.291666581237</c:v>
                </c:pt>
                <c:pt idx="2192">
                  <c:v>39528.333333248476</c:v>
                </c:pt>
                <c:pt idx="2193">
                  <c:v>39528.374999915002</c:v>
                </c:pt>
                <c:pt idx="2194">
                  <c:v>39528.416666581485</c:v>
                </c:pt>
                <c:pt idx="2195">
                  <c:v>39528.458333248498</c:v>
                </c:pt>
                <c:pt idx="2196">
                  <c:v>39528.499999914784</c:v>
                </c:pt>
                <c:pt idx="2197">
                  <c:v>39528.541666581157</c:v>
                </c:pt>
                <c:pt idx="2198">
                  <c:v>39528.583333248214</c:v>
                </c:pt>
                <c:pt idx="2199">
                  <c:v>39528.624999914675</c:v>
                </c:pt>
                <c:pt idx="2200">
                  <c:v>39528.666666581099</c:v>
                </c:pt>
                <c:pt idx="2201">
                  <c:v>39528.708333248069</c:v>
                </c:pt>
                <c:pt idx="2202">
                  <c:v>39528.749999914595</c:v>
                </c:pt>
                <c:pt idx="2203">
                  <c:v>39528.791666580888</c:v>
                </c:pt>
                <c:pt idx="2204">
                  <c:v>39528.833333247843</c:v>
                </c:pt>
                <c:pt idx="2205">
                  <c:v>39528.874999914398</c:v>
                </c:pt>
                <c:pt idx="2206">
                  <c:v>39528.916666581084</c:v>
                </c:pt>
                <c:pt idx="2207">
                  <c:v>39528.958333247967</c:v>
                </c:pt>
                <c:pt idx="2208">
                  <c:v>39528.999999914275</c:v>
                </c:pt>
                <c:pt idx="2209">
                  <c:v>39529.04166658075</c:v>
                </c:pt>
                <c:pt idx="2210">
                  <c:v>39529.083333247603</c:v>
                </c:pt>
                <c:pt idx="2211">
                  <c:v>39529.124999914195</c:v>
                </c:pt>
                <c:pt idx="2212">
                  <c:v>39529.166666580597</c:v>
                </c:pt>
                <c:pt idx="2213">
                  <c:v>39529.208333247603</c:v>
                </c:pt>
                <c:pt idx="2214">
                  <c:v>39529.2499999141</c:v>
                </c:pt>
                <c:pt idx="2215">
                  <c:v>39529.291666580386</c:v>
                </c:pt>
                <c:pt idx="2216">
                  <c:v>39529.333333247298</c:v>
                </c:pt>
                <c:pt idx="2217">
                  <c:v>39529.374999913998</c:v>
                </c:pt>
                <c:pt idx="2218">
                  <c:v>39529.416666580597</c:v>
                </c:pt>
                <c:pt idx="2219">
                  <c:v>39529.458333247407</c:v>
                </c:pt>
                <c:pt idx="2220">
                  <c:v>39529.499999913904</c:v>
                </c:pt>
                <c:pt idx="2221">
                  <c:v>39529.54166658035</c:v>
                </c:pt>
                <c:pt idx="2222">
                  <c:v>39529.583333247203</c:v>
                </c:pt>
                <c:pt idx="2223">
                  <c:v>39529.624999913576</c:v>
                </c:pt>
                <c:pt idx="2224">
                  <c:v>39529.666666580197</c:v>
                </c:pt>
                <c:pt idx="2225">
                  <c:v>39529.708333247043</c:v>
                </c:pt>
                <c:pt idx="2226">
                  <c:v>39529.749999913576</c:v>
                </c:pt>
                <c:pt idx="2227">
                  <c:v>39529.791666579949</c:v>
                </c:pt>
                <c:pt idx="2228">
                  <c:v>39529.833333247043</c:v>
                </c:pt>
                <c:pt idx="2229">
                  <c:v>39529.874999913503</c:v>
                </c:pt>
                <c:pt idx="2230">
                  <c:v>39529.916666580102</c:v>
                </c:pt>
                <c:pt idx="2231">
                  <c:v>39529.958333247108</c:v>
                </c:pt>
                <c:pt idx="2232">
                  <c:v>39529.999999913227</c:v>
                </c:pt>
                <c:pt idx="2233">
                  <c:v>39530.041666579986</c:v>
                </c:pt>
                <c:pt idx="2234">
                  <c:v>39530.083333246643</c:v>
                </c:pt>
                <c:pt idx="2235">
                  <c:v>39530.124999913176</c:v>
                </c:pt>
                <c:pt idx="2236">
                  <c:v>39530.166666579884</c:v>
                </c:pt>
                <c:pt idx="2237">
                  <c:v>39530.208333246643</c:v>
                </c:pt>
                <c:pt idx="2238">
                  <c:v>39530.249999913176</c:v>
                </c:pt>
                <c:pt idx="2239">
                  <c:v>39530.291666579549</c:v>
                </c:pt>
                <c:pt idx="2240">
                  <c:v>39530.333333246606</c:v>
                </c:pt>
                <c:pt idx="2241">
                  <c:v>39530.374999913001</c:v>
                </c:pt>
                <c:pt idx="2242">
                  <c:v>39530.416666579702</c:v>
                </c:pt>
                <c:pt idx="2243">
                  <c:v>39530.458333246628</c:v>
                </c:pt>
                <c:pt idx="2244">
                  <c:v>39530.4999999129</c:v>
                </c:pt>
                <c:pt idx="2245">
                  <c:v>39530.541666579484</c:v>
                </c:pt>
                <c:pt idx="2246">
                  <c:v>39530.583333246213</c:v>
                </c:pt>
                <c:pt idx="2247">
                  <c:v>39530.624999912776</c:v>
                </c:pt>
                <c:pt idx="2248">
                  <c:v>39530.666666579375</c:v>
                </c:pt>
                <c:pt idx="2249">
                  <c:v>39530.708333246213</c:v>
                </c:pt>
                <c:pt idx="2250">
                  <c:v>39530.749999912674</c:v>
                </c:pt>
                <c:pt idx="2251">
                  <c:v>39530.791666579076</c:v>
                </c:pt>
                <c:pt idx="2252">
                  <c:v>39530.833333246053</c:v>
                </c:pt>
                <c:pt idx="2253">
                  <c:v>39530.874999912601</c:v>
                </c:pt>
                <c:pt idx="2254">
                  <c:v>39530.9166665792</c:v>
                </c:pt>
                <c:pt idx="2255">
                  <c:v>39530.958333246075</c:v>
                </c:pt>
                <c:pt idx="2256">
                  <c:v>39530.999999912485</c:v>
                </c:pt>
                <c:pt idx="2257">
                  <c:v>39531.041666579084</c:v>
                </c:pt>
                <c:pt idx="2258">
                  <c:v>39531.083333245697</c:v>
                </c:pt>
                <c:pt idx="2259">
                  <c:v>39531.124999912274</c:v>
                </c:pt>
                <c:pt idx="2260">
                  <c:v>39531.166666579004</c:v>
                </c:pt>
                <c:pt idx="2261">
                  <c:v>39531.208333245602</c:v>
                </c:pt>
                <c:pt idx="2262">
                  <c:v>39531.249999912194</c:v>
                </c:pt>
                <c:pt idx="2263">
                  <c:v>39531.291666578727</c:v>
                </c:pt>
                <c:pt idx="2264">
                  <c:v>39531.333333245602</c:v>
                </c:pt>
                <c:pt idx="2265">
                  <c:v>39531.374999912099</c:v>
                </c:pt>
                <c:pt idx="2266">
                  <c:v>39531.416666578698</c:v>
                </c:pt>
                <c:pt idx="2267">
                  <c:v>39531.458333245646</c:v>
                </c:pt>
                <c:pt idx="2268">
                  <c:v>39531.499999911975</c:v>
                </c:pt>
                <c:pt idx="2269">
                  <c:v>39531.541666578596</c:v>
                </c:pt>
                <c:pt idx="2270">
                  <c:v>39531.583333245202</c:v>
                </c:pt>
                <c:pt idx="2271">
                  <c:v>39531.624999911874</c:v>
                </c:pt>
                <c:pt idx="2272">
                  <c:v>39531.666666578501</c:v>
                </c:pt>
                <c:pt idx="2273">
                  <c:v>39531.708333245202</c:v>
                </c:pt>
                <c:pt idx="2274">
                  <c:v>39531.749999911619</c:v>
                </c:pt>
                <c:pt idx="2275">
                  <c:v>39531.791666578174</c:v>
                </c:pt>
                <c:pt idx="2276">
                  <c:v>39531.833333245013</c:v>
                </c:pt>
                <c:pt idx="2277">
                  <c:v>39531.874999911597</c:v>
                </c:pt>
                <c:pt idx="2278">
                  <c:v>39531.916666578298</c:v>
                </c:pt>
                <c:pt idx="2279">
                  <c:v>39531.958333245188</c:v>
                </c:pt>
                <c:pt idx="2280">
                  <c:v>39531.99999991135</c:v>
                </c:pt>
                <c:pt idx="2281">
                  <c:v>39532.041666578196</c:v>
                </c:pt>
                <c:pt idx="2282">
                  <c:v>39532.083333244991</c:v>
                </c:pt>
                <c:pt idx="2283">
                  <c:v>39532.124999911197</c:v>
                </c:pt>
                <c:pt idx="2284">
                  <c:v>39532.166666577985</c:v>
                </c:pt>
                <c:pt idx="2285">
                  <c:v>39532.208333244853</c:v>
                </c:pt>
                <c:pt idx="2286">
                  <c:v>39532.249999911175</c:v>
                </c:pt>
                <c:pt idx="2287">
                  <c:v>39532.291666577621</c:v>
                </c:pt>
                <c:pt idx="2288">
                  <c:v>39532.333333244613</c:v>
                </c:pt>
                <c:pt idx="2289">
                  <c:v>39532.374999911197</c:v>
                </c:pt>
                <c:pt idx="2290">
                  <c:v>39532.416666577803</c:v>
                </c:pt>
                <c:pt idx="2291">
                  <c:v>39532.4583332447</c:v>
                </c:pt>
                <c:pt idx="2292">
                  <c:v>39532.499999910986</c:v>
                </c:pt>
                <c:pt idx="2293">
                  <c:v>39532.541666577585</c:v>
                </c:pt>
                <c:pt idx="2294">
                  <c:v>39532.583333244453</c:v>
                </c:pt>
                <c:pt idx="2295">
                  <c:v>39532.624999910884</c:v>
                </c:pt>
                <c:pt idx="2296">
                  <c:v>39532.666666577585</c:v>
                </c:pt>
                <c:pt idx="2297">
                  <c:v>39532.708333244213</c:v>
                </c:pt>
                <c:pt idx="2298">
                  <c:v>39532.749999910775</c:v>
                </c:pt>
                <c:pt idx="2299">
                  <c:v>39532.791666577221</c:v>
                </c:pt>
                <c:pt idx="2300">
                  <c:v>39532.833333244213</c:v>
                </c:pt>
                <c:pt idx="2301">
                  <c:v>39532.874999910702</c:v>
                </c:pt>
                <c:pt idx="2302">
                  <c:v>39532.916666577301</c:v>
                </c:pt>
                <c:pt idx="2303">
                  <c:v>39532.9583332443</c:v>
                </c:pt>
                <c:pt idx="2304">
                  <c:v>39532.999999910586</c:v>
                </c:pt>
                <c:pt idx="2305">
                  <c:v>39533.041666577185</c:v>
                </c:pt>
                <c:pt idx="2306">
                  <c:v>39533.083333243798</c:v>
                </c:pt>
                <c:pt idx="2307">
                  <c:v>39533.124999910484</c:v>
                </c:pt>
                <c:pt idx="2308">
                  <c:v>39533.166666577075</c:v>
                </c:pt>
                <c:pt idx="2309">
                  <c:v>39533.208333243703</c:v>
                </c:pt>
                <c:pt idx="2310">
                  <c:v>39533.249999910375</c:v>
                </c:pt>
                <c:pt idx="2311">
                  <c:v>39533.291666576974</c:v>
                </c:pt>
                <c:pt idx="2312">
                  <c:v>39533.333333243601</c:v>
                </c:pt>
                <c:pt idx="2313">
                  <c:v>39533.3749999102</c:v>
                </c:pt>
                <c:pt idx="2314">
                  <c:v>39533.416666577003</c:v>
                </c:pt>
                <c:pt idx="2315">
                  <c:v>39533.458333243703</c:v>
                </c:pt>
                <c:pt idx="2316">
                  <c:v>39533.499999910084</c:v>
                </c:pt>
                <c:pt idx="2317">
                  <c:v>39533.541666576784</c:v>
                </c:pt>
                <c:pt idx="2318">
                  <c:v>39533.583333243398</c:v>
                </c:pt>
                <c:pt idx="2319">
                  <c:v>39533.624999909996</c:v>
                </c:pt>
                <c:pt idx="2320">
                  <c:v>39533.666666576595</c:v>
                </c:pt>
                <c:pt idx="2321">
                  <c:v>39533.708333243303</c:v>
                </c:pt>
                <c:pt idx="2322">
                  <c:v>39533.749999909902</c:v>
                </c:pt>
                <c:pt idx="2323">
                  <c:v>39533.791666576297</c:v>
                </c:pt>
                <c:pt idx="2324">
                  <c:v>39533.833333243201</c:v>
                </c:pt>
                <c:pt idx="2325">
                  <c:v>39533.874999909953</c:v>
                </c:pt>
                <c:pt idx="2326">
                  <c:v>39533.916666576399</c:v>
                </c:pt>
                <c:pt idx="2327">
                  <c:v>39533.95833324323</c:v>
                </c:pt>
                <c:pt idx="2328">
                  <c:v>39533.999999909684</c:v>
                </c:pt>
                <c:pt idx="2329">
                  <c:v>39534.041666576275</c:v>
                </c:pt>
                <c:pt idx="2330">
                  <c:v>39534.083333243012</c:v>
                </c:pt>
                <c:pt idx="2331">
                  <c:v>39534.124999909502</c:v>
                </c:pt>
                <c:pt idx="2332">
                  <c:v>39534.166666576195</c:v>
                </c:pt>
                <c:pt idx="2333">
                  <c:v>39534.208333242968</c:v>
                </c:pt>
                <c:pt idx="2334">
                  <c:v>39534.2499999094</c:v>
                </c:pt>
                <c:pt idx="2335">
                  <c:v>39534.291666575897</c:v>
                </c:pt>
                <c:pt idx="2336">
                  <c:v>39534.333333242699</c:v>
                </c:pt>
                <c:pt idx="2337">
                  <c:v>39534.374999909298</c:v>
                </c:pt>
                <c:pt idx="2338">
                  <c:v>39534.416666575897</c:v>
                </c:pt>
                <c:pt idx="2339">
                  <c:v>39534.458333242852</c:v>
                </c:pt>
                <c:pt idx="2340">
                  <c:v>39534.499999909196</c:v>
                </c:pt>
                <c:pt idx="2341">
                  <c:v>39534.541666575649</c:v>
                </c:pt>
                <c:pt idx="2342">
                  <c:v>39534.583333242612</c:v>
                </c:pt>
                <c:pt idx="2343">
                  <c:v>39534.624999909101</c:v>
                </c:pt>
                <c:pt idx="2344">
                  <c:v>39534.666666575584</c:v>
                </c:pt>
                <c:pt idx="2345">
                  <c:v>39534.708333242299</c:v>
                </c:pt>
                <c:pt idx="2346">
                  <c:v>39534.749999909</c:v>
                </c:pt>
                <c:pt idx="2347">
                  <c:v>39534.791666575344</c:v>
                </c:pt>
                <c:pt idx="2348">
                  <c:v>39534.833333242212</c:v>
                </c:pt>
                <c:pt idx="2349">
                  <c:v>39534.874999909014</c:v>
                </c:pt>
                <c:pt idx="2350">
                  <c:v>39534.916666575496</c:v>
                </c:pt>
                <c:pt idx="2351">
                  <c:v>39534.958333242364</c:v>
                </c:pt>
                <c:pt idx="2352">
                  <c:v>39534.999999908701</c:v>
                </c:pt>
                <c:pt idx="2353">
                  <c:v>39535.041666575249</c:v>
                </c:pt>
                <c:pt idx="2354">
                  <c:v>39535.083333242153</c:v>
                </c:pt>
                <c:pt idx="2355">
                  <c:v>39535.124999908599</c:v>
                </c:pt>
                <c:pt idx="2356">
                  <c:v>39535.166666575184</c:v>
                </c:pt>
                <c:pt idx="2357">
                  <c:v>39535.208333241899</c:v>
                </c:pt>
                <c:pt idx="2358">
                  <c:v>39535.249999908498</c:v>
                </c:pt>
                <c:pt idx="2359">
                  <c:v>39535.291666574907</c:v>
                </c:pt>
                <c:pt idx="2360">
                  <c:v>39535.333333241797</c:v>
                </c:pt>
                <c:pt idx="2361">
                  <c:v>39535.374999908607</c:v>
                </c:pt>
                <c:pt idx="2362">
                  <c:v>39535.416666575002</c:v>
                </c:pt>
                <c:pt idx="2363">
                  <c:v>39535.458333241753</c:v>
                </c:pt>
                <c:pt idx="2364">
                  <c:v>39535.499999908301</c:v>
                </c:pt>
                <c:pt idx="2365">
                  <c:v>39535.5416665749</c:v>
                </c:pt>
                <c:pt idx="2366">
                  <c:v>39535.583333241499</c:v>
                </c:pt>
                <c:pt idx="2367">
                  <c:v>39535.624999908097</c:v>
                </c:pt>
                <c:pt idx="2368">
                  <c:v>39535.666666574776</c:v>
                </c:pt>
                <c:pt idx="2369">
                  <c:v>39535.708333241397</c:v>
                </c:pt>
                <c:pt idx="2370">
                  <c:v>39535.749999908003</c:v>
                </c:pt>
                <c:pt idx="2371">
                  <c:v>39535.7916665745</c:v>
                </c:pt>
                <c:pt idx="2372">
                  <c:v>39535.833333241302</c:v>
                </c:pt>
                <c:pt idx="2373">
                  <c:v>39535.874999908068</c:v>
                </c:pt>
                <c:pt idx="2374">
                  <c:v>39535.916666574543</c:v>
                </c:pt>
                <c:pt idx="2375">
                  <c:v>39535.958333241353</c:v>
                </c:pt>
                <c:pt idx="2376">
                  <c:v>39535.999999907785</c:v>
                </c:pt>
                <c:pt idx="2377">
                  <c:v>39536.041666574376</c:v>
                </c:pt>
                <c:pt idx="2378">
                  <c:v>39536.083333241098</c:v>
                </c:pt>
                <c:pt idx="2379">
                  <c:v>39536.124999907675</c:v>
                </c:pt>
                <c:pt idx="2380">
                  <c:v>39536.166666574274</c:v>
                </c:pt>
                <c:pt idx="2381">
                  <c:v>39536.208333241011</c:v>
                </c:pt>
                <c:pt idx="2382">
                  <c:v>39536.249999907595</c:v>
                </c:pt>
                <c:pt idx="2383">
                  <c:v>39536.291666574019</c:v>
                </c:pt>
                <c:pt idx="2384">
                  <c:v>39536.333333240953</c:v>
                </c:pt>
                <c:pt idx="2385">
                  <c:v>39536.374999907399</c:v>
                </c:pt>
                <c:pt idx="2386">
                  <c:v>39536.416666574143</c:v>
                </c:pt>
                <c:pt idx="2387">
                  <c:v>39536.458333240975</c:v>
                </c:pt>
                <c:pt idx="2388">
                  <c:v>39536.499999907275</c:v>
                </c:pt>
                <c:pt idx="2389">
                  <c:v>39536.541666573976</c:v>
                </c:pt>
                <c:pt idx="2390">
                  <c:v>39536.583333240611</c:v>
                </c:pt>
                <c:pt idx="2391">
                  <c:v>39536.624999907195</c:v>
                </c:pt>
                <c:pt idx="2392">
                  <c:v>39536.666666573627</c:v>
                </c:pt>
                <c:pt idx="2393">
                  <c:v>39536.708333240611</c:v>
                </c:pt>
                <c:pt idx="2394">
                  <c:v>39536.749999907101</c:v>
                </c:pt>
                <c:pt idx="2395">
                  <c:v>39536.791666573394</c:v>
                </c:pt>
                <c:pt idx="2396">
                  <c:v>39536.833333240553</c:v>
                </c:pt>
                <c:pt idx="2397">
                  <c:v>39536.874999907013</c:v>
                </c:pt>
                <c:pt idx="2398">
                  <c:v>39536.916666573597</c:v>
                </c:pt>
                <c:pt idx="2399">
                  <c:v>39536.958333240444</c:v>
                </c:pt>
                <c:pt idx="2400">
                  <c:v>39536.999999906897</c:v>
                </c:pt>
                <c:pt idx="2401">
                  <c:v>39537.041666573474</c:v>
                </c:pt>
                <c:pt idx="2402">
                  <c:v>39537.083333240211</c:v>
                </c:pt>
                <c:pt idx="2403">
                  <c:v>39537.124999906802</c:v>
                </c:pt>
                <c:pt idx="2404">
                  <c:v>39537.166666573226</c:v>
                </c:pt>
                <c:pt idx="2405">
                  <c:v>39537.208333240043</c:v>
                </c:pt>
                <c:pt idx="2406">
                  <c:v>39537.249999906599</c:v>
                </c:pt>
                <c:pt idx="2407">
                  <c:v>39537.291666572994</c:v>
                </c:pt>
                <c:pt idx="2408">
                  <c:v>39537.333333239898</c:v>
                </c:pt>
                <c:pt idx="2409">
                  <c:v>39537.374999906613</c:v>
                </c:pt>
                <c:pt idx="2410">
                  <c:v>39537.416666573103</c:v>
                </c:pt>
                <c:pt idx="2411">
                  <c:v>39537.458333240029</c:v>
                </c:pt>
                <c:pt idx="2412">
                  <c:v>39537.499999906402</c:v>
                </c:pt>
                <c:pt idx="2413">
                  <c:v>39537.541666572994</c:v>
                </c:pt>
                <c:pt idx="2414">
                  <c:v>39537.583333239701</c:v>
                </c:pt>
                <c:pt idx="2415">
                  <c:v>39537.6249999063</c:v>
                </c:pt>
                <c:pt idx="2416">
                  <c:v>39537.666666572884</c:v>
                </c:pt>
                <c:pt idx="2417">
                  <c:v>39537.708333239498</c:v>
                </c:pt>
                <c:pt idx="2418">
                  <c:v>39537.749999906198</c:v>
                </c:pt>
                <c:pt idx="2419">
                  <c:v>39537.79166657255</c:v>
                </c:pt>
                <c:pt idx="2420">
                  <c:v>39537.833333239403</c:v>
                </c:pt>
                <c:pt idx="2421">
                  <c:v>39537.874999906213</c:v>
                </c:pt>
                <c:pt idx="2422">
                  <c:v>39537.916666572703</c:v>
                </c:pt>
                <c:pt idx="2423">
                  <c:v>39537.958333239469</c:v>
                </c:pt>
                <c:pt idx="2424">
                  <c:v>39537.9999999059</c:v>
                </c:pt>
                <c:pt idx="2425">
                  <c:v>39538.041666572586</c:v>
                </c:pt>
                <c:pt idx="2426">
                  <c:v>39538.083333239199</c:v>
                </c:pt>
                <c:pt idx="2427">
                  <c:v>39538.124999905784</c:v>
                </c:pt>
                <c:pt idx="2428">
                  <c:v>39538.166666572375</c:v>
                </c:pt>
                <c:pt idx="2429">
                  <c:v>39538.208333239098</c:v>
                </c:pt>
                <c:pt idx="2430">
                  <c:v>39538.249999905704</c:v>
                </c:pt>
                <c:pt idx="2431">
                  <c:v>39538.291666572077</c:v>
                </c:pt>
                <c:pt idx="2432">
                  <c:v>39538.333333239003</c:v>
                </c:pt>
                <c:pt idx="2433">
                  <c:v>39538.374999905602</c:v>
                </c:pt>
                <c:pt idx="2434">
                  <c:v>39538.4166665722</c:v>
                </c:pt>
                <c:pt idx="2435">
                  <c:v>39538.458333239054</c:v>
                </c:pt>
                <c:pt idx="2436">
                  <c:v>39538.4999999055</c:v>
                </c:pt>
                <c:pt idx="2437">
                  <c:v>39538.541666572084</c:v>
                </c:pt>
                <c:pt idx="2438">
                  <c:v>39538.583333238697</c:v>
                </c:pt>
                <c:pt idx="2439">
                  <c:v>39538.624999905376</c:v>
                </c:pt>
                <c:pt idx="2440">
                  <c:v>39538.666666571975</c:v>
                </c:pt>
                <c:pt idx="2441">
                  <c:v>39538.708333238603</c:v>
                </c:pt>
                <c:pt idx="2442">
                  <c:v>39538.749999905194</c:v>
                </c:pt>
                <c:pt idx="2443">
                  <c:v>39538.791666571575</c:v>
                </c:pt>
                <c:pt idx="2444">
                  <c:v>39538.833333238603</c:v>
                </c:pt>
                <c:pt idx="2445">
                  <c:v>39538.874999905143</c:v>
                </c:pt>
                <c:pt idx="2446">
                  <c:v>39538.916666571684</c:v>
                </c:pt>
                <c:pt idx="2447">
                  <c:v>39538.958333238654</c:v>
                </c:pt>
                <c:pt idx="2448">
                  <c:v>39538.999999904998</c:v>
                </c:pt>
                <c:pt idx="2449">
                  <c:v>39539.041666571575</c:v>
                </c:pt>
                <c:pt idx="2450">
                  <c:v>39539.083333238297</c:v>
                </c:pt>
                <c:pt idx="2451">
                  <c:v>39539.124999904903</c:v>
                </c:pt>
                <c:pt idx="2452">
                  <c:v>39539.166666571349</c:v>
                </c:pt>
                <c:pt idx="2453">
                  <c:v>39539.208333238203</c:v>
                </c:pt>
                <c:pt idx="2454">
                  <c:v>39539.249999904801</c:v>
                </c:pt>
                <c:pt idx="2455">
                  <c:v>39539.291666571087</c:v>
                </c:pt>
                <c:pt idx="2456">
                  <c:v>39539.333333237999</c:v>
                </c:pt>
                <c:pt idx="2457">
                  <c:v>39539.374999904743</c:v>
                </c:pt>
                <c:pt idx="2458">
                  <c:v>39539.416666571284</c:v>
                </c:pt>
                <c:pt idx="2459">
                  <c:v>39539.458333238144</c:v>
                </c:pt>
                <c:pt idx="2460">
                  <c:v>39539.499999904503</c:v>
                </c:pt>
                <c:pt idx="2461">
                  <c:v>39539.541666571175</c:v>
                </c:pt>
                <c:pt idx="2462">
                  <c:v>39539.583333237802</c:v>
                </c:pt>
                <c:pt idx="2463">
                  <c:v>39539.624999904401</c:v>
                </c:pt>
                <c:pt idx="2464">
                  <c:v>39539.666666570985</c:v>
                </c:pt>
                <c:pt idx="2465">
                  <c:v>39539.708333237701</c:v>
                </c:pt>
                <c:pt idx="2466">
                  <c:v>39539.749999904285</c:v>
                </c:pt>
                <c:pt idx="2467">
                  <c:v>39539.791666570636</c:v>
                </c:pt>
                <c:pt idx="2468">
                  <c:v>39539.833333237599</c:v>
                </c:pt>
                <c:pt idx="2469">
                  <c:v>39539.874999904212</c:v>
                </c:pt>
                <c:pt idx="2470">
                  <c:v>39539.916666570803</c:v>
                </c:pt>
                <c:pt idx="2471">
                  <c:v>39539.958333237599</c:v>
                </c:pt>
                <c:pt idx="2472">
                  <c:v>39539.999999904103</c:v>
                </c:pt>
                <c:pt idx="2473">
                  <c:v>39540.041666570585</c:v>
                </c:pt>
                <c:pt idx="2474">
                  <c:v>39540.0833332373</c:v>
                </c:pt>
                <c:pt idx="2475">
                  <c:v>39540.124999904001</c:v>
                </c:pt>
                <c:pt idx="2476">
                  <c:v>39540.166666570585</c:v>
                </c:pt>
                <c:pt idx="2477">
                  <c:v>39540.208333237199</c:v>
                </c:pt>
                <c:pt idx="2478">
                  <c:v>39540.249999903775</c:v>
                </c:pt>
                <c:pt idx="2479">
                  <c:v>39540.291666570221</c:v>
                </c:pt>
                <c:pt idx="2480">
                  <c:v>39540.333333237097</c:v>
                </c:pt>
                <c:pt idx="2481">
                  <c:v>39540.374999903703</c:v>
                </c:pt>
                <c:pt idx="2482">
                  <c:v>39540.416666570403</c:v>
                </c:pt>
                <c:pt idx="2483">
                  <c:v>39540.458333237191</c:v>
                </c:pt>
                <c:pt idx="2484">
                  <c:v>39540.499999903594</c:v>
                </c:pt>
                <c:pt idx="2485">
                  <c:v>39540.541666570185</c:v>
                </c:pt>
                <c:pt idx="2486">
                  <c:v>39540.583333237002</c:v>
                </c:pt>
                <c:pt idx="2487">
                  <c:v>39540.624999903484</c:v>
                </c:pt>
                <c:pt idx="2488">
                  <c:v>39540.666666570076</c:v>
                </c:pt>
                <c:pt idx="2489">
                  <c:v>39540.708333236696</c:v>
                </c:pt>
                <c:pt idx="2490">
                  <c:v>39540.749999903375</c:v>
                </c:pt>
                <c:pt idx="2491">
                  <c:v>39540.791666569698</c:v>
                </c:pt>
                <c:pt idx="2492">
                  <c:v>39540.833333236602</c:v>
                </c:pt>
                <c:pt idx="2493">
                  <c:v>39540.874999903303</c:v>
                </c:pt>
                <c:pt idx="2494">
                  <c:v>39540.916666569901</c:v>
                </c:pt>
                <c:pt idx="2495">
                  <c:v>39540.958333236718</c:v>
                </c:pt>
                <c:pt idx="2496">
                  <c:v>39540.999999903084</c:v>
                </c:pt>
                <c:pt idx="2497">
                  <c:v>39541.041666569574</c:v>
                </c:pt>
                <c:pt idx="2498">
                  <c:v>39541.083333236398</c:v>
                </c:pt>
                <c:pt idx="2499">
                  <c:v>39541.124999902997</c:v>
                </c:pt>
                <c:pt idx="2500">
                  <c:v>39541.166666569574</c:v>
                </c:pt>
                <c:pt idx="2501">
                  <c:v>39541.208333236311</c:v>
                </c:pt>
                <c:pt idx="2502">
                  <c:v>39541.249999902902</c:v>
                </c:pt>
                <c:pt idx="2503">
                  <c:v>39541.291666569152</c:v>
                </c:pt>
                <c:pt idx="2504">
                  <c:v>39541.333333236202</c:v>
                </c:pt>
                <c:pt idx="2505">
                  <c:v>39541.374999902953</c:v>
                </c:pt>
                <c:pt idx="2506">
                  <c:v>39541.416666666664</c:v>
                </c:pt>
                <c:pt idx="2507">
                  <c:v>39541.458333333299</c:v>
                </c:pt>
                <c:pt idx="2508">
                  <c:v>39541.499999999898</c:v>
                </c:pt>
                <c:pt idx="2509">
                  <c:v>39541.541666666584</c:v>
                </c:pt>
                <c:pt idx="2510">
                  <c:v>39541.583333333198</c:v>
                </c:pt>
                <c:pt idx="2511">
                  <c:v>39541.624999999811</c:v>
                </c:pt>
                <c:pt idx="2512">
                  <c:v>39541.666666666475</c:v>
                </c:pt>
                <c:pt idx="2513">
                  <c:v>39541.708333333103</c:v>
                </c:pt>
                <c:pt idx="2514">
                  <c:v>39541.749999999702</c:v>
                </c:pt>
                <c:pt idx="2515">
                  <c:v>39541.791666666024</c:v>
                </c:pt>
                <c:pt idx="2516">
                  <c:v>39541.833333333001</c:v>
                </c:pt>
                <c:pt idx="2517">
                  <c:v>39541.874999999643</c:v>
                </c:pt>
                <c:pt idx="2518">
                  <c:v>39541.916666666199</c:v>
                </c:pt>
                <c:pt idx="2519">
                  <c:v>39541.95833333303</c:v>
                </c:pt>
                <c:pt idx="2520">
                  <c:v>39541.999999999498</c:v>
                </c:pt>
                <c:pt idx="2521">
                  <c:v>39542.041666666075</c:v>
                </c:pt>
                <c:pt idx="2522">
                  <c:v>39542.083333332703</c:v>
                </c:pt>
                <c:pt idx="2523">
                  <c:v>39542.124999999403</c:v>
                </c:pt>
                <c:pt idx="2524">
                  <c:v>39542.166666665849</c:v>
                </c:pt>
                <c:pt idx="2525">
                  <c:v>39542.208333332601</c:v>
                </c:pt>
                <c:pt idx="2526">
                  <c:v>39542.2499999992</c:v>
                </c:pt>
                <c:pt idx="2527">
                  <c:v>39542.291666665544</c:v>
                </c:pt>
                <c:pt idx="2528">
                  <c:v>39542.333333332499</c:v>
                </c:pt>
                <c:pt idx="2529">
                  <c:v>39542.374999999243</c:v>
                </c:pt>
                <c:pt idx="2530">
                  <c:v>39542.416666665784</c:v>
                </c:pt>
                <c:pt idx="2531">
                  <c:v>39542.45833333263</c:v>
                </c:pt>
                <c:pt idx="2532">
                  <c:v>39542.499999999003</c:v>
                </c:pt>
                <c:pt idx="2533">
                  <c:v>39542.541666665435</c:v>
                </c:pt>
                <c:pt idx="2534">
                  <c:v>39542.583333332303</c:v>
                </c:pt>
                <c:pt idx="2535">
                  <c:v>39542.624999999003</c:v>
                </c:pt>
                <c:pt idx="2536">
                  <c:v>39542.666666665296</c:v>
                </c:pt>
                <c:pt idx="2537">
                  <c:v>39542.708333332099</c:v>
                </c:pt>
                <c:pt idx="2538">
                  <c:v>39542.749999998799</c:v>
                </c:pt>
                <c:pt idx="2539">
                  <c:v>39542.791666665042</c:v>
                </c:pt>
                <c:pt idx="2540">
                  <c:v>39542.833333331997</c:v>
                </c:pt>
                <c:pt idx="2541">
                  <c:v>39542.874999998952</c:v>
                </c:pt>
                <c:pt idx="2542">
                  <c:v>39542.916666665304</c:v>
                </c:pt>
                <c:pt idx="2543">
                  <c:v>39542.958333332099</c:v>
                </c:pt>
                <c:pt idx="2544">
                  <c:v>39542.999999998603</c:v>
                </c:pt>
                <c:pt idx="2545">
                  <c:v>39543.041666665034</c:v>
                </c:pt>
                <c:pt idx="2546">
                  <c:v>39543.083333331801</c:v>
                </c:pt>
                <c:pt idx="2547">
                  <c:v>39543.124999998399</c:v>
                </c:pt>
                <c:pt idx="2548">
                  <c:v>39543.166666664976</c:v>
                </c:pt>
                <c:pt idx="2549">
                  <c:v>39543.208333331684</c:v>
                </c:pt>
                <c:pt idx="2550">
                  <c:v>39543.249999998297</c:v>
                </c:pt>
                <c:pt idx="2551">
                  <c:v>39543.291666664605</c:v>
                </c:pt>
                <c:pt idx="2552">
                  <c:v>39543.333333331597</c:v>
                </c:pt>
                <c:pt idx="2553">
                  <c:v>39543.374999998407</c:v>
                </c:pt>
                <c:pt idx="2554">
                  <c:v>39543.416666664802</c:v>
                </c:pt>
                <c:pt idx="2555">
                  <c:v>39543.458333331611</c:v>
                </c:pt>
                <c:pt idx="2556">
                  <c:v>39543.499999998203</c:v>
                </c:pt>
                <c:pt idx="2557">
                  <c:v>39543.541666664576</c:v>
                </c:pt>
                <c:pt idx="2558">
                  <c:v>39543.583333331284</c:v>
                </c:pt>
                <c:pt idx="2559">
                  <c:v>39543.624999997999</c:v>
                </c:pt>
                <c:pt idx="2560">
                  <c:v>39543.666666664576</c:v>
                </c:pt>
                <c:pt idx="2561">
                  <c:v>39543.708333331197</c:v>
                </c:pt>
                <c:pt idx="2562">
                  <c:v>39543.749999997803</c:v>
                </c:pt>
                <c:pt idx="2563">
                  <c:v>39543.791666664205</c:v>
                </c:pt>
                <c:pt idx="2564">
                  <c:v>39543.833333331102</c:v>
                </c:pt>
                <c:pt idx="2565">
                  <c:v>39543.874999997868</c:v>
                </c:pt>
                <c:pt idx="2566">
                  <c:v>39543.916666664401</c:v>
                </c:pt>
                <c:pt idx="2567">
                  <c:v>39543.958333331153</c:v>
                </c:pt>
                <c:pt idx="2568">
                  <c:v>39543.999999997599</c:v>
                </c:pt>
                <c:pt idx="2569">
                  <c:v>39544.041666664176</c:v>
                </c:pt>
                <c:pt idx="2570">
                  <c:v>39544.083333330898</c:v>
                </c:pt>
                <c:pt idx="2571">
                  <c:v>39544.124999997497</c:v>
                </c:pt>
                <c:pt idx="2572">
                  <c:v>39544.166666664074</c:v>
                </c:pt>
                <c:pt idx="2573">
                  <c:v>39544.208333330796</c:v>
                </c:pt>
                <c:pt idx="2574">
                  <c:v>39544.249999997402</c:v>
                </c:pt>
                <c:pt idx="2575">
                  <c:v>39544.291666663637</c:v>
                </c:pt>
                <c:pt idx="2576">
                  <c:v>39544.3333333306</c:v>
                </c:pt>
                <c:pt idx="2577">
                  <c:v>39544.374999997453</c:v>
                </c:pt>
                <c:pt idx="2578">
                  <c:v>39544.416666663885</c:v>
                </c:pt>
                <c:pt idx="2579">
                  <c:v>39544.458333330687</c:v>
                </c:pt>
                <c:pt idx="2580">
                  <c:v>39544.499999997097</c:v>
                </c:pt>
                <c:pt idx="2581">
                  <c:v>39544.541666663557</c:v>
                </c:pt>
                <c:pt idx="2582">
                  <c:v>39544.583333330411</c:v>
                </c:pt>
                <c:pt idx="2583">
                  <c:v>39544.624999997002</c:v>
                </c:pt>
                <c:pt idx="2584">
                  <c:v>39544.666666663499</c:v>
                </c:pt>
                <c:pt idx="2585">
                  <c:v>39544.708333330302</c:v>
                </c:pt>
                <c:pt idx="2586">
                  <c:v>39544.749999997002</c:v>
                </c:pt>
                <c:pt idx="2587">
                  <c:v>39544.791666663121</c:v>
                </c:pt>
                <c:pt idx="2588">
                  <c:v>39544.8333333302</c:v>
                </c:pt>
                <c:pt idx="2589">
                  <c:v>39544.874999997046</c:v>
                </c:pt>
                <c:pt idx="2590">
                  <c:v>39544.916666663376</c:v>
                </c:pt>
                <c:pt idx="2591">
                  <c:v>39544.958333330243</c:v>
                </c:pt>
                <c:pt idx="2592">
                  <c:v>39544.999999996697</c:v>
                </c:pt>
                <c:pt idx="2593">
                  <c:v>39545.041666663099</c:v>
                </c:pt>
                <c:pt idx="2594">
                  <c:v>39545.083333330003</c:v>
                </c:pt>
                <c:pt idx="2595">
                  <c:v>39545.124999996602</c:v>
                </c:pt>
                <c:pt idx="2596">
                  <c:v>39545.166666663019</c:v>
                </c:pt>
                <c:pt idx="2597">
                  <c:v>39545.208333329843</c:v>
                </c:pt>
                <c:pt idx="2598">
                  <c:v>39545.249999996398</c:v>
                </c:pt>
                <c:pt idx="2599">
                  <c:v>39545.291666662786</c:v>
                </c:pt>
                <c:pt idx="2600">
                  <c:v>39545.333333329698</c:v>
                </c:pt>
                <c:pt idx="2601">
                  <c:v>39545.374999996529</c:v>
                </c:pt>
                <c:pt idx="2602">
                  <c:v>39545.416666662997</c:v>
                </c:pt>
                <c:pt idx="2603">
                  <c:v>39545.458333329829</c:v>
                </c:pt>
                <c:pt idx="2604">
                  <c:v>39545.499999996202</c:v>
                </c:pt>
                <c:pt idx="2605">
                  <c:v>39545.541666662597</c:v>
                </c:pt>
                <c:pt idx="2606">
                  <c:v>39545.583333329603</c:v>
                </c:pt>
                <c:pt idx="2607">
                  <c:v>39545.624999996202</c:v>
                </c:pt>
                <c:pt idx="2608">
                  <c:v>39545.666666662575</c:v>
                </c:pt>
                <c:pt idx="2609">
                  <c:v>39545.708333329399</c:v>
                </c:pt>
                <c:pt idx="2610">
                  <c:v>39545.749999995998</c:v>
                </c:pt>
                <c:pt idx="2611">
                  <c:v>39545.791666662306</c:v>
                </c:pt>
                <c:pt idx="2612">
                  <c:v>39545.833333329203</c:v>
                </c:pt>
                <c:pt idx="2613">
                  <c:v>39545.874999996144</c:v>
                </c:pt>
                <c:pt idx="2614">
                  <c:v>39545.916666662502</c:v>
                </c:pt>
                <c:pt idx="2615">
                  <c:v>39545.958333329341</c:v>
                </c:pt>
                <c:pt idx="2616">
                  <c:v>39545.999999995802</c:v>
                </c:pt>
                <c:pt idx="2617">
                  <c:v>39546.041666662197</c:v>
                </c:pt>
                <c:pt idx="2618">
                  <c:v>39546.083333329043</c:v>
                </c:pt>
                <c:pt idx="2619">
                  <c:v>39546.124999995598</c:v>
                </c:pt>
                <c:pt idx="2620">
                  <c:v>39546.166666662175</c:v>
                </c:pt>
                <c:pt idx="2621">
                  <c:v>39546.208333329043</c:v>
                </c:pt>
                <c:pt idx="2622">
                  <c:v>39546.249999995503</c:v>
                </c:pt>
                <c:pt idx="2623">
                  <c:v>39546.291666661768</c:v>
                </c:pt>
                <c:pt idx="2624">
                  <c:v>39546.333333329007</c:v>
                </c:pt>
                <c:pt idx="2625">
                  <c:v>39546.374999995569</c:v>
                </c:pt>
                <c:pt idx="2626">
                  <c:v>39546.416666662</c:v>
                </c:pt>
                <c:pt idx="2627">
                  <c:v>39546.458333329028</c:v>
                </c:pt>
                <c:pt idx="2628">
                  <c:v>39546.4999999953</c:v>
                </c:pt>
                <c:pt idx="2629">
                  <c:v>39546.541666661644</c:v>
                </c:pt>
                <c:pt idx="2630">
                  <c:v>39546.583333328643</c:v>
                </c:pt>
                <c:pt idx="2631">
                  <c:v>39546.624999995198</c:v>
                </c:pt>
                <c:pt idx="2632">
                  <c:v>39546.666666661549</c:v>
                </c:pt>
                <c:pt idx="2633">
                  <c:v>39546.708333328606</c:v>
                </c:pt>
                <c:pt idx="2634">
                  <c:v>39546.749999995103</c:v>
                </c:pt>
                <c:pt idx="2635">
                  <c:v>39546.791666661309</c:v>
                </c:pt>
                <c:pt idx="2636">
                  <c:v>39546.833333328468</c:v>
                </c:pt>
                <c:pt idx="2637">
                  <c:v>39546.874999995103</c:v>
                </c:pt>
                <c:pt idx="2638">
                  <c:v>39546.916666661586</c:v>
                </c:pt>
                <c:pt idx="2639">
                  <c:v>39546.958333328497</c:v>
                </c:pt>
                <c:pt idx="2640">
                  <c:v>39546.999999994798</c:v>
                </c:pt>
                <c:pt idx="2641">
                  <c:v>39547.041666661149</c:v>
                </c:pt>
                <c:pt idx="2642">
                  <c:v>39547.083333328213</c:v>
                </c:pt>
                <c:pt idx="2643">
                  <c:v>39547.124999994703</c:v>
                </c:pt>
                <c:pt idx="2644">
                  <c:v>39547.166666661076</c:v>
                </c:pt>
                <c:pt idx="2645">
                  <c:v>39547.208333328199</c:v>
                </c:pt>
                <c:pt idx="2646">
                  <c:v>39547.249999994601</c:v>
                </c:pt>
                <c:pt idx="2647">
                  <c:v>39547.291666660873</c:v>
                </c:pt>
                <c:pt idx="2648">
                  <c:v>39547.333333327799</c:v>
                </c:pt>
                <c:pt idx="2649">
                  <c:v>39547.374999994703</c:v>
                </c:pt>
                <c:pt idx="2650">
                  <c:v>39547.416666661084</c:v>
                </c:pt>
                <c:pt idx="2651">
                  <c:v>39547.458333327944</c:v>
                </c:pt>
                <c:pt idx="2652">
                  <c:v>39547.499999994398</c:v>
                </c:pt>
                <c:pt idx="2653">
                  <c:v>39547.541666660974</c:v>
                </c:pt>
                <c:pt idx="2654">
                  <c:v>39547.583333327602</c:v>
                </c:pt>
                <c:pt idx="2655">
                  <c:v>39547.624999994201</c:v>
                </c:pt>
                <c:pt idx="2656">
                  <c:v>39547.666666660727</c:v>
                </c:pt>
                <c:pt idx="2657">
                  <c:v>39547.708333327602</c:v>
                </c:pt>
                <c:pt idx="2658">
                  <c:v>39547.749999994099</c:v>
                </c:pt>
                <c:pt idx="2659">
                  <c:v>39547.791666660371</c:v>
                </c:pt>
                <c:pt idx="2660">
                  <c:v>39547.833333327399</c:v>
                </c:pt>
                <c:pt idx="2661">
                  <c:v>39547.87499999423</c:v>
                </c:pt>
                <c:pt idx="2662">
                  <c:v>39547.916666660596</c:v>
                </c:pt>
                <c:pt idx="2663">
                  <c:v>39547.95833332753</c:v>
                </c:pt>
                <c:pt idx="2664">
                  <c:v>39547.999999993903</c:v>
                </c:pt>
                <c:pt idx="2665">
                  <c:v>39548.041666660327</c:v>
                </c:pt>
                <c:pt idx="2666">
                  <c:v>39548.083333327202</c:v>
                </c:pt>
                <c:pt idx="2667">
                  <c:v>39548.124999993801</c:v>
                </c:pt>
                <c:pt idx="2668">
                  <c:v>39548.166666660174</c:v>
                </c:pt>
                <c:pt idx="2669">
                  <c:v>39548.208333327013</c:v>
                </c:pt>
                <c:pt idx="2670">
                  <c:v>39548.249999993684</c:v>
                </c:pt>
                <c:pt idx="2671">
                  <c:v>39548.291666659978</c:v>
                </c:pt>
                <c:pt idx="2672">
                  <c:v>39548.333333327013</c:v>
                </c:pt>
                <c:pt idx="2673">
                  <c:v>39548.374999993612</c:v>
                </c:pt>
                <c:pt idx="2674">
                  <c:v>39548.416666660196</c:v>
                </c:pt>
                <c:pt idx="2675">
                  <c:v>39548.4583333271</c:v>
                </c:pt>
                <c:pt idx="2676">
                  <c:v>39548.499999993401</c:v>
                </c:pt>
                <c:pt idx="2677">
                  <c:v>39548.541666659985</c:v>
                </c:pt>
                <c:pt idx="2678">
                  <c:v>39548.583333326853</c:v>
                </c:pt>
                <c:pt idx="2679">
                  <c:v>39548.624999993284</c:v>
                </c:pt>
                <c:pt idx="2680">
                  <c:v>39548.666666659876</c:v>
                </c:pt>
                <c:pt idx="2681">
                  <c:v>39548.708333326613</c:v>
                </c:pt>
                <c:pt idx="2682">
                  <c:v>39548.749999993197</c:v>
                </c:pt>
                <c:pt idx="2683">
                  <c:v>39548.791666659534</c:v>
                </c:pt>
                <c:pt idx="2684">
                  <c:v>39548.833333326591</c:v>
                </c:pt>
                <c:pt idx="2685">
                  <c:v>39548.874999993212</c:v>
                </c:pt>
                <c:pt idx="2686">
                  <c:v>39548.916666659701</c:v>
                </c:pt>
                <c:pt idx="2687">
                  <c:v>39548.958333326613</c:v>
                </c:pt>
                <c:pt idx="2688">
                  <c:v>39548.999999993001</c:v>
                </c:pt>
                <c:pt idx="2689">
                  <c:v>39549.041666659585</c:v>
                </c:pt>
                <c:pt idx="2690">
                  <c:v>39549.083333326213</c:v>
                </c:pt>
                <c:pt idx="2691">
                  <c:v>39549.124999992797</c:v>
                </c:pt>
                <c:pt idx="2692">
                  <c:v>39549.166666659476</c:v>
                </c:pt>
                <c:pt idx="2693">
                  <c:v>39549.208333326213</c:v>
                </c:pt>
                <c:pt idx="2694">
                  <c:v>39549.249999992702</c:v>
                </c:pt>
                <c:pt idx="2695">
                  <c:v>39549.291666659134</c:v>
                </c:pt>
                <c:pt idx="2696">
                  <c:v>39549.333333326169</c:v>
                </c:pt>
                <c:pt idx="2697">
                  <c:v>39549.374999992753</c:v>
                </c:pt>
                <c:pt idx="2698">
                  <c:v>39549.416666659199</c:v>
                </c:pt>
                <c:pt idx="2699">
                  <c:v>39549.458333326198</c:v>
                </c:pt>
                <c:pt idx="2700">
                  <c:v>39549.499999992498</c:v>
                </c:pt>
                <c:pt idx="2701">
                  <c:v>39549.541666659075</c:v>
                </c:pt>
                <c:pt idx="2702">
                  <c:v>39549.583333325703</c:v>
                </c:pt>
                <c:pt idx="2703">
                  <c:v>39549.624999992397</c:v>
                </c:pt>
                <c:pt idx="2704">
                  <c:v>39549.666666658995</c:v>
                </c:pt>
                <c:pt idx="2705">
                  <c:v>39549.708333325601</c:v>
                </c:pt>
                <c:pt idx="2706">
                  <c:v>39549.749999992302</c:v>
                </c:pt>
                <c:pt idx="2707">
                  <c:v>39549.791666658704</c:v>
                </c:pt>
                <c:pt idx="2708">
                  <c:v>39549.833333325543</c:v>
                </c:pt>
                <c:pt idx="2709">
                  <c:v>39549.874999992287</c:v>
                </c:pt>
                <c:pt idx="2710">
                  <c:v>39549.916666658799</c:v>
                </c:pt>
                <c:pt idx="2711">
                  <c:v>39549.958333325638</c:v>
                </c:pt>
                <c:pt idx="2712">
                  <c:v>39549.999999991996</c:v>
                </c:pt>
                <c:pt idx="2713">
                  <c:v>39550.041666658675</c:v>
                </c:pt>
                <c:pt idx="2714">
                  <c:v>39550.083333325303</c:v>
                </c:pt>
                <c:pt idx="2715">
                  <c:v>39550.124999991902</c:v>
                </c:pt>
                <c:pt idx="2716">
                  <c:v>39550.166666658501</c:v>
                </c:pt>
                <c:pt idx="2717">
                  <c:v>39550.208333325201</c:v>
                </c:pt>
                <c:pt idx="2718">
                  <c:v>39550.2499999918</c:v>
                </c:pt>
                <c:pt idx="2719">
                  <c:v>39550.291666658166</c:v>
                </c:pt>
                <c:pt idx="2720">
                  <c:v>39550.333333325012</c:v>
                </c:pt>
                <c:pt idx="2721">
                  <c:v>39550.374999991698</c:v>
                </c:pt>
                <c:pt idx="2722">
                  <c:v>39550.416666658297</c:v>
                </c:pt>
                <c:pt idx="2723">
                  <c:v>39550.458333325165</c:v>
                </c:pt>
                <c:pt idx="2724">
                  <c:v>39550.499999991604</c:v>
                </c:pt>
                <c:pt idx="2725">
                  <c:v>39550.541666658195</c:v>
                </c:pt>
                <c:pt idx="2726">
                  <c:v>39550.583333324968</c:v>
                </c:pt>
                <c:pt idx="2727">
                  <c:v>39550.624999999993</c:v>
                </c:pt>
                <c:pt idx="2728">
                  <c:v>39550.666666666584</c:v>
                </c:pt>
                <c:pt idx="2729">
                  <c:v>39550.708333333198</c:v>
                </c:pt>
                <c:pt idx="2730">
                  <c:v>39550.749999999898</c:v>
                </c:pt>
                <c:pt idx="2731">
                  <c:v>39550.791666666206</c:v>
                </c:pt>
                <c:pt idx="2732">
                  <c:v>39550.833333333103</c:v>
                </c:pt>
                <c:pt idx="2733">
                  <c:v>39550.874999999891</c:v>
                </c:pt>
                <c:pt idx="2734">
                  <c:v>39550.916666666402</c:v>
                </c:pt>
                <c:pt idx="2735">
                  <c:v>39550.958333333168</c:v>
                </c:pt>
                <c:pt idx="2736">
                  <c:v>39550.9999999996</c:v>
                </c:pt>
                <c:pt idx="2737">
                  <c:v>39551.041666666184</c:v>
                </c:pt>
                <c:pt idx="2738">
                  <c:v>39551.083333332899</c:v>
                </c:pt>
                <c:pt idx="2739">
                  <c:v>39551.124999999498</c:v>
                </c:pt>
                <c:pt idx="2740">
                  <c:v>39551.166666666075</c:v>
                </c:pt>
                <c:pt idx="2741">
                  <c:v>39551.208333332797</c:v>
                </c:pt>
                <c:pt idx="2742">
                  <c:v>39551.249999999403</c:v>
                </c:pt>
                <c:pt idx="2743">
                  <c:v>39551.291666665667</c:v>
                </c:pt>
                <c:pt idx="2744">
                  <c:v>39551.333333332703</c:v>
                </c:pt>
                <c:pt idx="2745">
                  <c:v>39551.374999999469</c:v>
                </c:pt>
                <c:pt idx="2746">
                  <c:v>39551.4166666659</c:v>
                </c:pt>
                <c:pt idx="2747">
                  <c:v>39551.458333332703</c:v>
                </c:pt>
                <c:pt idx="2748">
                  <c:v>39551.4999999992</c:v>
                </c:pt>
                <c:pt idx="2749">
                  <c:v>39551.541666665566</c:v>
                </c:pt>
                <c:pt idx="2750">
                  <c:v>39551.583333332397</c:v>
                </c:pt>
                <c:pt idx="2751">
                  <c:v>39551.624999999003</c:v>
                </c:pt>
                <c:pt idx="2752">
                  <c:v>39551.6666666655</c:v>
                </c:pt>
                <c:pt idx="2753">
                  <c:v>39551.708333332303</c:v>
                </c:pt>
                <c:pt idx="2754">
                  <c:v>39551.749999999003</c:v>
                </c:pt>
                <c:pt idx="2755">
                  <c:v>39551.791666665245</c:v>
                </c:pt>
                <c:pt idx="2756">
                  <c:v>39551.833333332201</c:v>
                </c:pt>
                <c:pt idx="2757">
                  <c:v>39551.874999999054</c:v>
                </c:pt>
                <c:pt idx="2758">
                  <c:v>39551.916666665384</c:v>
                </c:pt>
                <c:pt idx="2759">
                  <c:v>39551.958333332288</c:v>
                </c:pt>
                <c:pt idx="2760">
                  <c:v>39551.999999998698</c:v>
                </c:pt>
                <c:pt idx="2761">
                  <c:v>39552.041666665107</c:v>
                </c:pt>
                <c:pt idx="2762">
                  <c:v>39552.083333331997</c:v>
                </c:pt>
                <c:pt idx="2763">
                  <c:v>39552.124999998603</c:v>
                </c:pt>
                <c:pt idx="2764">
                  <c:v>39552.166666665034</c:v>
                </c:pt>
                <c:pt idx="2765">
                  <c:v>39552.208333331801</c:v>
                </c:pt>
                <c:pt idx="2766">
                  <c:v>39552.249999998603</c:v>
                </c:pt>
                <c:pt idx="2767">
                  <c:v>39552.291666664823</c:v>
                </c:pt>
                <c:pt idx="2768">
                  <c:v>39552.333333331684</c:v>
                </c:pt>
                <c:pt idx="2769">
                  <c:v>39552.374999998552</c:v>
                </c:pt>
                <c:pt idx="2770">
                  <c:v>39552.416666664998</c:v>
                </c:pt>
                <c:pt idx="2771">
                  <c:v>39552.458333331611</c:v>
                </c:pt>
                <c:pt idx="2772">
                  <c:v>39552.499999998203</c:v>
                </c:pt>
                <c:pt idx="2773">
                  <c:v>39552.541666664874</c:v>
                </c:pt>
                <c:pt idx="2774">
                  <c:v>39552.583333331502</c:v>
                </c:pt>
                <c:pt idx="2775">
                  <c:v>39552.624999998203</c:v>
                </c:pt>
                <c:pt idx="2776">
                  <c:v>39552.666666664576</c:v>
                </c:pt>
                <c:pt idx="2777">
                  <c:v>39552.7083333314</c:v>
                </c:pt>
                <c:pt idx="2778">
                  <c:v>39552.749999997999</c:v>
                </c:pt>
                <c:pt idx="2779">
                  <c:v>39552.791666664321</c:v>
                </c:pt>
                <c:pt idx="2780">
                  <c:v>39552.833333331284</c:v>
                </c:pt>
                <c:pt idx="2781">
                  <c:v>39552.874999998152</c:v>
                </c:pt>
                <c:pt idx="2782">
                  <c:v>39552.916666664503</c:v>
                </c:pt>
                <c:pt idx="2783">
                  <c:v>39552.958333331211</c:v>
                </c:pt>
                <c:pt idx="2784">
                  <c:v>39552.999999997803</c:v>
                </c:pt>
                <c:pt idx="2785">
                  <c:v>39553.041666664227</c:v>
                </c:pt>
                <c:pt idx="2786">
                  <c:v>39553.083333331</c:v>
                </c:pt>
                <c:pt idx="2787">
                  <c:v>39553.124999997599</c:v>
                </c:pt>
                <c:pt idx="2788">
                  <c:v>39553.166666664176</c:v>
                </c:pt>
                <c:pt idx="2789">
                  <c:v>39553.208333330898</c:v>
                </c:pt>
                <c:pt idx="2790">
                  <c:v>39553.249999997497</c:v>
                </c:pt>
                <c:pt idx="2791">
                  <c:v>39553.291666663921</c:v>
                </c:pt>
                <c:pt idx="2792">
                  <c:v>39553.333333330796</c:v>
                </c:pt>
                <c:pt idx="2793">
                  <c:v>39553.374999997599</c:v>
                </c:pt>
                <c:pt idx="2794">
                  <c:v>39553.416666664001</c:v>
                </c:pt>
                <c:pt idx="2795">
                  <c:v>39553.458333330891</c:v>
                </c:pt>
                <c:pt idx="2796">
                  <c:v>39553.499999997301</c:v>
                </c:pt>
                <c:pt idx="2797">
                  <c:v>39553.541666663667</c:v>
                </c:pt>
                <c:pt idx="2798">
                  <c:v>39553.5833333306</c:v>
                </c:pt>
                <c:pt idx="2799">
                  <c:v>39553.624999997199</c:v>
                </c:pt>
                <c:pt idx="2800">
                  <c:v>39553.666666663557</c:v>
                </c:pt>
                <c:pt idx="2801">
                  <c:v>39553.708333330411</c:v>
                </c:pt>
                <c:pt idx="2802">
                  <c:v>39553.749999997097</c:v>
                </c:pt>
                <c:pt idx="2803">
                  <c:v>39553.791666663339</c:v>
                </c:pt>
                <c:pt idx="2804">
                  <c:v>39553.833333330302</c:v>
                </c:pt>
                <c:pt idx="2805">
                  <c:v>39553.874999997199</c:v>
                </c:pt>
                <c:pt idx="2806">
                  <c:v>39553.916666663594</c:v>
                </c:pt>
                <c:pt idx="2807">
                  <c:v>39553.958333330243</c:v>
                </c:pt>
                <c:pt idx="2808">
                  <c:v>39553.999999996799</c:v>
                </c:pt>
                <c:pt idx="2809">
                  <c:v>39554.041666663266</c:v>
                </c:pt>
                <c:pt idx="2810">
                  <c:v>39554.083333330098</c:v>
                </c:pt>
                <c:pt idx="2811">
                  <c:v>39554.124999996697</c:v>
                </c:pt>
                <c:pt idx="2812">
                  <c:v>39554.166666663099</c:v>
                </c:pt>
                <c:pt idx="2813">
                  <c:v>39554.208333330003</c:v>
                </c:pt>
                <c:pt idx="2814">
                  <c:v>39554.249999996602</c:v>
                </c:pt>
                <c:pt idx="2815">
                  <c:v>39554.291666662888</c:v>
                </c:pt>
                <c:pt idx="2816">
                  <c:v>39554.333333330003</c:v>
                </c:pt>
                <c:pt idx="2817">
                  <c:v>39554.374999996719</c:v>
                </c:pt>
                <c:pt idx="2818">
                  <c:v>39554.416666663084</c:v>
                </c:pt>
                <c:pt idx="2819">
                  <c:v>39554.458333329967</c:v>
                </c:pt>
                <c:pt idx="2820">
                  <c:v>39554.499999996398</c:v>
                </c:pt>
                <c:pt idx="2821">
                  <c:v>39554.541666662975</c:v>
                </c:pt>
                <c:pt idx="2822">
                  <c:v>39554.583333329603</c:v>
                </c:pt>
                <c:pt idx="2823">
                  <c:v>39554.624999996297</c:v>
                </c:pt>
                <c:pt idx="2824">
                  <c:v>39554.66666666275</c:v>
                </c:pt>
                <c:pt idx="2825">
                  <c:v>39554.708333329603</c:v>
                </c:pt>
                <c:pt idx="2826">
                  <c:v>39554.749999996202</c:v>
                </c:pt>
                <c:pt idx="2827">
                  <c:v>39554.791666662488</c:v>
                </c:pt>
                <c:pt idx="2828">
                  <c:v>39554.833333329399</c:v>
                </c:pt>
                <c:pt idx="2829">
                  <c:v>39554.874999996246</c:v>
                </c:pt>
                <c:pt idx="2830">
                  <c:v>39554.916666662597</c:v>
                </c:pt>
                <c:pt idx="2831">
                  <c:v>39554.958333329552</c:v>
                </c:pt>
                <c:pt idx="2832">
                  <c:v>39554.999999995911</c:v>
                </c:pt>
                <c:pt idx="2833">
                  <c:v>39555.04166666235</c:v>
                </c:pt>
                <c:pt idx="2834">
                  <c:v>39555.083333329203</c:v>
                </c:pt>
                <c:pt idx="2835">
                  <c:v>39555.124999995802</c:v>
                </c:pt>
                <c:pt idx="2836">
                  <c:v>39555.166666662197</c:v>
                </c:pt>
                <c:pt idx="2837">
                  <c:v>39555.208333329043</c:v>
                </c:pt>
                <c:pt idx="2838">
                  <c:v>39555.2499999957</c:v>
                </c:pt>
                <c:pt idx="2839">
                  <c:v>39555.291666661986</c:v>
                </c:pt>
                <c:pt idx="2840">
                  <c:v>39555.333333329043</c:v>
                </c:pt>
                <c:pt idx="2841">
                  <c:v>39555.374999995613</c:v>
                </c:pt>
                <c:pt idx="2842">
                  <c:v>39555.416666662197</c:v>
                </c:pt>
                <c:pt idx="2843">
                  <c:v>39555.458333329108</c:v>
                </c:pt>
                <c:pt idx="2844">
                  <c:v>39555.499999995402</c:v>
                </c:pt>
                <c:pt idx="2845">
                  <c:v>39555.541666661949</c:v>
                </c:pt>
                <c:pt idx="2846">
                  <c:v>39555.583333328868</c:v>
                </c:pt>
                <c:pt idx="2847">
                  <c:v>39555.6249999953</c:v>
                </c:pt>
                <c:pt idx="2848">
                  <c:v>39555.666666661644</c:v>
                </c:pt>
                <c:pt idx="2849">
                  <c:v>39555.708333328643</c:v>
                </c:pt>
                <c:pt idx="2850">
                  <c:v>39555.749999995198</c:v>
                </c:pt>
                <c:pt idx="2851">
                  <c:v>39555.791666661411</c:v>
                </c:pt>
                <c:pt idx="2852">
                  <c:v>39555.833333328643</c:v>
                </c:pt>
                <c:pt idx="2853">
                  <c:v>39555.874999995212</c:v>
                </c:pt>
                <c:pt idx="2854">
                  <c:v>39555.916666661586</c:v>
                </c:pt>
                <c:pt idx="2855">
                  <c:v>39555.958333328628</c:v>
                </c:pt>
                <c:pt idx="2856">
                  <c:v>39555.999999995001</c:v>
                </c:pt>
                <c:pt idx="2857">
                  <c:v>39556.041666661396</c:v>
                </c:pt>
                <c:pt idx="2858">
                  <c:v>39556.083333328213</c:v>
                </c:pt>
                <c:pt idx="2859">
                  <c:v>39556.124999994943</c:v>
                </c:pt>
                <c:pt idx="2860">
                  <c:v>39556.166666661244</c:v>
                </c:pt>
                <c:pt idx="2861">
                  <c:v>39556.208333328213</c:v>
                </c:pt>
                <c:pt idx="2862">
                  <c:v>39556.249999994703</c:v>
                </c:pt>
                <c:pt idx="2863">
                  <c:v>39556.291666661011</c:v>
                </c:pt>
                <c:pt idx="2864">
                  <c:v>39556.333333328199</c:v>
                </c:pt>
                <c:pt idx="2865">
                  <c:v>39556.374999994769</c:v>
                </c:pt>
                <c:pt idx="2866">
                  <c:v>39556.416666661185</c:v>
                </c:pt>
                <c:pt idx="2867">
                  <c:v>39556.458333328213</c:v>
                </c:pt>
                <c:pt idx="2868">
                  <c:v>39556.499999994499</c:v>
                </c:pt>
                <c:pt idx="2869">
                  <c:v>39556.541666660974</c:v>
                </c:pt>
                <c:pt idx="2870">
                  <c:v>39556.583333327799</c:v>
                </c:pt>
                <c:pt idx="2871">
                  <c:v>39556.624999994398</c:v>
                </c:pt>
                <c:pt idx="2872">
                  <c:v>39556.666666660974</c:v>
                </c:pt>
                <c:pt idx="2873">
                  <c:v>39556.708333327602</c:v>
                </c:pt>
                <c:pt idx="2874">
                  <c:v>39556.749999994303</c:v>
                </c:pt>
                <c:pt idx="2875">
                  <c:v>39556.791666660567</c:v>
                </c:pt>
                <c:pt idx="2876">
                  <c:v>39556.833333327602</c:v>
                </c:pt>
                <c:pt idx="2877">
                  <c:v>39556.874999994368</c:v>
                </c:pt>
                <c:pt idx="2878">
                  <c:v>39556.9166666608</c:v>
                </c:pt>
                <c:pt idx="2879">
                  <c:v>39556.958333327646</c:v>
                </c:pt>
                <c:pt idx="2880">
                  <c:v>39556.999999993997</c:v>
                </c:pt>
                <c:pt idx="2881">
                  <c:v>39557.041666660574</c:v>
                </c:pt>
                <c:pt idx="2882">
                  <c:v>39557.083333327297</c:v>
                </c:pt>
                <c:pt idx="2883">
                  <c:v>39557.124999993903</c:v>
                </c:pt>
                <c:pt idx="2884">
                  <c:v>39557.166666660574</c:v>
                </c:pt>
                <c:pt idx="2885">
                  <c:v>39557.208333327202</c:v>
                </c:pt>
                <c:pt idx="2886">
                  <c:v>39557.249999993801</c:v>
                </c:pt>
                <c:pt idx="2887">
                  <c:v>39557.291666660079</c:v>
                </c:pt>
                <c:pt idx="2888">
                  <c:v>39557.333333327202</c:v>
                </c:pt>
                <c:pt idx="2889">
                  <c:v>39557.374999993699</c:v>
                </c:pt>
                <c:pt idx="2890">
                  <c:v>39557.416666660276</c:v>
                </c:pt>
                <c:pt idx="2891">
                  <c:v>39557.458333327188</c:v>
                </c:pt>
                <c:pt idx="2892">
                  <c:v>39557.499999993597</c:v>
                </c:pt>
                <c:pt idx="2893">
                  <c:v>39557.541666660174</c:v>
                </c:pt>
                <c:pt idx="2894">
                  <c:v>39557.583333326991</c:v>
                </c:pt>
                <c:pt idx="2895">
                  <c:v>39557.624999993503</c:v>
                </c:pt>
                <c:pt idx="2896">
                  <c:v>39557.666666659985</c:v>
                </c:pt>
                <c:pt idx="2897">
                  <c:v>39557.708333326853</c:v>
                </c:pt>
                <c:pt idx="2898">
                  <c:v>39557.749999993284</c:v>
                </c:pt>
                <c:pt idx="2899">
                  <c:v>39557.791666659767</c:v>
                </c:pt>
                <c:pt idx="2900">
                  <c:v>39557.833333326613</c:v>
                </c:pt>
                <c:pt idx="2901">
                  <c:v>39557.874999993212</c:v>
                </c:pt>
                <c:pt idx="2902">
                  <c:v>39557.916666659898</c:v>
                </c:pt>
                <c:pt idx="2903">
                  <c:v>39557.958333326802</c:v>
                </c:pt>
                <c:pt idx="2904">
                  <c:v>39557.999999993102</c:v>
                </c:pt>
                <c:pt idx="2905">
                  <c:v>39558.041666659585</c:v>
                </c:pt>
                <c:pt idx="2906">
                  <c:v>39558.083333326591</c:v>
                </c:pt>
                <c:pt idx="2907">
                  <c:v>39558.124999993001</c:v>
                </c:pt>
                <c:pt idx="2908">
                  <c:v>39558.166666659585</c:v>
                </c:pt>
                <c:pt idx="2909">
                  <c:v>39558.208333326213</c:v>
                </c:pt>
                <c:pt idx="2910">
                  <c:v>39558.249999992899</c:v>
                </c:pt>
                <c:pt idx="2911">
                  <c:v>39558.291666659221</c:v>
                </c:pt>
                <c:pt idx="2912">
                  <c:v>39558.333333326213</c:v>
                </c:pt>
                <c:pt idx="2913">
                  <c:v>39558.374999993022</c:v>
                </c:pt>
                <c:pt idx="2914">
                  <c:v>39558.416666659403</c:v>
                </c:pt>
                <c:pt idx="2915">
                  <c:v>39558.4583333263</c:v>
                </c:pt>
                <c:pt idx="2916">
                  <c:v>39558.4999999926</c:v>
                </c:pt>
                <c:pt idx="2917">
                  <c:v>39558.541666659185</c:v>
                </c:pt>
                <c:pt idx="2918">
                  <c:v>39558.583333325943</c:v>
                </c:pt>
                <c:pt idx="2919">
                  <c:v>39558.624999992498</c:v>
                </c:pt>
                <c:pt idx="2920">
                  <c:v>39558.666666659185</c:v>
                </c:pt>
                <c:pt idx="2921">
                  <c:v>39558.708333325798</c:v>
                </c:pt>
                <c:pt idx="2922">
                  <c:v>39558.749999992397</c:v>
                </c:pt>
                <c:pt idx="2923">
                  <c:v>39558.791666658974</c:v>
                </c:pt>
                <c:pt idx="2924">
                  <c:v>39558.833333325703</c:v>
                </c:pt>
                <c:pt idx="2925">
                  <c:v>39558.874999992491</c:v>
                </c:pt>
                <c:pt idx="2926">
                  <c:v>39558.916666659003</c:v>
                </c:pt>
                <c:pt idx="2927">
                  <c:v>39558.958333325769</c:v>
                </c:pt>
                <c:pt idx="2928">
                  <c:v>39558.9999999922</c:v>
                </c:pt>
                <c:pt idx="2929">
                  <c:v>39559.041666658784</c:v>
                </c:pt>
                <c:pt idx="2930">
                  <c:v>39559.083333325398</c:v>
                </c:pt>
                <c:pt idx="2931">
                  <c:v>39559.124999992098</c:v>
                </c:pt>
                <c:pt idx="2932">
                  <c:v>39559.166666658675</c:v>
                </c:pt>
                <c:pt idx="2933">
                  <c:v>39559.208333325303</c:v>
                </c:pt>
                <c:pt idx="2934">
                  <c:v>39559.249999991902</c:v>
                </c:pt>
                <c:pt idx="2935">
                  <c:v>39559.291666658442</c:v>
                </c:pt>
                <c:pt idx="2936">
                  <c:v>39559.333333325201</c:v>
                </c:pt>
                <c:pt idx="2937">
                  <c:v>39559.374999991953</c:v>
                </c:pt>
                <c:pt idx="2938">
                  <c:v>39559.416666658602</c:v>
                </c:pt>
                <c:pt idx="2939">
                  <c:v>39559.458333325303</c:v>
                </c:pt>
                <c:pt idx="2940">
                  <c:v>39559.499999991684</c:v>
                </c:pt>
                <c:pt idx="2941">
                  <c:v>39559.541666658275</c:v>
                </c:pt>
                <c:pt idx="2942">
                  <c:v>39559.583333325012</c:v>
                </c:pt>
                <c:pt idx="2943">
                  <c:v>39559.624999991604</c:v>
                </c:pt>
                <c:pt idx="2944">
                  <c:v>39559.666666658195</c:v>
                </c:pt>
                <c:pt idx="2945">
                  <c:v>39559.708333325012</c:v>
                </c:pt>
                <c:pt idx="2946">
                  <c:v>39559.749999991502</c:v>
                </c:pt>
                <c:pt idx="2947">
                  <c:v>39559.791666657897</c:v>
                </c:pt>
                <c:pt idx="2948">
                  <c:v>39559.833333324699</c:v>
                </c:pt>
                <c:pt idx="2949">
                  <c:v>39559.874999991443</c:v>
                </c:pt>
                <c:pt idx="2950">
                  <c:v>39559.916666657999</c:v>
                </c:pt>
                <c:pt idx="2951">
                  <c:v>39559.958333324852</c:v>
                </c:pt>
                <c:pt idx="2952">
                  <c:v>39559.999999991196</c:v>
                </c:pt>
                <c:pt idx="2953">
                  <c:v>39560.041666657875</c:v>
                </c:pt>
                <c:pt idx="2954">
                  <c:v>39560.083333324612</c:v>
                </c:pt>
                <c:pt idx="2955">
                  <c:v>39560.124999991102</c:v>
                </c:pt>
                <c:pt idx="2956">
                  <c:v>39560.166666657649</c:v>
                </c:pt>
                <c:pt idx="2957">
                  <c:v>39560.208333324568</c:v>
                </c:pt>
                <c:pt idx="2958">
                  <c:v>39560.249999991</c:v>
                </c:pt>
                <c:pt idx="2959">
                  <c:v>39560.291666657344</c:v>
                </c:pt>
                <c:pt idx="2960">
                  <c:v>39560.333333324299</c:v>
                </c:pt>
                <c:pt idx="2961">
                  <c:v>39560.374999991043</c:v>
                </c:pt>
                <c:pt idx="2962">
                  <c:v>39560.416666657497</c:v>
                </c:pt>
                <c:pt idx="2963">
                  <c:v>39560.458333324452</c:v>
                </c:pt>
                <c:pt idx="2964">
                  <c:v>39560.499999990803</c:v>
                </c:pt>
                <c:pt idx="2965">
                  <c:v>39560.541666657249</c:v>
                </c:pt>
                <c:pt idx="2966">
                  <c:v>39560.583333324154</c:v>
                </c:pt>
                <c:pt idx="2967">
                  <c:v>39560.624999990701</c:v>
                </c:pt>
                <c:pt idx="2968">
                  <c:v>39560.666666657184</c:v>
                </c:pt>
                <c:pt idx="2969">
                  <c:v>39560.708333323899</c:v>
                </c:pt>
                <c:pt idx="2970">
                  <c:v>39560.749999990498</c:v>
                </c:pt>
                <c:pt idx="2971">
                  <c:v>39560.791666656965</c:v>
                </c:pt>
                <c:pt idx="2972">
                  <c:v>39560.833333323797</c:v>
                </c:pt>
                <c:pt idx="2973">
                  <c:v>39560.874999990607</c:v>
                </c:pt>
                <c:pt idx="2974">
                  <c:v>39560.916666657111</c:v>
                </c:pt>
                <c:pt idx="2975">
                  <c:v>39560.958333323899</c:v>
                </c:pt>
                <c:pt idx="2976">
                  <c:v>39560.999999990301</c:v>
                </c:pt>
                <c:pt idx="2977">
                  <c:v>39561.0416666569</c:v>
                </c:pt>
                <c:pt idx="2978">
                  <c:v>39561.083333323601</c:v>
                </c:pt>
                <c:pt idx="2979">
                  <c:v>39561.124999990199</c:v>
                </c:pt>
                <c:pt idx="2980">
                  <c:v>39561.166666656776</c:v>
                </c:pt>
                <c:pt idx="2981">
                  <c:v>39561.208333323499</c:v>
                </c:pt>
                <c:pt idx="2982">
                  <c:v>39561.249999990097</c:v>
                </c:pt>
                <c:pt idx="2983">
                  <c:v>39561.2916666565</c:v>
                </c:pt>
                <c:pt idx="2984">
                  <c:v>39561.333333323302</c:v>
                </c:pt>
                <c:pt idx="2985">
                  <c:v>39561.374999990207</c:v>
                </c:pt>
                <c:pt idx="2986">
                  <c:v>39561.416666656602</c:v>
                </c:pt>
                <c:pt idx="2987">
                  <c:v>39561.458333323353</c:v>
                </c:pt>
                <c:pt idx="2988">
                  <c:v>39561.499999989901</c:v>
                </c:pt>
                <c:pt idx="2989">
                  <c:v>39561.5416666565</c:v>
                </c:pt>
                <c:pt idx="2990">
                  <c:v>39561.583333323098</c:v>
                </c:pt>
                <c:pt idx="2991">
                  <c:v>39561.624999989675</c:v>
                </c:pt>
                <c:pt idx="2992">
                  <c:v>39561.666666656376</c:v>
                </c:pt>
                <c:pt idx="2993">
                  <c:v>39561.708333323011</c:v>
                </c:pt>
                <c:pt idx="2994">
                  <c:v>39561.749999989595</c:v>
                </c:pt>
                <c:pt idx="2995">
                  <c:v>39561.79166665602</c:v>
                </c:pt>
                <c:pt idx="2996">
                  <c:v>39561.833333323011</c:v>
                </c:pt>
                <c:pt idx="2997">
                  <c:v>39561.874999989603</c:v>
                </c:pt>
                <c:pt idx="2998">
                  <c:v>39561.916666656143</c:v>
                </c:pt>
                <c:pt idx="2999">
                  <c:v>39561.958333323069</c:v>
                </c:pt>
                <c:pt idx="3000">
                  <c:v>39561.999999989384</c:v>
                </c:pt>
                <c:pt idx="3001">
                  <c:v>39562.041666655976</c:v>
                </c:pt>
                <c:pt idx="3002">
                  <c:v>39562.083333322611</c:v>
                </c:pt>
                <c:pt idx="3003">
                  <c:v>39562.124999989275</c:v>
                </c:pt>
                <c:pt idx="3004">
                  <c:v>39562.166666655874</c:v>
                </c:pt>
                <c:pt idx="3005">
                  <c:v>39562.208333322611</c:v>
                </c:pt>
                <c:pt idx="3006">
                  <c:v>39562.249999989195</c:v>
                </c:pt>
                <c:pt idx="3007">
                  <c:v>39562.291666655488</c:v>
                </c:pt>
                <c:pt idx="3008">
                  <c:v>39562.333333322553</c:v>
                </c:pt>
                <c:pt idx="3009">
                  <c:v>39562.374999989013</c:v>
                </c:pt>
                <c:pt idx="3010">
                  <c:v>39562.416666655685</c:v>
                </c:pt>
                <c:pt idx="3011">
                  <c:v>39562.458333322575</c:v>
                </c:pt>
                <c:pt idx="3012">
                  <c:v>39562.499999988897</c:v>
                </c:pt>
                <c:pt idx="3013">
                  <c:v>39562.541666655474</c:v>
                </c:pt>
                <c:pt idx="3014">
                  <c:v>39562.583333322211</c:v>
                </c:pt>
                <c:pt idx="3015">
                  <c:v>39562.624999988802</c:v>
                </c:pt>
                <c:pt idx="3016">
                  <c:v>39562.666666655226</c:v>
                </c:pt>
                <c:pt idx="3017">
                  <c:v>39562.708333322211</c:v>
                </c:pt>
                <c:pt idx="3018">
                  <c:v>39562.7499999887</c:v>
                </c:pt>
                <c:pt idx="3019">
                  <c:v>39562.791666654994</c:v>
                </c:pt>
                <c:pt idx="3020">
                  <c:v>39562.833333321898</c:v>
                </c:pt>
                <c:pt idx="3021">
                  <c:v>39562.874999988613</c:v>
                </c:pt>
                <c:pt idx="3022">
                  <c:v>39562.916666655197</c:v>
                </c:pt>
                <c:pt idx="3023">
                  <c:v>39562.958333322029</c:v>
                </c:pt>
                <c:pt idx="3024">
                  <c:v>39562.999999988497</c:v>
                </c:pt>
                <c:pt idx="3025">
                  <c:v>39563.041666655074</c:v>
                </c:pt>
                <c:pt idx="3026">
                  <c:v>39563.083333321702</c:v>
                </c:pt>
                <c:pt idx="3027">
                  <c:v>39563.1249999883</c:v>
                </c:pt>
                <c:pt idx="3028">
                  <c:v>39563.166666654994</c:v>
                </c:pt>
                <c:pt idx="3029">
                  <c:v>39563.2083333216</c:v>
                </c:pt>
                <c:pt idx="3030">
                  <c:v>39563.249999988198</c:v>
                </c:pt>
                <c:pt idx="3031">
                  <c:v>39563.29166665455</c:v>
                </c:pt>
                <c:pt idx="3032">
                  <c:v>39563.333333321498</c:v>
                </c:pt>
                <c:pt idx="3033">
                  <c:v>39563.374999988213</c:v>
                </c:pt>
                <c:pt idx="3034">
                  <c:v>39563.416666654703</c:v>
                </c:pt>
                <c:pt idx="3035">
                  <c:v>39563.458333321614</c:v>
                </c:pt>
                <c:pt idx="3036">
                  <c:v>39563.499999988002</c:v>
                </c:pt>
                <c:pt idx="3037">
                  <c:v>39563.541666654586</c:v>
                </c:pt>
                <c:pt idx="3038">
                  <c:v>39563.583333321199</c:v>
                </c:pt>
                <c:pt idx="3039">
                  <c:v>39563.6249999879</c:v>
                </c:pt>
                <c:pt idx="3040">
                  <c:v>39563.666666654484</c:v>
                </c:pt>
                <c:pt idx="3041">
                  <c:v>39563.708333321098</c:v>
                </c:pt>
                <c:pt idx="3042">
                  <c:v>39563.749999987784</c:v>
                </c:pt>
                <c:pt idx="3043">
                  <c:v>39563.79166665415</c:v>
                </c:pt>
                <c:pt idx="3044">
                  <c:v>39563.833333321003</c:v>
                </c:pt>
                <c:pt idx="3045">
                  <c:v>39563.874999987602</c:v>
                </c:pt>
                <c:pt idx="3046">
                  <c:v>39563.916666654302</c:v>
                </c:pt>
                <c:pt idx="3047">
                  <c:v>39563.958333321141</c:v>
                </c:pt>
                <c:pt idx="3048">
                  <c:v>39563.9999999875</c:v>
                </c:pt>
                <c:pt idx="3049">
                  <c:v>39564.041666654084</c:v>
                </c:pt>
                <c:pt idx="3050">
                  <c:v>39564.083333320799</c:v>
                </c:pt>
                <c:pt idx="3051">
                  <c:v>39564.124999987376</c:v>
                </c:pt>
                <c:pt idx="3052">
                  <c:v>39564.166666653975</c:v>
                </c:pt>
                <c:pt idx="3053">
                  <c:v>39564.208333320697</c:v>
                </c:pt>
                <c:pt idx="3054">
                  <c:v>39564.249999987274</c:v>
                </c:pt>
                <c:pt idx="3055">
                  <c:v>39564.291666653575</c:v>
                </c:pt>
                <c:pt idx="3056">
                  <c:v>39564.333333320603</c:v>
                </c:pt>
                <c:pt idx="3057">
                  <c:v>39564.374999987202</c:v>
                </c:pt>
                <c:pt idx="3058">
                  <c:v>39564.4166666538</c:v>
                </c:pt>
                <c:pt idx="3059">
                  <c:v>39564.458333320654</c:v>
                </c:pt>
                <c:pt idx="3060">
                  <c:v>39564.4999999871</c:v>
                </c:pt>
                <c:pt idx="3061">
                  <c:v>39564.541666653575</c:v>
                </c:pt>
                <c:pt idx="3062">
                  <c:v>39564.583333320297</c:v>
                </c:pt>
                <c:pt idx="3063">
                  <c:v>39564.624999986903</c:v>
                </c:pt>
                <c:pt idx="3064">
                  <c:v>39564.666666653575</c:v>
                </c:pt>
                <c:pt idx="3065">
                  <c:v>39564.708333320203</c:v>
                </c:pt>
                <c:pt idx="3066">
                  <c:v>39564.749999986801</c:v>
                </c:pt>
                <c:pt idx="3067">
                  <c:v>39564.791666653175</c:v>
                </c:pt>
                <c:pt idx="3068">
                  <c:v>39564.833333320203</c:v>
                </c:pt>
                <c:pt idx="3069">
                  <c:v>39564.874999986743</c:v>
                </c:pt>
                <c:pt idx="3070">
                  <c:v>39564.916666653284</c:v>
                </c:pt>
                <c:pt idx="3071">
                  <c:v>39564.958333320254</c:v>
                </c:pt>
                <c:pt idx="3072">
                  <c:v>39564.999999986598</c:v>
                </c:pt>
                <c:pt idx="3073">
                  <c:v>39565.041666653175</c:v>
                </c:pt>
                <c:pt idx="3074">
                  <c:v>39565.083333319802</c:v>
                </c:pt>
                <c:pt idx="3075">
                  <c:v>39565.124999986503</c:v>
                </c:pt>
                <c:pt idx="3076">
                  <c:v>39565.166666652985</c:v>
                </c:pt>
                <c:pt idx="3077">
                  <c:v>39565.208333319701</c:v>
                </c:pt>
                <c:pt idx="3078">
                  <c:v>39565.249999986401</c:v>
                </c:pt>
                <c:pt idx="3079">
                  <c:v>39565.291666652796</c:v>
                </c:pt>
                <c:pt idx="3080">
                  <c:v>39565.333333319599</c:v>
                </c:pt>
                <c:pt idx="3081">
                  <c:v>39565.374999986212</c:v>
                </c:pt>
                <c:pt idx="3082">
                  <c:v>39565.416666652898</c:v>
                </c:pt>
                <c:pt idx="3083">
                  <c:v>39565.458333319613</c:v>
                </c:pt>
                <c:pt idx="3084">
                  <c:v>39565.499999986103</c:v>
                </c:pt>
                <c:pt idx="3085">
                  <c:v>39565.541666652804</c:v>
                </c:pt>
                <c:pt idx="3086">
                  <c:v>39565.583333319402</c:v>
                </c:pt>
                <c:pt idx="3087">
                  <c:v>39565.624999986001</c:v>
                </c:pt>
                <c:pt idx="3088">
                  <c:v>39565.666666652585</c:v>
                </c:pt>
                <c:pt idx="3089">
                  <c:v>39565.7083333193</c:v>
                </c:pt>
                <c:pt idx="3090">
                  <c:v>39565.749999985885</c:v>
                </c:pt>
                <c:pt idx="3091">
                  <c:v>39565.791666652221</c:v>
                </c:pt>
                <c:pt idx="3092">
                  <c:v>39565.833333319097</c:v>
                </c:pt>
                <c:pt idx="3093">
                  <c:v>39565.874999985797</c:v>
                </c:pt>
                <c:pt idx="3094">
                  <c:v>39565.916666652403</c:v>
                </c:pt>
                <c:pt idx="3095">
                  <c:v>39565.958333319191</c:v>
                </c:pt>
                <c:pt idx="3096">
                  <c:v>39565.999999985674</c:v>
                </c:pt>
                <c:pt idx="3097">
                  <c:v>39566.041666652185</c:v>
                </c:pt>
                <c:pt idx="3098">
                  <c:v>39566.083333319002</c:v>
                </c:pt>
                <c:pt idx="3099">
                  <c:v>39566.124999985484</c:v>
                </c:pt>
                <c:pt idx="3100">
                  <c:v>39566.166666652185</c:v>
                </c:pt>
                <c:pt idx="3101">
                  <c:v>39566.208333318798</c:v>
                </c:pt>
                <c:pt idx="3102">
                  <c:v>39566.249999985375</c:v>
                </c:pt>
                <c:pt idx="3103">
                  <c:v>39566.291666651821</c:v>
                </c:pt>
                <c:pt idx="3104">
                  <c:v>39566.333333318697</c:v>
                </c:pt>
                <c:pt idx="3105">
                  <c:v>39566.374999985303</c:v>
                </c:pt>
                <c:pt idx="3106">
                  <c:v>39566.416666651901</c:v>
                </c:pt>
                <c:pt idx="3107">
                  <c:v>39566.458333318791</c:v>
                </c:pt>
                <c:pt idx="3108">
                  <c:v>39566.499999985186</c:v>
                </c:pt>
                <c:pt idx="3109">
                  <c:v>39566.541666651574</c:v>
                </c:pt>
                <c:pt idx="3110">
                  <c:v>39566.583333318398</c:v>
                </c:pt>
                <c:pt idx="3111">
                  <c:v>39566.624999985084</c:v>
                </c:pt>
                <c:pt idx="3112">
                  <c:v>39566.666666651574</c:v>
                </c:pt>
                <c:pt idx="3113">
                  <c:v>39566.708333318311</c:v>
                </c:pt>
                <c:pt idx="3114">
                  <c:v>39566.749999984997</c:v>
                </c:pt>
                <c:pt idx="3115">
                  <c:v>39566.791666651276</c:v>
                </c:pt>
                <c:pt idx="3116">
                  <c:v>39566.833333318202</c:v>
                </c:pt>
                <c:pt idx="3117">
                  <c:v>39566.874999984953</c:v>
                </c:pt>
                <c:pt idx="3118">
                  <c:v>39566.916666651501</c:v>
                </c:pt>
                <c:pt idx="3119">
                  <c:v>39566.958333318318</c:v>
                </c:pt>
                <c:pt idx="3120">
                  <c:v>39566.999999984684</c:v>
                </c:pt>
                <c:pt idx="3121">
                  <c:v>39567.041666651174</c:v>
                </c:pt>
                <c:pt idx="3122">
                  <c:v>39567.083333317998</c:v>
                </c:pt>
                <c:pt idx="3123">
                  <c:v>39567.124999984597</c:v>
                </c:pt>
                <c:pt idx="3124">
                  <c:v>39567.166666651174</c:v>
                </c:pt>
                <c:pt idx="3125">
                  <c:v>39567.208333317903</c:v>
                </c:pt>
                <c:pt idx="3126">
                  <c:v>39567.249999984502</c:v>
                </c:pt>
                <c:pt idx="3127">
                  <c:v>39567.291666650846</c:v>
                </c:pt>
                <c:pt idx="3128">
                  <c:v>39567.333333317802</c:v>
                </c:pt>
                <c:pt idx="3129">
                  <c:v>39567.374999984553</c:v>
                </c:pt>
                <c:pt idx="3130">
                  <c:v>39567.416666650999</c:v>
                </c:pt>
                <c:pt idx="3131">
                  <c:v>39567.458333317612</c:v>
                </c:pt>
                <c:pt idx="3132">
                  <c:v>39567.499999984284</c:v>
                </c:pt>
                <c:pt idx="3133">
                  <c:v>39567.541666650875</c:v>
                </c:pt>
                <c:pt idx="3134">
                  <c:v>39567.583333317503</c:v>
                </c:pt>
                <c:pt idx="3135">
                  <c:v>39567.624999984102</c:v>
                </c:pt>
                <c:pt idx="3136">
                  <c:v>39567.666666650774</c:v>
                </c:pt>
                <c:pt idx="3137">
                  <c:v>39567.708333317401</c:v>
                </c:pt>
                <c:pt idx="3138">
                  <c:v>39567.749999984</c:v>
                </c:pt>
                <c:pt idx="3139">
                  <c:v>39567.791666650424</c:v>
                </c:pt>
                <c:pt idx="3140">
                  <c:v>39567.8333333173</c:v>
                </c:pt>
                <c:pt idx="3141">
                  <c:v>39567.874999983898</c:v>
                </c:pt>
                <c:pt idx="3142">
                  <c:v>39567.916666650497</c:v>
                </c:pt>
                <c:pt idx="3143">
                  <c:v>39567.958333317212</c:v>
                </c:pt>
                <c:pt idx="3144">
                  <c:v>39567.999999983775</c:v>
                </c:pt>
                <c:pt idx="3145">
                  <c:v>39568.04166665025</c:v>
                </c:pt>
                <c:pt idx="3146">
                  <c:v>39568.083333317103</c:v>
                </c:pt>
                <c:pt idx="3147">
                  <c:v>39568.124999983585</c:v>
                </c:pt>
                <c:pt idx="3148">
                  <c:v>39568.166666650184</c:v>
                </c:pt>
                <c:pt idx="3149">
                  <c:v>39568.208333316899</c:v>
                </c:pt>
                <c:pt idx="3150">
                  <c:v>39568.249999983585</c:v>
                </c:pt>
                <c:pt idx="3151">
                  <c:v>39568.291666649966</c:v>
                </c:pt>
                <c:pt idx="3152">
                  <c:v>39568.333333316798</c:v>
                </c:pt>
                <c:pt idx="3153">
                  <c:v>39568.374999983411</c:v>
                </c:pt>
                <c:pt idx="3154">
                  <c:v>39568.416666650097</c:v>
                </c:pt>
                <c:pt idx="3155">
                  <c:v>39568.458333316907</c:v>
                </c:pt>
                <c:pt idx="3156">
                  <c:v>39568.499999983185</c:v>
                </c:pt>
                <c:pt idx="3157">
                  <c:v>39568.541666649995</c:v>
                </c:pt>
                <c:pt idx="3158">
                  <c:v>39568.583333316601</c:v>
                </c:pt>
                <c:pt idx="3159">
                  <c:v>39568.624999983185</c:v>
                </c:pt>
                <c:pt idx="3160">
                  <c:v>39568.666666649784</c:v>
                </c:pt>
                <c:pt idx="3161">
                  <c:v>39568.708333316499</c:v>
                </c:pt>
                <c:pt idx="3162">
                  <c:v>39568.749999983076</c:v>
                </c:pt>
                <c:pt idx="3163">
                  <c:v>39568.7916666495</c:v>
                </c:pt>
                <c:pt idx="3164">
                  <c:v>39568.833333316397</c:v>
                </c:pt>
                <c:pt idx="3165">
                  <c:v>39568.874999983003</c:v>
                </c:pt>
                <c:pt idx="3166">
                  <c:v>39568.916666649602</c:v>
                </c:pt>
                <c:pt idx="3167">
                  <c:v>39568.958333316368</c:v>
                </c:pt>
                <c:pt idx="3168">
                  <c:v>39568.999999982901</c:v>
                </c:pt>
                <c:pt idx="3169">
                  <c:v>39569.0416666495</c:v>
                </c:pt>
                <c:pt idx="3170">
                  <c:v>39569.083333316099</c:v>
                </c:pt>
                <c:pt idx="3171">
                  <c:v>39569.124999982676</c:v>
                </c:pt>
                <c:pt idx="3172">
                  <c:v>39569.166666649384</c:v>
                </c:pt>
                <c:pt idx="3173">
                  <c:v>39569.208333315997</c:v>
                </c:pt>
                <c:pt idx="3174">
                  <c:v>39569.249999982596</c:v>
                </c:pt>
                <c:pt idx="3175">
                  <c:v>39569.2916666491</c:v>
                </c:pt>
                <c:pt idx="3176">
                  <c:v>39569.333333315903</c:v>
                </c:pt>
                <c:pt idx="3177">
                  <c:v>39569.374999982603</c:v>
                </c:pt>
                <c:pt idx="3178">
                  <c:v>39569.416666649202</c:v>
                </c:pt>
                <c:pt idx="3179">
                  <c:v>39569.458333315953</c:v>
                </c:pt>
                <c:pt idx="3180">
                  <c:v>39569.499999982385</c:v>
                </c:pt>
                <c:pt idx="3181">
                  <c:v>39569.541666648998</c:v>
                </c:pt>
                <c:pt idx="3182">
                  <c:v>39569.583333315684</c:v>
                </c:pt>
                <c:pt idx="3183">
                  <c:v>39569.624999982276</c:v>
                </c:pt>
                <c:pt idx="3184">
                  <c:v>39569.666666648911</c:v>
                </c:pt>
                <c:pt idx="3185">
                  <c:v>39569.708333315502</c:v>
                </c:pt>
                <c:pt idx="3186">
                  <c:v>39569.749999982196</c:v>
                </c:pt>
                <c:pt idx="3187">
                  <c:v>39569.791666648649</c:v>
                </c:pt>
                <c:pt idx="3188">
                  <c:v>39569.833333315401</c:v>
                </c:pt>
                <c:pt idx="3189">
                  <c:v>39569.874999982203</c:v>
                </c:pt>
                <c:pt idx="3190">
                  <c:v>39569.916666648853</c:v>
                </c:pt>
                <c:pt idx="3191">
                  <c:v>39569.958333315299</c:v>
                </c:pt>
                <c:pt idx="3192">
                  <c:v>39569.999999981876</c:v>
                </c:pt>
                <c:pt idx="3193">
                  <c:v>39570.041666648598</c:v>
                </c:pt>
                <c:pt idx="3194">
                  <c:v>39570.083333315197</c:v>
                </c:pt>
                <c:pt idx="3195">
                  <c:v>39570.124999981774</c:v>
                </c:pt>
                <c:pt idx="3196">
                  <c:v>39570.166666648402</c:v>
                </c:pt>
                <c:pt idx="3197">
                  <c:v>39570.208333315102</c:v>
                </c:pt>
                <c:pt idx="3198">
                  <c:v>39570.249999981585</c:v>
                </c:pt>
                <c:pt idx="3199">
                  <c:v>39570.291666648176</c:v>
                </c:pt>
                <c:pt idx="3200">
                  <c:v>39570.333333315</c:v>
                </c:pt>
                <c:pt idx="3201">
                  <c:v>39570.374999981599</c:v>
                </c:pt>
                <c:pt idx="3202">
                  <c:v>39570.416666648212</c:v>
                </c:pt>
                <c:pt idx="3203">
                  <c:v>39570.458333315015</c:v>
                </c:pt>
                <c:pt idx="3204">
                  <c:v>39570.499999981475</c:v>
                </c:pt>
                <c:pt idx="3205">
                  <c:v>39570.541666648103</c:v>
                </c:pt>
                <c:pt idx="3206">
                  <c:v>39570.583333314702</c:v>
                </c:pt>
                <c:pt idx="3207">
                  <c:v>39570.624999981374</c:v>
                </c:pt>
                <c:pt idx="3208">
                  <c:v>39570.666666648001</c:v>
                </c:pt>
                <c:pt idx="3209">
                  <c:v>39570.7083333146</c:v>
                </c:pt>
                <c:pt idx="3210">
                  <c:v>39570.749999981184</c:v>
                </c:pt>
                <c:pt idx="3211">
                  <c:v>39570.791666647667</c:v>
                </c:pt>
                <c:pt idx="3212">
                  <c:v>39570.833333314498</c:v>
                </c:pt>
                <c:pt idx="3213">
                  <c:v>39570.874999981097</c:v>
                </c:pt>
                <c:pt idx="3214">
                  <c:v>39570.916666647703</c:v>
                </c:pt>
                <c:pt idx="3215">
                  <c:v>39570.958333314615</c:v>
                </c:pt>
                <c:pt idx="3216">
                  <c:v>39570.999999980995</c:v>
                </c:pt>
                <c:pt idx="3217">
                  <c:v>39571.041666647594</c:v>
                </c:pt>
                <c:pt idx="3218">
                  <c:v>39571.083333314302</c:v>
                </c:pt>
                <c:pt idx="3219">
                  <c:v>39571.124999980901</c:v>
                </c:pt>
                <c:pt idx="3220">
                  <c:v>39571.166666647485</c:v>
                </c:pt>
                <c:pt idx="3221">
                  <c:v>39571.208333314098</c:v>
                </c:pt>
                <c:pt idx="3222">
                  <c:v>39571.249999980784</c:v>
                </c:pt>
                <c:pt idx="3223">
                  <c:v>39571.291666647157</c:v>
                </c:pt>
                <c:pt idx="3224">
                  <c:v>39571.333333314011</c:v>
                </c:pt>
                <c:pt idx="3225">
                  <c:v>39571.374999980697</c:v>
                </c:pt>
                <c:pt idx="3226">
                  <c:v>39571.416666647303</c:v>
                </c:pt>
                <c:pt idx="3227">
                  <c:v>39571.458333314091</c:v>
                </c:pt>
                <c:pt idx="3228">
                  <c:v>39571.4999999805</c:v>
                </c:pt>
                <c:pt idx="3229">
                  <c:v>39571.541666647194</c:v>
                </c:pt>
                <c:pt idx="3230">
                  <c:v>39571.5833333138</c:v>
                </c:pt>
                <c:pt idx="3231">
                  <c:v>39571.624999980384</c:v>
                </c:pt>
                <c:pt idx="3232">
                  <c:v>39571.666666646997</c:v>
                </c:pt>
                <c:pt idx="3233">
                  <c:v>39571.708333313676</c:v>
                </c:pt>
                <c:pt idx="3234">
                  <c:v>39571.749999980275</c:v>
                </c:pt>
                <c:pt idx="3235">
                  <c:v>39571.791666646874</c:v>
                </c:pt>
                <c:pt idx="3236">
                  <c:v>39571.833333313596</c:v>
                </c:pt>
                <c:pt idx="3237">
                  <c:v>39571.874999980202</c:v>
                </c:pt>
                <c:pt idx="3238">
                  <c:v>39571.916666646968</c:v>
                </c:pt>
                <c:pt idx="3239">
                  <c:v>39571.958333313443</c:v>
                </c:pt>
                <c:pt idx="3240">
                  <c:v>39571.9999999801</c:v>
                </c:pt>
                <c:pt idx="3241">
                  <c:v>39572.041666646684</c:v>
                </c:pt>
                <c:pt idx="3242">
                  <c:v>39572.083333313276</c:v>
                </c:pt>
                <c:pt idx="3243">
                  <c:v>39572.124999979998</c:v>
                </c:pt>
                <c:pt idx="3244">
                  <c:v>39572.166666646597</c:v>
                </c:pt>
                <c:pt idx="3245">
                  <c:v>39572.208333313196</c:v>
                </c:pt>
                <c:pt idx="3246">
                  <c:v>39572.249999979802</c:v>
                </c:pt>
                <c:pt idx="3247">
                  <c:v>39572.29166664635</c:v>
                </c:pt>
                <c:pt idx="3248">
                  <c:v>39572.333333313101</c:v>
                </c:pt>
                <c:pt idx="3249">
                  <c:v>39572.374999979853</c:v>
                </c:pt>
                <c:pt idx="3250">
                  <c:v>39572.416666646299</c:v>
                </c:pt>
                <c:pt idx="3251">
                  <c:v>39572.458333313043</c:v>
                </c:pt>
                <c:pt idx="3252">
                  <c:v>39572.499999979598</c:v>
                </c:pt>
                <c:pt idx="3253">
                  <c:v>39572.541666646197</c:v>
                </c:pt>
                <c:pt idx="3254">
                  <c:v>39572.583333312898</c:v>
                </c:pt>
                <c:pt idx="3255">
                  <c:v>39572.624999979511</c:v>
                </c:pt>
                <c:pt idx="3256">
                  <c:v>39572.666666646102</c:v>
                </c:pt>
                <c:pt idx="3257">
                  <c:v>39572.708333312701</c:v>
                </c:pt>
                <c:pt idx="3258">
                  <c:v>39572.749999979402</c:v>
                </c:pt>
                <c:pt idx="3259">
                  <c:v>39572.791666645797</c:v>
                </c:pt>
                <c:pt idx="3260">
                  <c:v>39572.833333312599</c:v>
                </c:pt>
                <c:pt idx="3261">
                  <c:v>39572.874999979453</c:v>
                </c:pt>
                <c:pt idx="3262">
                  <c:v>39572.916666645899</c:v>
                </c:pt>
                <c:pt idx="3263">
                  <c:v>39572.958333312643</c:v>
                </c:pt>
                <c:pt idx="3264">
                  <c:v>39572.999999979103</c:v>
                </c:pt>
                <c:pt idx="3265">
                  <c:v>39573.041666645775</c:v>
                </c:pt>
                <c:pt idx="3266">
                  <c:v>39573.083333312403</c:v>
                </c:pt>
                <c:pt idx="3267">
                  <c:v>39573.124999979002</c:v>
                </c:pt>
                <c:pt idx="3268">
                  <c:v>39573.166666645586</c:v>
                </c:pt>
                <c:pt idx="3269">
                  <c:v>39573.208333312301</c:v>
                </c:pt>
                <c:pt idx="3270">
                  <c:v>39573.249999978943</c:v>
                </c:pt>
                <c:pt idx="3271">
                  <c:v>39573.291666645244</c:v>
                </c:pt>
                <c:pt idx="3272">
                  <c:v>39573.333333312199</c:v>
                </c:pt>
                <c:pt idx="3273">
                  <c:v>39573.374999979038</c:v>
                </c:pt>
                <c:pt idx="3274">
                  <c:v>39573.416666645397</c:v>
                </c:pt>
                <c:pt idx="3275">
                  <c:v>39573.458333312206</c:v>
                </c:pt>
                <c:pt idx="3276">
                  <c:v>39573.499999978703</c:v>
                </c:pt>
                <c:pt idx="3277">
                  <c:v>39573.541666645186</c:v>
                </c:pt>
                <c:pt idx="3278">
                  <c:v>39573.583333311901</c:v>
                </c:pt>
                <c:pt idx="3279">
                  <c:v>39573.624999978601</c:v>
                </c:pt>
                <c:pt idx="3280">
                  <c:v>39573.666666645186</c:v>
                </c:pt>
                <c:pt idx="3281">
                  <c:v>39573.708333311784</c:v>
                </c:pt>
                <c:pt idx="3282">
                  <c:v>39573.749999978398</c:v>
                </c:pt>
                <c:pt idx="3283">
                  <c:v>39573.791666644975</c:v>
                </c:pt>
                <c:pt idx="3284">
                  <c:v>39573.833333311675</c:v>
                </c:pt>
                <c:pt idx="3285">
                  <c:v>39573.874999978529</c:v>
                </c:pt>
                <c:pt idx="3286">
                  <c:v>39573.916666645011</c:v>
                </c:pt>
                <c:pt idx="3287">
                  <c:v>39573.958333311602</c:v>
                </c:pt>
                <c:pt idx="3288">
                  <c:v>39573.999999978201</c:v>
                </c:pt>
                <c:pt idx="3289">
                  <c:v>39574.0416666448</c:v>
                </c:pt>
                <c:pt idx="3290">
                  <c:v>39574.083333311501</c:v>
                </c:pt>
                <c:pt idx="3291">
                  <c:v>39574.124999978099</c:v>
                </c:pt>
                <c:pt idx="3292">
                  <c:v>39574.166666644684</c:v>
                </c:pt>
                <c:pt idx="3293">
                  <c:v>39574.208333311275</c:v>
                </c:pt>
                <c:pt idx="3294">
                  <c:v>39574.249999977998</c:v>
                </c:pt>
                <c:pt idx="3295">
                  <c:v>39574.291666644574</c:v>
                </c:pt>
                <c:pt idx="3296">
                  <c:v>39574.333333311195</c:v>
                </c:pt>
                <c:pt idx="3297">
                  <c:v>39574.374999978107</c:v>
                </c:pt>
                <c:pt idx="3298">
                  <c:v>39574.416666644611</c:v>
                </c:pt>
                <c:pt idx="3299">
                  <c:v>39574.458333311202</c:v>
                </c:pt>
                <c:pt idx="3300">
                  <c:v>39574.499999977685</c:v>
                </c:pt>
                <c:pt idx="3301">
                  <c:v>39574.5416666444</c:v>
                </c:pt>
                <c:pt idx="3302">
                  <c:v>39574.583333310999</c:v>
                </c:pt>
                <c:pt idx="3303">
                  <c:v>39574.624999977597</c:v>
                </c:pt>
                <c:pt idx="3304">
                  <c:v>39574.666666644276</c:v>
                </c:pt>
                <c:pt idx="3305">
                  <c:v>39574.708333310897</c:v>
                </c:pt>
                <c:pt idx="3306">
                  <c:v>39574.749999977503</c:v>
                </c:pt>
                <c:pt idx="3307">
                  <c:v>39574.791666643927</c:v>
                </c:pt>
                <c:pt idx="3308">
                  <c:v>39574.833333310802</c:v>
                </c:pt>
                <c:pt idx="3309">
                  <c:v>39574.874999977568</c:v>
                </c:pt>
                <c:pt idx="3310">
                  <c:v>39574.916666644043</c:v>
                </c:pt>
                <c:pt idx="3311">
                  <c:v>39574.958333310613</c:v>
                </c:pt>
                <c:pt idx="3312">
                  <c:v>39574.999999977284</c:v>
                </c:pt>
                <c:pt idx="3313">
                  <c:v>39575.041666643876</c:v>
                </c:pt>
                <c:pt idx="3314">
                  <c:v>39575.083333310497</c:v>
                </c:pt>
                <c:pt idx="3315">
                  <c:v>39575.124999977197</c:v>
                </c:pt>
                <c:pt idx="3316">
                  <c:v>39575.166666643774</c:v>
                </c:pt>
                <c:pt idx="3317">
                  <c:v>39575.208333310402</c:v>
                </c:pt>
                <c:pt idx="3318">
                  <c:v>39575.249999977001</c:v>
                </c:pt>
                <c:pt idx="3319">
                  <c:v>39575.291666643447</c:v>
                </c:pt>
                <c:pt idx="3320">
                  <c:v>39575.3333333103</c:v>
                </c:pt>
                <c:pt idx="3321">
                  <c:v>39575.374999977088</c:v>
                </c:pt>
                <c:pt idx="3322">
                  <c:v>39575.416666643599</c:v>
                </c:pt>
                <c:pt idx="3323">
                  <c:v>39575.458333310213</c:v>
                </c:pt>
                <c:pt idx="3324">
                  <c:v>39575.499999976797</c:v>
                </c:pt>
                <c:pt idx="3325">
                  <c:v>39575.541666643374</c:v>
                </c:pt>
                <c:pt idx="3326">
                  <c:v>39575.583333310111</c:v>
                </c:pt>
                <c:pt idx="3327">
                  <c:v>39575.624999976702</c:v>
                </c:pt>
                <c:pt idx="3328">
                  <c:v>39575.666666643185</c:v>
                </c:pt>
                <c:pt idx="3329">
                  <c:v>39575.708333310002</c:v>
                </c:pt>
                <c:pt idx="3330">
                  <c:v>39575.749999976601</c:v>
                </c:pt>
                <c:pt idx="3331">
                  <c:v>39575.791666642974</c:v>
                </c:pt>
                <c:pt idx="3332">
                  <c:v>39575.833333309798</c:v>
                </c:pt>
                <c:pt idx="3333">
                  <c:v>39575.874999976688</c:v>
                </c:pt>
                <c:pt idx="3334">
                  <c:v>39575.916666643097</c:v>
                </c:pt>
                <c:pt idx="3335">
                  <c:v>39575.958333309929</c:v>
                </c:pt>
                <c:pt idx="3336">
                  <c:v>39575.999999976302</c:v>
                </c:pt>
                <c:pt idx="3337">
                  <c:v>39576.041666642996</c:v>
                </c:pt>
                <c:pt idx="3338">
                  <c:v>39576.083333309602</c:v>
                </c:pt>
                <c:pt idx="3339">
                  <c:v>39576.1249999762</c:v>
                </c:pt>
                <c:pt idx="3340">
                  <c:v>39576.166666642901</c:v>
                </c:pt>
                <c:pt idx="3341">
                  <c:v>39576.208333309543</c:v>
                </c:pt>
                <c:pt idx="3342">
                  <c:v>39576.249999976098</c:v>
                </c:pt>
                <c:pt idx="3343">
                  <c:v>39576.291666642574</c:v>
                </c:pt>
                <c:pt idx="3344">
                  <c:v>39576.333333309398</c:v>
                </c:pt>
                <c:pt idx="3345">
                  <c:v>39576.374999976215</c:v>
                </c:pt>
                <c:pt idx="3346">
                  <c:v>39576.416666642603</c:v>
                </c:pt>
                <c:pt idx="3347">
                  <c:v>39576.458333309529</c:v>
                </c:pt>
                <c:pt idx="3348">
                  <c:v>39576.499999975902</c:v>
                </c:pt>
                <c:pt idx="3349">
                  <c:v>39576.541666642501</c:v>
                </c:pt>
                <c:pt idx="3350">
                  <c:v>39576.583333309143</c:v>
                </c:pt>
                <c:pt idx="3351">
                  <c:v>39576.6249999758</c:v>
                </c:pt>
                <c:pt idx="3352">
                  <c:v>39576.666666642384</c:v>
                </c:pt>
                <c:pt idx="3353">
                  <c:v>39576.708333309012</c:v>
                </c:pt>
                <c:pt idx="3354">
                  <c:v>39576.749999975596</c:v>
                </c:pt>
                <c:pt idx="3355">
                  <c:v>39576.791666642101</c:v>
                </c:pt>
                <c:pt idx="3356">
                  <c:v>39576.833333309012</c:v>
                </c:pt>
                <c:pt idx="3357">
                  <c:v>39576.874999975611</c:v>
                </c:pt>
                <c:pt idx="3358">
                  <c:v>39576.916666642202</c:v>
                </c:pt>
                <c:pt idx="3359">
                  <c:v>39576.9583333091</c:v>
                </c:pt>
                <c:pt idx="3360">
                  <c:v>39576.9999999754</c:v>
                </c:pt>
                <c:pt idx="3361">
                  <c:v>39577.041666641984</c:v>
                </c:pt>
                <c:pt idx="3362">
                  <c:v>39577.083333308699</c:v>
                </c:pt>
                <c:pt idx="3363">
                  <c:v>39577.124999975284</c:v>
                </c:pt>
                <c:pt idx="3364">
                  <c:v>39577.166666641875</c:v>
                </c:pt>
                <c:pt idx="3365">
                  <c:v>39577.208333308612</c:v>
                </c:pt>
                <c:pt idx="3366">
                  <c:v>39577.249999975204</c:v>
                </c:pt>
                <c:pt idx="3367">
                  <c:v>39577.291666641519</c:v>
                </c:pt>
                <c:pt idx="3368">
                  <c:v>39577.333333308568</c:v>
                </c:pt>
                <c:pt idx="3369">
                  <c:v>39577.374999975211</c:v>
                </c:pt>
                <c:pt idx="3370">
                  <c:v>39577.4166666417</c:v>
                </c:pt>
                <c:pt idx="3371">
                  <c:v>39577.458333308598</c:v>
                </c:pt>
                <c:pt idx="3372">
                  <c:v>39577.499999974898</c:v>
                </c:pt>
                <c:pt idx="3373">
                  <c:v>39577.541666641584</c:v>
                </c:pt>
                <c:pt idx="3374">
                  <c:v>39577.583333308212</c:v>
                </c:pt>
                <c:pt idx="3375">
                  <c:v>39577.624999974803</c:v>
                </c:pt>
                <c:pt idx="3376">
                  <c:v>39577.666666641475</c:v>
                </c:pt>
                <c:pt idx="3377">
                  <c:v>39577.708333308212</c:v>
                </c:pt>
                <c:pt idx="3378">
                  <c:v>39577.749999974701</c:v>
                </c:pt>
                <c:pt idx="3379">
                  <c:v>39577.791666641024</c:v>
                </c:pt>
                <c:pt idx="3380">
                  <c:v>39577.833333308168</c:v>
                </c:pt>
                <c:pt idx="3381">
                  <c:v>39577.874999974643</c:v>
                </c:pt>
                <c:pt idx="3382">
                  <c:v>39577.916666641198</c:v>
                </c:pt>
                <c:pt idx="3383">
                  <c:v>39577.958333308197</c:v>
                </c:pt>
                <c:pt idx="3384">
                  <c:v>39577.999999974498</c:v>
                </c:pt>
                <c:pt idx="3385">
                  <c:v>39578.041666641075</c:v>
                </c:pt>
                <c:pt idx="3386">
                  <c:v>39578.083333307703</c:v>
                </c:pt>
                <c:pt idx="3387">
                  <c:v>39578.124999974403</c:v>
                </c:pt>
                <c:pt idx="3388">
                  <c:v>39578.166666640995</c:v>
                </c:pt>
                <c:pt idx="3389">
                  <c:v>39578.208333307601</c:v>
                </c:pt>
                <c:pt idx="3390">
                  <c:v>39578.249999974301</c:v>
                </c:pt>
                <c:pt idx="3391">
                  <c:v>39578.291666640696</c:v>
                </c:pt>
                <c:pt idx="3392">
                  <c:v>39578.333333307499</c:v>
                </c:pt>
                <c:pt idx="3393">
                  <c:v>39578.374999974243</c:v>
                </c:pt>
                <c:pt idx="3394">
                  <c:v>39578.416666640798</c:v>
                </c:pt>
                <c:pt idx="3395">
                  <c:v>39578.458333307623</c:v>
                </c:pt>
                <c:pt idx="3396">
                  <c:v>39578.499999974003</c:v>
                </c:pt>
                <c:pt idx="3397">
                  <c:v>39578.541666640594</c:v>
                </c:pt>
                <c:pt idx="3398">
                  <c:v>39578.583333307302</c:v>
                </c:pt>
                <c:pt idx="3399">
                  <c:v>39578.624999973901</c:v>
                </c:pt>
                <c:pt idx="3400">
                  <c:v>39578.6666666405</c:v>
                </c:pt>
                <c:pt idx="3401">
                  <c:v>39578.708333307201</c:v>
                </c:pt>
                <c:pt idx="3402">
                  <c:v>39578.749999973785</c:v>
                </c:pt>
                <c:pt idx="3403">
                  <c:v>39578.791666640158</c:v>
                </c:pt>
                <c:pt idx="3404">
                  <c:v>39578.833333307011</c:v>
                </c:pt>
                <c:pt idx="3405">
                  <c:v>39578.874999973697</c:v>
                </c:pt>
                <c:pt idx="3406">
                  <c:v>39578.916666640303</c:v>
                </c:pt>
                <c:pt idx="3407">
                  <c:v>39578.958333307164</c:v>
                </c:pt>
                <c:pt idx="3408">
                  <c:v>39578.999999973596</c:v>
                </c:pt>
                <c:pt idx="3409">
                  <c:v>39579.041666640194</c:v>
                </c:pt>
                <c:pt idx="3410">
                  <c:v>39579.083333306953</c:v>
                </c:pt>
                <c:pt idx="3411">
                  <c:v>39579.124999973385</c:v>
                </c:pt>
                <c:pt idx="3412">
                  <c:v>39579.1666666401</c:v>
                </c:pt>
                <c:pt idx="3413">
                  <c:v>39579.208333306698</c:v>
                </c:pt>
                <c:pt idx="3414">
                  <c:v>39579.249999973275</c:v>
                </c:pt>
                <c:pt idx="3415">
                  <c:v>39579.291666639605</c:v>
                </c:pt>
                <c:pt idx="3416">
                  <c:v>39579.333333306611</c:v>
                </c:pt>
                <c:pt idx="3417">
                  <c:v>39579.374999973203</c:v>
                </c:pt>
                <c:pt idx="3418">
                  <c:v>39579.416666639801</c:v>
                </c:pt>
                <c:pt idx="3419">
                  <c:v>39579.458333306749</c:v>
                </c:pt>
                <c:pt idx="3420">
                  <c:v>39579.499999973101</c:v>
                </c:pt>
                <c:pt idx="3421">
                  <c:v>39579.541666639576</c:v>
                </c:pt>
                <c:pt idx="3422">
                  <c:v>39579.583333306298</c:v>
                </c:pt>
                <c:pt idx="3423">
                  <c:v>39579.624999972999</c:v>
                </c:pt>
                <c:pt idx="3424">
                  <c:v>39579.666666639576</c:v>
                </c:pt>
                <c:pt idx="3425">
                  <c:v>39579.708333306211</c:v>
                </c:pt>
                <c:pt idx="3426">
                  <c:v>39579.749999972897</c:v>
                </c:pt>
                <c:pt idx="3427">
                  <c:v>39579.791666639198</c:v>
                </c:pt>
                <c:pt idx="3428">
                  <c:v>39579.833333306211</c:v>
                </c:pt>
                <c:pt idx="3429">
                  <c:v>39579.874999972853</c:v>
                </c:pt>
                <c:pt idx="3430">
                  <c:v>39579.916666639401</c:v>
                </c:pt>
                <c:pt idx="3431">
                  <c:v>39579.958333306269</c:v>
                </c:pt>
                <c:pt idx="3432">
                  <c:v>39579.999999972599</c:v>
                </c:pt>
                <c:pt idx="3433">
                  <c:v>39580.041666639176</c:v>
                </c:pt>
                <c:pt idx="3434">
                  <c:v>39580.083333305898</c:v>
                </c:pt>
                <c:pt idx="3435">
                  <c:v>39580.124999972497</c:v>
                </c:pt>
                <c:pt idx="3436">
                  <c:v>39580.166666639074</c:v>
                </c:pt>
                <c:pt idx="3437">
                  <c:v>39580.208333305811</c:v>
                </c:pt>
                <c:pt idx="3438">
                  <c:v>39580.249999972402</c:v>
                </c:pt>
                <c:pt idx="3439">
                  <c:v>39580.291666638819</c:v>
                </c:pt>
                <c:pt idx="3440">
                  <c:v>39580.3333333056</c:v>
                </c:pt>
                <c:pt idx="3441">
                  <c:v>39580.374999972453</c:v>
                </c:pt>
                <c:pt idx="3442">
                  <c:v>39580.416666638899</c:v>
                </c:pt>
                <c:pt idx="3443">
                  <c:v>39580.458333305643</c:v>
                </c:pt>
                <c:pt idx="3444">
                  <c:v>39580.499999972199</c:v>
                </c:pt>
                <c:pt idx="3445">
                  <c:v>39580.541666638775</c:v>
                </c:pt>
                <c:pt idx="3446">
                  <c:v>39580.583333305403</c:v>
                </c:pt>
                <c:pt idx="3447">
                  <c:v>39580.624999972002</c:v>
                </c:pt>
                <c:pt idx="3448">
                  <c:v>39580.666666638674</c:v>
                </c:pt>
                <c:pt idx="3449">
                  <c:v>39580.708333305301</c:v>
                </c:pt>
                <c:pt idx="3450">
                  <c:v>39580.7499999719</c:v>
                </c:pt>
                <c:pt idx="3451">
                  <c:v>39580.791666638259</c:v>
                </c:pt>
                <c:pt idx="3452">
                  <c:v>39580.8333333052</c:v>
                </c:pt>
                <c:pt idx="3453">
                  <c:v>39580.874999971798</c:v>
                </c:pt>
                <c:pt idx="3454">
                  <c:v>39580.916666638397</c:v>
                </c:pt>
                <c:pt idx="3455">
                  <c:v>39580.958333305243</c:v>
                </c:pt>
                <c:pt idx="3456">
                  <c:v>39580.999999971675</c:v>
                </c:pt>
                <c:pt idx="3457">
                  <c:v>39581.041666638186</c:v>
                </c:pt>
                <c:pt idx="3458">
                  <c:v>39581.083333305003</c:v>
                </c:pt>
                <c:pt idx="3459">
                  <c:v>39581.124999971595</c:v>
                </c:pt>
                <c:pt idx="3460">
                  <c:v>39581.166666638186</c:v>
                </c:pt>
                <c:pt idx="3461">
                  <c:v>39581.208333304799</c:v>
                </c:pt>
                <c:pt idx="3462">
                  <c:v>39581.2499999715</c:v>
                </c:pt>
                <c:pt idx="3463">
                  <c:v>39581.291666637844</c:v>
                </c:pt>
                <c:pt idx="3464">
                  <c:v>39581.333333304698</c:v>
                </c:pt>
                <c:pt idx="3465">
                  <c:v>39581.374999971311</c:v>
                </c:pt>
                <c:pt idx="3466">
                  <c:v>39581.416666637997</c:v>
                </c:pt>
                <c:pt idx="3467">
                  <c:v>39581.458333304807</c:v>
                </c:pt>
                <c:pt idx="3468">
                  <c:v>39581.499999971194</c:v>
                </c:pt>
                <c:pt idx="3469">
                  <c:v>39581.54166663775</c:v>
                </c:pt>
                <c:pt idx="3470">
                  <c:v>39581.583333304603</c:v>
                </c:pt>
                <c:pt idx="3471">
                  <c:v>39581.6249999711</c:v>
                </c:pt>
                <c:pt idx="3472">
                  <c:v>39581.666666637575</c:v>
                </c:pt>
                <c:pt idx="3473">
                  <c:v>39581.708333304399</c:v>
                </c:pt>
                <c:pt idx="3474">
                  <c:v>39581.749999970998</c:v>
                </c:pt>
                <c:pt idx="3475">
                  <c:v>39581.791666637306</c:v>
                </c:pt>
                <c:pt idx="3476">
                  <c:v>39581.833333304203</c:v>
                </c:pt>
                <c:pt idx="3477">
                  <c:v>39581.874999971013</c:v>
                </c:pt>
                <c:pt idx="3478">
                  <c:v>39581.916666637502</c:v>
                </c:pt>
                <c:pt idx="3479">
                  <c:v>39581.958333304341</c:v>
                </c:pt>
                <c:pt idx="3480">
                  <c:v>39581.999999970802</c:v>
                </c:pt>
                <c:pt idx="3481">
                  <c:v>39582.041666637197</c:v>
                </c:pt>
                <c:pt idx="3482">
                  <c:v>39582.083333303999</c:v>
                </c:pt>
                <c:pt idx="3483">
                  <c:v>39582.124999970598</c:v>
                </c:pt>
                <c:pt idx="3484">
                  <c:v>39582.166666637175</c:v>
                </c:pt>
                <c:pt idx="3485">
                  <c:v>39582.208333303897</c:v>
                </c:pt>
                <c:pt idx="3486">
                  <c:v>39582.249999970503</c:v>
                </c:pt>
                <c:pt idx="3487">
                  <c:v>39582.291666636949</c:v>
                </c:pt>
                <c:pt idx="3488">
                  <c:v>39582.333333303803</c:v>
                </c:pt>
                <c:pt idx="3489">
                  <c:v>39582.374999970569</c:v>
                </c:pt>
                <c:pt idx="3490">
                  <c:v>39582.416666637</c:v>
                </c:pt>
                <c:pt idx="3491">
                  <c:v>39582.458333303868</c:v>
                </c:pt>
                <c:pt idx="3492">
                  <c:v>39582.4999999703</c:v>
                </c:pt>
                <c:pt idx="3493">
                  <c:v>39582.541666636884</c:v>
                </c:pt>
                <c:pt idx="3494">
                  <c:v>39582.583333303497</c:v>
                </c:pt>
                <c:pt idx="3495">
                  <c:v>39582.624999970198</c:v>
                </c:pt>
                <c:pt idx="3496">
                  <c:v>39582.666666636775</c:v>
                </c:pt>
                <c:pt idx="3497">
                  <c:v>39582.708333303402</c:v>
                </c:pt>
                <c:pt idx="3498">
                  <c:v>39582.749999970103</c:v>
                </c:pt>
                <c:pt idx="3499">
                  <c:v>39582.791666636476</c:v>
                </c:pt>
                <c:pt idx="3500">
                  <c:v>39582.833333303301</c:v>
                </c:pt>
                <c:pt idx="3501">
                  <c:v>39582.874999969899</c:v>
                </c:pt>
                <c:pt idx="3502">
                  <c:v>39582.9166666366</c:v>
                </c:pt>
                <c:pt idx="3503">
                  <c:v>39582.958333303213</c:v>
                </c:pt>
                <c:pt idx="3504">
                  <c:v>39582.999999969776</c:v>
                </c:pt>
                <c:pt idx="3505">
                  <c:v>39583.041666636484</c:v>
                </c:pt>
                <c:pt idx="3506">
                  <c:v>39583.083333303097</c:v>
                </c:pt>
                <c:pt idx="3507">
                  <c:v>39583.124999969674</c:v>
                </c:pt>
                <c:pt idx="3508">
                  <c:v>39583.166666636185</c:v>
                </c:pt>
                <c:pt idx="3509">
                  <c:v>39583.208333303002</c:v>
                </c:pt>
                <c:pt idx="3510">
                  <c:v>39583.249999969594</c:v>
                </c:pt>
                <c:pt idx="3511">
                  <c:v>39583.291666635967</c:v>
                </c:pt>
                <c:pt idx="3512">
                  <c:v>39583.333333302799</c:v>
                </c:pt>
                <c:pt idx="3513">
                  <c:v>39583.374999969499</c:v>
                </c:pt>
                <c:pt idx="3514">
                  <c:v>39583.416666636098</c:v>
                </c:pt>
                <c:pt idx="3515">
                  <c:v>39583.45833330293</c:v>
                </c:pt>
                <c:pt idx="3516">
                  <c:v>39583.499999969375</c:v>
                </c:pt>
                <c:pt idx="3517">
                  <c:v>39583.541666635974</c:v>
                </c:pt>
                <c:pt idx="3518">
                  <c:v>39583.583333302602</c:v>
                </c:pt>
                <c:pt idx="3519">
                  <c:v>39583.624999969194</c:v>
                </c:pt>
                <c:pt idx="3520">
                  <c:v>39583.666666635727</c:v>
                </c:pt>
                <c:pt idx="3521">
                  <c:v>39583.708333302602</c:v>
                </c:pt>
                <c:pt idx="3522">
                  <c:v>39583.749999969084</c:v>
                </c:pt>
                <c:pt idx="3523">
                  <c:v>39583.791666635479</c:v>
                </c:pt>
                <c:pt idx="3524">
                  <c:v>39583.833333302398</c:v>
                </c:pt>
                <c:pt idx="3525">
                  <c:v>39583.874999969012</c:v>
                </c:pt>
                <c:pt idx="3526">
                  <c:v>39583.916666635596</c:v>
                </c:pt>
                <c:pt idx="3527">
                  <c:v>39583.958333302529</c:v>
                </c:pt>
                <c:pt idx="3528">
                  <c:v>39583.999999968903</c:v>
                </c:pt>
                <c:pt idx="3529">
                  <c:v>39584.041666635327</c:v>
                </c:pt>
                <c:pt idx="3530">
                  <c:v>39584.083333302202</c:v>
                </c:pt>
                <c:pt idx="3531">
                  <c:v>39584.124999968801</c:v>
                </c:pt>
                <c:pt idx="3532">
                  <c:v>39584.166666635174</c:v>
                </c:pt>
                <c:pt idx="3533">
                  <c:v>39584.208333301998</c:v>
                </c:pt>
                <c:pt idx="3534">
                  <c:v>39584.249999968684</c:v>
                </c:pt>
                <c:pt idx="3535">
                  <c:v>39584.291666634977</c:v>
                </c:pt>
                <c:pt idx="3536">
                  <c:v>39584.333333301911</c:v>
                </c:pt>
                <c:pt idx="3537">
                  <c:v>39584.374999968612</c:v>
                </c:pt>
                <c:pt idx="3538">
                  <c:v>39584.416666635196</c:v>
                </c:pt>
                <c:pt idx="3539">
                  <c:v>39584.458333301991</c:v>
                </c:pt>
                <c:pt idx="3540">
                  <c:v>39584.499999968401</c:v>
                </c:pt>
                <c:pt idx="3541">
                  <c:v>39584.541666634985</c:v>
                </c:pt>
                <c:pt idx="3542">
                  <c:v>39584.5833333017</c:v>
                </c:pt>
                <c:pt idx="3543">
                  <c:v>39584.624999968284</c:v>
                </c:pt>
                <c:pt idx="3544">
                  <c:v>39584.666666634876</c:v>
                </c:pt>
                <c:pt idx="3545">
                  <c:v>39584.708333301598</c:v>
                </c:pt>
                <c:pt idx="3546">
                  <c:v>39584.749999968197</c:v>
                </c:pt>
                <c:pt idx="3547">
                  <c:v>39584.791666634534</c:v>
                </c:pt>
                <c:pt idx="3548">
                  <c:v>39584.833333301503</c:v>
                </c:pt>
                <c:pt idx="3549">
                  <c:v>39584.874999968211</c:v>
                </c:pt>
                <c:pt idx="3550">
                  <c:v>39584.916666634701</c:v>
                </c:pt>
                <c:pt idx="3551">
                  <c:v>39584.958333301343</c:v>
                </c:pt>
                <c:pt idx="3552">
                  <c:v>39584.999999968</c:v>
                </c:pt>
                <c:pt idx="3553">
                  <c:v>39585.041666634585</c:v>
                </c:pt>
                <c:pt idx="3554">
                  <c:v>39585.083333301198</c:v>
                </c:pt>
                <c:pt idx="3555">
                  <c:v>39585.124999967775</c:v>
                </c:pt>
                <c:pt idx="3556">
                  <c:v>39585.166666634475</c:v>
                </c:pt>
                <c:pt idx="3557">
                  <c:v>39585.208333301103</c:v>
                </c:pt>
                <c:pt idx="3558">
                  <c:v>39585.249999967586</c:v>
                </c:pt>
                <c:pt idx="3559">
                  <c:v>39585.291666634133</c:v>
                </c:pt>
                <c:pt idx="3560">
                  <c:v>39585.333333301001</c:v>
                </c:pt>
                <c:pt idx="3561">
                  <c:v>39585.3749999676</c:v>
                </c:pt>
                <c:pt idx="3562">
                  <c:v>39585.416666634199</c:v>
                </c:pt>
                <c:pt idx="3563">
                  <c:v>39585.458333301103</c:v>
                </c:pt>
                <c:pt idx="3564">
                  <c:v>39585.499999967484</c:v>
                </c:pt>
                <c:pt idx="3565">
                  <c:v>39585.541666634075</c:v>
                </c:pt>
                <c:pt idx="3566">
                  <c:v>39585.583333300798</c:v>
                </c:pt>
                <c:pt idx="3567">
                  <c:v>39585.624999967375</c:v>
                </c:pt>
                <c:pt idx="3568">
                  <c:v>39585.66666663385</c:v>
                </c:pt>
                <c:pt idx="3569">
                  <c:v>39585.708333300601</c:v>
                </c:pt>
                <c:pt idx="3570">
                  <c:v>39585.749999967185</c:v>
                </c:pt>
                <c:pt idx="3571">
                  <c:v>39585.791666633551</c:v>
                </c:pt>
                <c:pt idx="3572">
                  <c:v>39585.833333300499</c:v>
                </c:pt>
                <c:pt idx="3573">
                  <c:v>39585.874999967098</c:v>
                </c:pt>
                <c:pt idx="3574">
                  <c:v>39585.916666633784</c:v>
                </c:pt>
                <c:pt idx="3575">
                  <c:v>39585.95833330063</c:v>
                </c:pt>
                <c:pt idx="3576">
                  <c:v>39585.999999967004</c:v>
                </c:pt>
                <c:pt idx="3577">
                  <c:v>39586.0416666335</c:v>
                </c:pt>
                <c:pt idx="3578">
                  <c:v>39586.083333300303</c:v>
                </c:pt>
                <c:pt idx="3579">
                  <c:v>39586.124999966902</c:v>
                </c:pt>
                <c:pt idx="3580">
                  <c:v>39586.166666633297</c:v>
                </c:pt>
                <c:pt idx="3581">
                  <c:v>39586.208333300201</c:v>
                </c:pt>
                <c:pt idx="3582">
                  <c:v>39586.2499999668</c:v>
                </c:pt>
                <c:pt idx="3583">
                  <c:v>39586.291666633042</c:v>
                </c:pt>
                <c:pt idx="3584">
                  <c:v>39586.333333300099</c:v>
                </c:pt>
                <c:pt idx="3585">
                  <c:v>39586.374999942243</c:v>
                </c:pt>
                <c:pt idx="3586">
                  <c:v>39586.416666584199</c:v>
                </c:pt>
                <c:pt idx="3587">
                  <c:v>39586.458333226452</c:v>
                </c:pt>
                <c:pt idx="3588">
                  <c:v>39586.499999868196</c:v>
                </c:pt>
                <c:pt idx="3589">
                  <c:v>39586.541666510035</c:v>
                </c:pt>
                <c:pt idx="3590">
                  <c:v>39586.583333152303</c:v>
                </c:pt>
                <c:pt idx="3591">
                  <c:v>39586.624999794301</c:v>
                </c:pt>
                <c:pt idx="3592">
                  <c:v>39586.6666664363</c:v>
                </c:pt>
                <c:pt idx="3593">
                  <c:v>39586.708333078299</c:v>
                </c:pt>
                <c:pt idx="3594">
                  <c:v>39586.7499997204</c:v>
                </c:pt>
                <c:pt idx="3595">
                  <c:v>39586.791666362165</c:v>
                </c:pt>
                <c:pt idx="3596">
                  <c:v>39586.833333004397</c:v>
                </c:pt>
                <c:pt idx="3597">
                  <c:v>39586.874999646643</c:v>
                </c:pt>
                <c:pt idx="3598">
                  <c:v>39586.916666288613</c:v>
                </c:pt>
                <c:pt idx="3599">
                  <c:v>39586.958332930612</c:v>
                </c:pt>
                <c:pt idx="3600">
                  <c:v>39586.999999572501</c:v>
                </c:pt>
                <c:pt idx="3601">
                  <c:v>39587.041666214594</c:v>
                </c:pt>
                <c:pt idx="3602">
                  <c:v>39587.0833328566</c:v>
                </c:pt>
                <c:pt idx="3603">
                  <c:v>39587.124999498643</c:v>
                </c:pt>
                <c:pt idx="3604">
                  <c:v>39587.1666661407</c:v>
                </c:pt>
                <c:pt idx="3605">
                  <c:v>39587.208332782684</c:v>
                </c:pt>
                <c:pt idx="3606">
                  <c:v>39587.249999424697</c:v>
                </c:pt>
                <c:pt idx="3607">
                  <c:v>39587.2916660665</c:v>
                </c:pt>
                <c:pt idx="3608">
                  <c:v>39587.333332708797</c:v>
                </c:pt>
                <c:pt idx="3609">
                  <c:v>39587.374999351006</c:v>
                </c:pt>
                <c:pt idx="3610">
                  <c:v>39587.416665992969</c:v>
                </c:pt>
                <c:pt idx="3611">
                  <c:v>39587.458332635011</c:v>
                </c:pt>
                <c:pt idx="3612">
                  <c:v>39587.499999277003</c:v>
                </c:pt>
                <c:pt idx="3613">
                  <c:v>39587.5416659189</c:v>
                </c:pt>
                <c:pt idx="3614">
                  <c:v>39587.583332560884</c:v>
                </c:pt>
                <c:pt idx="3615">
                  <c:v>39587.624999202999</c:v>
                </c:pt>
                <c:pt idx="3616">
                  <c:v>39587.666665844998</c:v>
                </c:pt>
                <c:pt idx="3617">
                  <c:v>39587.708332487011</c:v>
                </c:pt>
                <c:pt idx="3618">
                  <c:v>39587.749999129002</c:v>
                </c:pt>
                <c:pt idx="3619">
                  <c:v>39587.791665770899</c:v>
                </c:pt>
                <c:pt idx="3620">
                  <c:v>39587.833332413102</c:v>
                </c:pt>
                <c:pt idx="3621">
                  <c:v>39587.874999055202</c:v>
                </c:pt>
                <c:pt idx="3622">
                  <c:v>39587.916665697201</c:v>
                </c:pt>
                <c:pt idx="3623">
                  <c:v>39587.958332339243</c:v>
                </c:pt>
                <c:pt idx="3624">
                  <c:v>39587.999998981184</c:v>
                </c:pt>
                <c:pt idx="3625">
                  <c:v>39588.041665623176</c:v>
                </c:pt>
                <c:pt idx="3626">
                  <c:v>39588.083332265276</c:v>
                </c:pt>
                <c:pt idx="3627">
                  <c:v>39588.124998907275</c:v>
                </c:pt>
                <c:pt idx="3628">
                  <c:v>39588.166665549274</c:v>
                </c:pt>
                <c:pt idx="3629">
                  <c:v>39588.208332191403</c:v>
                </c:pt>
                <c:pt idx="3630">
                  <c:v>39588.249998833249</c:v>
                </c:pt>
                <c:pt idx="3631">
                  <c:v>39588.291665475204</c:v>
                </c:pt>
                <c:pt idx="3632">
                  <c:v>39588.3333321174</c:v>
                </c:pt>
                <c:pt idx="3633">
                  <c:v>39588.374998759602</c:v>
                </c:pt>
                <c:pt idx="3634">
                  <c:v>39588.416665401499</c:v>
                </c:pt>
                <c:pt idx="3635">
                  <c:v>39588.458332043643</c:v>
                </c:pt>
                <c:pt idx="3636">
                  <c:v>39588.499998685475</c:v>
                </c:pt>
                <c:pt idx="3637">
                  <c:v>39588.541665327597</c:v>
                </c:pt>
                <c:pt idx="3638">
                  <c:v>39588.583331969596</c:v>
                </c:pt>
                <c:pt idx="3639">
                  <c:v>39588.624998611434</c:v>
                </c:pt>
                <c:pt idx="3640">
                  <c:v>39588.666665253586</c:v>
                </c:pt>
                <c:pt idx="3641">
                  <c:v>39588.708331895701</c:v>
                </c:pt>
                <c:pt idx="3642">
                  <c:v>39588.749998537576</c:v>
                </c:pt>
                <c:pt idx="3643">
                  <c:v>39588.791665179575</c:v>
                </c:pt>
                <c:pt idx="3644">
                  <c:v>39588.833331821785</c:v>
                </c:pt>
                <c:pt idx="3645">
                  <c:v>39588.874998463798</c:v>
                </c:pt>
                <c:pt idx="3646">
                  <c:v>39588.916665105797</c:v>
                </c:pt>
                <c:pt idx="3647">
                  <c:v>39588.958331748152</c:v>
                </c:pt>
                <c:pt idx="3648">
                  <c:v>39588.999998389903</c:v>
                </c:pt>
                <c:pt idx="3649">
                  <c:v>39589.041665031749</c:v>
                </c:pt>
                <c:pt idx="3650">
                  <c:v>39589.083331673901</c:v>
                </c:pt>
                <c:pt idx="3651">
                  <c:v>39589.124998316001</c:v>
                </c:pt>
                <c:pt idx="3652">
                  <c:v>39589.166664958</c:v>
                </c:pt>
                <c:pt idx="3653">
                  <c:v>39589.208331599999</c:v>
                </c:pt>
                <c:pt idx="3654">
                  <c:v>39589.249998241998</c:v>
                </c:pt>
                <c:pt idx="3655">
                  <c:v>39589.291664883844</c:v>
                </c:pt>
                <c:pt idx="3656">
                  <c:v>39589.333331526097</c:v>
                </c:pt>
                <c:pt idx="3657">
                  <c:v>39589.374998168212</c:v>
                </c:pt>
                <c:pt idx="3658">
                  <c:v>39589.416664810196</c:v>
                </c:pt>
                <c:pt idx="3659">
                  <c:v>39589.458331452399</c:v>
                </c:pt>
                <c:pt idx="3660">
                  <c:v>39589.499998094201</c:v>
                </c:pt>
                <c:pt idx="3661">
                  <c:v>39589.541664736185</c:v>
                </c:pt>
                <c:pt idx="3662">
                  <c:v>39589.583331378453</c:v>
                </c:pt>
                <c:pt idx="3663">
                  <c:v>39589.624998020285</c:v>
                </c:pt>
                <c:pt idx="3664">
                  <c:v>39589.666664662174</c:v>
                </c:pt>
                <c:pt idx="3665">
                  <c:v>39589.708331304399</c:v>
                </c:pt>
                <c:pt idx="3666">
                  <c:v>39589.749997946397</c:v>
                </c:pt>
                <c:pt idx="3667">
                  <c:v>39589.791664588134</c:v>
                </c:pt>
                <c:pt idx="3668">
                  <c:v>39589.833331230402</c:v>
                </c:pt>
                <c:pt idx="3669">
                  <c:v>39589.874997872612</c:v>
                </c:pt>
                <c:pt idx="3670">
                  <c:v>39589.916664514501</c:v>
                </c:pt>
                <c:pt idx="3671">
                  <c:v>39589.958331156718</c:v>
                </c:pt>
                <c:pt idx="3672">
                  <c:v>39589.999997798499</c:v>
                </c:pt>
                <c:pt idx="3673">
                  <c:v>39590.0416644406</c:v>
                </c:pt>
                <c:pt idx="3674">
                  <c:v>39590.083331082598</c:v>
                </c:pt>
                <c:pt idx="3675">
                  <c:v>39590.124997724597</c:v>
                </c:pt>
                <c:pt idx="3676">
                  <c:v>39590.166664366676</c:v>
                </c:pt>
                <c:pt idx="3677">
                  <c:v>39590.208331008696</c:v>
                </c:pt>
                <c:pt idx="3678">
                  <c:v>39590.249997650586</c:v>
                </c:pt>
                <c:pt idx="3679">
                  <c:v>39590.291664292585</c:v>
                </c:pt>
                <c:pt idx="3680">
                  <c:v>39590.333330934802</c:v>
                </c:pt>
                <c:pt idx="3681">
                  <c:v>39590.374997576953</c:v>
                </c:pt>
                <c:pt idx="3682">
                  <c:v>39590.416664218799</c:v>
                </c:pt>
                <c:pt idx="3683">
                  <c:v>39590.458330861002</c:v>
                </c:pt>
                <c:pt idx="3684">
                  <c:v>39590.499997502884</c:v>
                </c:pt>
                <c:pt idx="3685">
                  <c:v>39590.541664144897</c:v>
                </c:pt>
                <c:pt idx="3686">
                  <c:v>39590.583330786903</c:v>
                </c:pt>
                <c:pt idx="3687">
                  <c:v>39590.624997429011</c:v>
                </c:pt>
                <c:pt idx="3688">
                  <c:v>39590.666664070995</c:v>
                </c:pt>
                <c:pt idx="3689">
                  <c:v>39590.708330712994</c:v>
                </c:pt>
                <c:pt idx="3690">
                  <c:v>39590.749997355102</c:v>
                </c:pt>
                <c:pt idx="3691">
                  <c:v>39590.791663996984</c:v>
                </c:pt>
                <c:pt idx="3692">
                  <c:v>39590.8333306391</c:v>
                </c:pt>
                <c:pt idx="3693">
                  <c:v>39590.874997281098</c:v>
                </c:pt>
                <c:pt idx="3694">
                  <c:v>39590.916663923199</c:v>
                </c:pt>
                <c:pt idx="3695">
                  <c:v>39590.958330565198</c:v>
                </c:pt>
                <c:pt idx="3696">
                  <c:v>39590.999997207196</c:v>
                </c:pt>
                <c:pt idx="3697">
                  <c:v>39591.041663849195</c:v>
                </c:pt>
                <c:pt idx="3698">
                  <c:v>39591.083330491303</c:v>
                </c:pt>
                <c:pt idx="3699">
                  <c:v>39591.124997133185</c:v>
                </c:pt>
                <c:pt idx="3700">
                  <c:v>39591.166663775184</c:v>
                </c:pt>
                <c:pt idx="3701">
                  <c:v>39591.208330417401</c:v>
                </c:pt>
                <c:pt idx="3702">
                  <c:v>39591.2499970594</c:v>
                </c:pt>
                <c:pt idx="3703">
                  <c:v>39591.291663701042</c:v>
                </c:pt>
                <c:pt idx="3704">
                  <c:v>39591.333330343397</c:v>
                </c:pt>
                <c:pt idx="3705">
                  <c:v>39591.374996985498</c:v>
                </c:pt>
                <c:pt idx="3706">
                  <c:v>39591.416663627497</c:v>
                </c:pt>
                <c:pt idx="3707">
                  <c:v>39591.458330269612</c:v>
                </c:pt>
                <c:pt idx="3708">
                  <c:v>39591.499996911574</c:v>
                </c:pt>
                <c:pt idx="3709">
                  <c:v>39591.541663553435</c:v>
                </c:pt>
                <c:pt idx="3710">
                  <c:v>39591.583330195601</c:v>
                </c:pt>
                <c:pt idx="3711">
                  <c:v>39591.624996837585</c:v>
                </c:pt>
                <c:pt idx="3712">
                  <c:v>39591.6666634797</c:v>
                </c:pt>
                <c:pt idx="3713">
                  <c:v>39591.708330121684</c:v>
                </c:pt>
                <c:pt idx="3714">
                  <c:v>39591.749996763574</c:v>
                </c:pt>
                <c:pt idx="3715">
                  <c:v>39591.7916634055</c:v>
                </c:pt>
                <c:pt idx="3716">
                  <c:v>39591.833330047797</c:v>
                </c:pt>
                <c:pt idx="3717">
                  <c:v>39591.874996689803</c:v>
                </c:pt>
                <c:pt idx="3718">
                  <c:v>39591.916663331802</c:v>
                </c:pt>
                <c:pt idx="3719">
                  <c:v>39591.958329974099</c:v>
                </c:pt>
                <c:pt idx="3720">
                  <c:v>39591.999996615727</c:v>
                </c:pt>
                <c:pt idx="3721">
                  <c:v>39592.0416632579</c:v>
                </c:pt>
                <c:pt idx="3722">
                  <c:v>39592.083329899899</c:v>
                </c:pt>
                <c:pt idx="3723">
                  <c:v>39592.124996541985</c:v>
                </c:pt>
                <c:pt idx="3724">
                  <c:v>39592.166663183976</c:v>
                </c:pt>
                <c:pt idx="3725">
                  <c:v>39592.208329825997</c:v>
                </c:pt>
                <c:pt idx="3726">
                  <c:v>39592.249996468097</c:v>
                </c:pt>
                <c:pt idx="3727">
                  <c:v>39592.2916631099</c:v>
                </c:pt>
                <c:pt idx="3728">
                  <c:v>39592.333329752102</c:v>
                </c:pt>
                <c:pt idx="3729">
                  <c:v>39592.374996394341</c:v>
                </c:pt>
                <c:pt idx="3730">
                  <c:v>39592.416663036201</c:v>
                </c:pt>
                <c:pt idx="3731">
                  <c:v>39592.458329678353</c:v>
                </c:pt>
                <c:pt idx="3732">
                  <c:v>39592.499996320199</c:v>
                </c:pt>
                <c:pt idx="3733">
                  <c:v>39592.541662962176</c:v>
                </c:pt>
                <c:pt idx="3734">
                  <c:v>39592.583329604284</c:v>
                </c:pt>
                <c:pt idx="3735">
                  <c:v>39592.624996246297</c:v>
                </c:pt>
                <c:pt idx="3736">
                  <c:v>39592.666662888274</c:v>
                </c:pt>
                <c:pt idx="3737">
                  <c:v>39592.708329530375</c:v>
                </c:pt>
                <c:pt idx="3738">
                  <c:v>39592.749996172402</c:v>
                </c:pt>
                <c:pt idx="3739">
                  <c:v>39592.791662814088</c:v>
                </c:pt>
                <c:pt idx="3740">
                  <c:v>39592.833329456553</c:v>
                </c:pt>
                <c:pt idx="3741">
                  <c:v>39592.874996098719</c:v>
                </c:pt>
                <c:pt idx="3742">
                  <c:v>39592.916662740499</c:v>
                </c:pt>
                <c:pt idx="3743">
                  <c:v>39592.958329382687</c:v>
                </c:pt>
                <c:pt idx="3744">
                  <c:v>39592.999996024599</c:v>
                </c:pt>
                <c:pt idx="3745">
                  <c:v>39593.041662666576</c:v>
                </c:pt>
                <c:pt idx="3746">
                  <c:v>39593.083329308603</c:v>
                </c:pt>
                <c:pt idx="3747">
                  <c:v>39593.124995950595</c:v>
                </c:pt>
                <c:pt idx="3748">
                  <c:v>39593.166662592674</c:v>
                </c:pt>
                <c:pt idx="3749">
                  <c:v>39593.208329234702</c:v>
                </c:pt>
                <c:pt idx="3750">
                  <c:v>39593.2499958767</c:v>
                </c:pt>
                <c:pt idx="3751">
                  <c:v>39593.291662518386</c:v>
                </c:pt>
                <c:pt idx="3752">
                  <c:v>39593.3333291608</c:v>
                </c:pt>
                <c:pt idx="3753">
                  <c:v>39593.374995802798</c:v>
                </c:pt>
                <c:pt idx="3754">
                  <c:v>39593.41666244503</c:v>
                </c:pt>
                <c:pt idx="3755">
                  <c:v>39593.458329087043</c:v>
                </c:pt>
                <c:pt idx="3756">
                  <c:v>39593.499995728896</c:v>
                </c:pt>
                <c:pt idx="3757">
                  <c:v>39593.541662370902</c:v>
                </c:pt>
                <c:pt idx="3758">
                  <c:v>39593.583329012901</c:v>
                </c:pt>
                <c:pt idx="3759">
                  <c:v>39593.6249956549</c:v>
                </c:pt>
                <c:pt idx="3760">
                  <c:v>39593.666662296899</c:v>
                </c:pt>
                <c:pt idx="3761">
                  <c:v>39593.708328938897</c:v>
                </c:pt>
                <c:pt idx="3762">
                  <c:v>39593.749995580874</c:v>
                </c:pt>
                <c:pt idx="3763">
                  <c:v>39593.791662222749</c:v>
                </c:pt>
                <c:pt idx="3764">
                  <c:v>39593.833328864901</c:v>
                </c:pt>
                <c:pt idx="3765">
                  <c:v>39593.874995506943</c:v>
                </c:pt>
                <c:pt idx="3766">
                  <c:v>39593.916662149088</c:v>
                </c:pt>
                <c:pt idx="3767">
                  <c:v>39593.958328791043</c:v>
                </c:pt>
                <c:pt idx="3768">
                  <c:v>39593.999995432903</c:v>
                </c:pt>
                <c:pt idx="3769">
                  <c:v>39594.041662074902</c:v>
                </c:pt>
                <c:pt idx="3770">
                  <c:v>39594.083328716901</c:v>
                </c:pt>
                <c:pt idx="3771">
                  <c:v>39594.124995358899</c:v>
                </c:pt>
                <c:pt idx="3772">
                  <c:v>39594.166662000884</c:v>
                </c:pt>
                <c:pt idx="3773">
                  <c:v>39594.208328642897</c:v>
                </c:pt>
                <c:pt idx="3774">
                  <c:v>39594.249995284903</c:v>
                </c:pt>
                <c:pt idx="3775">
                  <c:v>39594.291661926734</c:v>
                </c:pt>
                <c:pt idx="3776">
                  <c:v>39594.3333285689</c:v>
                </c:pt>
                <c:pt idx="3777">
                  <c:v>39594.374995210899</c:v>
                </c:pt>
                <c:pt idx="3778">
                  <c:v>39594.416661852898</c:v>
                </c:pt>
                <c:pt idx="3779">
                  <c:v>39594.458328495188</c:v>
                </c:pt>
                <c:pt idx="3780">
                  <c:v>39594.499995136903</c:v>
                </c:pt>
                <c:pt idx="3781">
                  <c:v>39594.541661778901</c:v>
                </c:pt>
                <c:pt idx="3782">
                  <c:v>39594.583328421002</c:v>
                </c:pt>
                <c:pt idx="3783">
                  <c:v>39594.624995062884</c:v>
                </c:pt>
                <c:pt idx="3784">
                  <c:v>39594.666661704876</c:v>
                </c:pt>
                <c:pt idx="3785">
                  <c:v>39594.708328347013</c:v>
                </c:pt>
                <c:pt idx="3786">
                  <c:v>39594.749994988902</c:v>
                </c:pt>
                <c:pt idx="3787">
                  <c:v>39594.791661630552</c:v>
                </c:pt>
                <c:pt idx="3788">
                  <c:v>39594.833328273002</c:v>
                </c:pt>
                <c:pt idx="3789">
                  <c:v>39594.874994914899</c:v>
                </c:pt>
                <c:pt idx="3790">
                  <c:v>39594.916661556897</c:v>
                </c:pt>
                <c:pt idx="3791">
                  <c:v>39594.958328199187</c:v>
                </c:pt>
                <c:pt idx="3792">
                  <c:v>39594.999994840902</c:v>
                </c:pt>
                <c:pt idx="3793">
                  <c:v>39595.041661482901</c:v>
                </c:pt>
                <c:pt idx="3794">
                  <c:v>39595.083328124798</c:v>
                </c:pt>
                <c:pt idx="3795">
                  <c:v>39595.124994766775</c:v>
                </c:pt>
                <c:pt idx="3796">
                  <c:v>39595.166661408803</c:v>
                </c:pt>
                <c:pt idx="3797">
                  <c:v>39595.208328050801</c:v>
                </c:pt>
                <c:pt idx="3798">
                  <c:v>39595.2499946928</c:v>
                </c:pt>
                <c:pt idx="3799">
                  <c:v>39595.291661334566</c:v>
                </c:pt>
                <c:pt idx="3800">
                  <c:v>39595.333327976798</c:v>
                </c:pt>
                <c:pt idx="3801">
                  <c:v>39595.374994618811</c:v>
                </c:pt>
                <c:pt idx="3802">
                  <c:v>39595.416661260802</c:v>
                </c:pt>
                <c:pt idx="3803">
                  <c:v>39595.458327902968</c:v>
                </c:pt>
                <c:pt idx="3804">
                  <c:v>39595.4999945448</c:v>
                </c:pt>
                <c:pt idx="3805">
                  <c:v>39595.541661186784</c:v>
                </c:pt>
                <c:pt idx="3806">
                  <c:v>39595.583327828797</c:v>
                </c:pt>
                <c:pt idx="3807">
                  <c:v>39595.624994470803</c:v>
                </c:pt>
                <c:pt idx="3808">
                  <c:v>39595.666661112649</c:v>
                </c:pt>
                <c:pt idx="3809">
                  <c:v>39595.708327754801</c:v>
                </c:pt>
                <c:pt idx="3810">
                  <c:v>39595.749994396843</c:v>
                </c:pt>
                <c:pt idx="3811">
                  <c:v>39595.791661038566</c:v>
                </c:pt>
                <c:pt idx="3812">
                  <c:v>39595.833327680775</c:v>
                </c:pt>
                <c:pt idx="3813">
                  <c:v>39595.874994323014</c:v>
                </c:pt>
                <c:pt idx="3814">
                  <c:v>39595.916660964802</c:v>
                </c:pt>
                <c:pt idx="3815">
                  <c:v>39595.958327606953</c:v>
                </c:pt>
                <c:pt idx="3816">
                  <c:v>39595.999994248799</c:v>
                </c:pt>
                <c:pt idx="3817">
                  <c:v>39596.041660890784</c:v>
                </c:pt>
                <c:pt idx="3818">
                  <c:v>39596.083327557484</c:v>
                </c:pt>
                <c:pt idx="3819">
                  <c:v>39596.124994224199</c:v>
                </c:pt>
                <c:pt idx="3820">
                  <c:v>39596.166660890784</c:v>
                </c:pt>
                <c:pt idx="3821">
                  <c:v>39596.208327557484</c:v>
                </c:pt>
                <c:pt idx="3822">
                  <c:v>39596.249994224199</c:v>
                </c:pt>
                <c:pt idx="3823">
                  <c:v>39596.291660890565</c:v>
                </c:pt>
                <c:pt idx="3824">
                  <c:v>39596.333327557484</c:v>
                </c:pt>
                <c:pt idx="3825">
                  <c:v>39596.374994224243</c:v>
                </c:pt>
                <c:pt idx="3826">
                  <c:v>39596.416660890798</c:v>
                </c:pt>
                <c:pt idx="3827">
                  <c:v>39596.458327557499</c:v>
                </c:pt>
                <c:pt idx="3828">
                  <c:v>39596.499994224199</c:v>
                </c:pt>
                <c:pt idx="3829">
                  <c:v>39596.541660890784</c:v>
                </c:pt>
                <c:pt idx="3830">
                  <c:v>39596.583327557484</c:v>
                </c:pt>
                <c:pt idx="3831">
                  <c:v>39596.624994224199</c:v>
                </c:pt>
                <c:pt idx="3832">
                  <c:v>39596.666660890784</c:v>
                </c:pt>
                <c:pt idx="3833">
                  <c:v>39596.708327557484</c:v>
                </c:pt>
                <c:pt idx="3834">
                  <c:v>39596.749994224199</c:v>
                </c:pt>
                <c:pt idx="3835">
                  <c:v>39596.791660890565</c:v>
                </c:pt>
                <c:pt idx="3836">
                  <c:v>39596.833327557484</c:v>
                </c:pt>
                <c:pt idx="3837">
                  <c:v>39596.874994224243</c:v>
                </c:pt>
                <c:pt idx="3838">
                  <c:v>39596.916660890798</c:v>
                </c:pt>
                <c:pt idx="3839">
                  <c:v>39596.958327557499</c:v>
                </c:pt>
                <c:pt idx="3840">
                  <c:v>39596.999994224199</c:v>
                </c:pt>
                <c:pt idx="3841">
                  <c:v>39597.041660890784</c:v>
                </c:pt>
                <c:pt idx="3842">
                  <c:v>39597.083327557484</c:v>
                </c:pt>
                <c:pt idx="3843">
                  <c:v>39597.124994224199</c:v>
                </c:pt>
                <c:pt idx="3844">
                  <c:v>39597.166660890784</c:v>
                </c:pt>
                <c:pt idx="3845">
                  <c:v>39597.208327557484</c:v>
                </c:pt>
                <c:pt idx="3846">
                  <c:v>39597.249994224199</c:v>
                </c:pt>
                <c:pt idx="3847">
                  <c:v>39597.291660890565</c:v>
                </c:pt>
                <c:pt idx="3848">
                  <c:v>39597.333327557484</c:v>
                </c:pt>
                <c:pt idx="3849">
                  <c:v>39597.374994224243</c:v>
                </c:pt>
                <c:pt idx="3850">
                  <c:v>39597.416660890798</c:v>
                </c:pt>
                <c:pt idx="3851">
                  <c:v>39597.458327557499</c:v>
                </c:pt>
                <c:pt idx="3852">
                  <c:v>39597.499994224199</c:v>
                </c:pt>
                <c:pt idx="3853">
                  <c:v>39597.541660890784</c:v>
                </c:pt>
                <c:pt idx="3854">
                  <c:v>39597.583327557484</c:v>
                </c:pt>
                <c:pt idx="3855">
                  <c:v>39597.624994224199</c:v>
                </c:pt>
                <c:pt idx="3856">
                  <c:v>39597.666660890784</c:v>
                </c:pt>
                <c:pt idx="3857">
                  <c:v>39597.708327557484</c:v>
                </c:pt>
                <c:pt idx="3858">
                  <c:v>39597.749994224199</c:v>
                </c:pt>
                <c:pt idx="3859">
                  <c:v>39597.791660890565</c:v>
                </c:pt>
                <c:pt idx="3860">
                  <c:v>39597.833327557484</c:v>
                </c:pt>
                <c:pt idx="3861">
                  <c:v>39597.874994224243</c:v>
                </c:pt>
                <c:pt idx="3862">
                  <c:v>39597.916660890798</c:v>
                </c:pt>
                <c:pt idx="3863">
                  <c:v>39597.958327557499</c:v>
                </c:pt>
                <c:pt idx="3864">
                  <c:v>39597.999994224199</c:v>
                </c:pt>
                <c:pt idx="3865">
                  <c:v>39598.041660890784</c:v>
                </c:pt>
                <c:pt idx="3866">
                  <c:v>39598.083327557484</c:v>
                </c:pt>
                <c:pt idx="3867">
                  <c:v>39598.124994224199</c:v>
                </c:pt>
                <c:pt idx="3868">
                  <c:v>39598.166660890784</c:v>
                </c:pt>
                <c:pt idx="3869">
                  <c:v>39598.208327557484</c:v>
                </c:pt>
                <c:pt idx="3870">
                  <c:v>39598.249994224199</c:v>
                </c:pt>
                <c:pt idx="3871">
                  <c:v>39598.291660890565</c:v>
                </c:pt>
                <c:pt idx="3872">
                  <c:v>39598.333327557484</c:v>
                </c:pt>
                <c:pt idx="3873">
                  <c:v>39598.374994224243</c:v>
                </c:pt>
                <c:pt idx="3874">
                  <c:v>39598.416660890798</c:v>
                </c:pt>
                <c:pt idx="3875">
                  <c:v>39598.458327557499</c:v>
                </c:pt>
                <c:pt idx="3876">
                  <c:v>39598.499994224199</c:v>
                </c:pt>
                <c:pt idx="3877">
                  <c:v>39598.541660890784</c:v>
                </c:pt>
                <c:pt idx="3878">
                  <c:v>39598.583327557484</c:v>
                </c:pt>
                <c:pt idx="3879">
                  <c:v>39598.624994224199</c:v>
                </c:pt>
                <c:pt idx="3880">
                  <c:v>39598.666660890784</c:v>
                </c:pt>
                <c:pt idx="3881">
                  <c:v>39598.708327557484</c:v>
                </c:pt>
                <c:pt idx="3882">
                  <c:v>39598.749994224199</c:v>
                </c:pt>
                <c:pt idx="3883">
                  <c:v>39598.791660890565</c:v>
                </c:pt>
                <c:pt idx="3884">
                  <c:v>39598.833327557484</c:v>
                </c:pt>
                <c:pt idx="3885">
                  <c:v>39598.874994224243</c:v>
                </c:pt>
                <c:pt idx="3886">
                  <c:v>39598.916660890798</c:v>
                </c:pt>
                <c:pt idx="3887">
                  <c:v>39598.958327557499</c:v>
                </c:pt>
                <c:pt idx="3888">
                  <c:v>39598.999994224199</c:v>
                </c:pt>
                <c:pt idx="3889">
                  <c:v>39599.041660890784</c:v>
                </c:pt>
                <c:pt idx="3890">
                  <c:v>39599.083327557484</c:v>
                </c:pt>
                <c:pt idx="3891">
                  <c:v>39599.124994224199</c:v>
                </c:pt>
                <c:pt idx="3892">
                  <c:v>39599.166660890784</c:v>
                </c:pt>
                <c:pt idx="3893">
                  <c:v>39599.208327557484</c:v>
                </c:pt>
                <c:pt idx="3894">
                  <c:v>39599.249994224199</c:v>
                </c:pt>
                <c:pt idx="3895">
                  <c:v>39599.291660890565</c:v>
                </c:pt>
                <c:pt idx="3896">
                  <c:v>39599.333327557484</c:v>
                </c:pt>
                <c:pt idx="3897">
                  <c:v>39599.374994224243</c:v>
                </c:pt>
                <c:pt idx="3898">
                  <c:v>39599.416660890798</c:v>
                </c:pt>
                <c:pt idx="3899">
                  <c:v>39599.458327557499</c:v>
                </c:pt>
                <c:pt idx="3900">
                  <c:v>39599.499994224199</c:v>
                </c:pt>
                <c:pt idx="3901">
                  <c:v>39599.541660890784</c:v>
                </c:pt>
                <c:pt idx="3902">
                  <c:v>39599.583327557484</c:v>
                </c:pt>
                <c:pt idx="3903">
                  <c:v>39599.624994224199</c:v>
                </c:pt>
                <c:pt idx="3904">
                  <c:v>39599.666660890784</c:v>
                </c:pt>
                <c:pt idx="3905">
                  <c:v>39599.708327557484</c:v>
                </c:pt>
                <c:pt idx="3906">
                  <c:v>39599.749994224199</c:v>
                </c:pt>
                <c:pt idx="3907">
                  <c:v>39599.791660890565</c:v>
                </c:pt>
                <c:pt idx="3908">
                  <c:v>39599.833327557484</c:v>
                </c:pt>
                <c:pt idx="3909">
                  <c:v>39599.874994224243</c:v>
                </c:pt>
                <c:pt idx="3910">
                  <c:v>39599.916660890798</c:v>
                </c:pt>
                <c:pt idx="3911">
                  <c:v>39599.958327557499</c:v>
                </c:pt>
                <c:pt idx="3912">
                  <c:v>39599.999994224199</c:v>
                </c:pt>
                <c:pt idx="3913">
                  <c:v>39600.041660890784</c:v>
                </c:pt>
                <c:pt idx="3914">
                  <c:v>39600.083327557484</c:v>
                </c:pt>
                <c:pt idx="3915">
                  <c:v>39600.124994224199</c:v>
                </c:pt>
                <c:pt idx="3916">
                  <c:v>39600.166660890784</c:v>
                </c:pt>
                <c:pt idx="3917">
                  <c:v>39600.208327557484</c:v>
                </c:pt>
                <c:pt idx="3918">
                  <c:v>39600.249994224199</c:v>
                </c:pt>
                <c:pt idx="3919">
                  <c:v>39600.291660890565</c:v>
                </c:pt>
                <c:pt idx="3920">
                  <c:v>39600.333327557484</c:v>
                </c:pt>
                <c:pt idx="3921">
                  <c:v>39600.374994224243</c:v>
                </c:pt>
                <c:pt idx="3922">
                  <c:v>39600.416660890798</c:v>
                </c:pt>
                <c:pt idx="3923">
                  <c:v>39600.458327557499</c:v>
                </c:pt>
                <c:pt idx="3924">
                  <c:v>39600.499994224199</c:v>
                </c:pt>
                <c:pt idx="3925">
                  <c:v>39600.541660890784</c:v>
                </c:pt>
                <c:pt idx="3926">
                  <c:v>39600.583327557484</c:v>
                </c:pt>
                <c:pt idx="3927">
                  <c:v>39600.624994224199</c:v>
                </c:pt>
                <c:pt idx="3928">
                  <c:v>39600.666660890784</c:v>
                </c:pt>
                <c:pt idx="3929">
                  <c:v>39600.708327557484</c:v>
                </c:pt>
                <c:pt idx="3930">
                  <c:v>39600.749994224199</c:v>
                </c:pt>
                <c:pt idx="3931">
                  <c:v>39600.791660890565</c:v>
                </c:pt>
                <c:pt idx="3932">
                  <c:v>39600.833327557484</c:v>
                </c:pt>
                <c:pt idx="3933">
                  <c:v>39600.874994224243</c:v>
                </c:pt>
                <c:pt idx="3934">
                  <c:v>39600.916660890798</c:v>
                </c:pt>
                <c:pt idx="3935">
                  <c:v>39600.958327557499</c:v>
                </c:pt>
                <c:pt idx="3936">
                  <c:v>39600.999994224199</c:v>
                </c:pt>
                <c:pt idx="3937">
                  <c:v>39601.041660890784</c:v>
                </c:pt>
                <c:pt idx="3938">
                  <c:v>39601.083327557484</c:v>
                </c:pt>
                <c:pt idx="3939">
                  <c:v>39601.124994224199</c:v>
                </c:pt>
                <c:pt idx="3940">
                  <c:v>39601.166660890784</c:v>
                </c:pt>
                <c:pt idx="3941">
                  <c:v>39601.208327557484</c:v>
                </c:pt>
                <c:pt idx="3942">
                  <c:v>39601.249994224199</c:v>
                </c:pt>
                <c:pt idx="3943">
                  <c:v>39601.291660890565</c:v>
                </c:pt>
                <c:pt idx="3944">
                  <c:v>39601.333327557484</c:v>
                </c:pt>
                <c:pt idx="3945">
                  <c:v>39601.374994224243</c:v>
                </c:pt>
                <c:pt idx="3946">
                  <c:v>39601.416660890798</c:v>
                </c:pt>
                <c:pt idx="3947">
                  <c:v>39601.458327557499</c:v>
                </c:pt>
                <c:pt idx="3948">
                  <c:v>39601.499994224199</c:v>
                </c:pt>
                <c:pt idx="3949">
                  <c:v>39601.541660890784</c:v>
                </c:pt>
                <c:pt idx="3950">
                  <c:v>39601.583327557484</c:v>
                </c:pt>
                <c:pt idx="3951">
                  <c:v>39601.624994224199</c:v>
                </c:pt>
                <c:pt idx="3952">
                  <c:v>39601.666660890784</c:v>
                </c:pt>
                <c:pt idx="3953">
                  <c:v>39601.708327557484</c:v>
                </c:pt>
                <c:pt idx="3954">
                  <c:v>39601.749994224199</c:v>
                </c:pt>
                <c:pt idx="3955">
                  <c:v>39601.791660890565</c:v>
                </c:pt>
                <c:pt idx="3956">
                  <c:v>39601.833327557484</c:v>
                </c:pt>
                <c:pt idx="3957">
                  <c:v>39601.874994224243</c:v>
                </c:pt>
                <c:pt idx="3958">
                  <c:v>39601.916660890798</c:v>
                </c:pt>
                <c:pt idx="3959">
                  <c:v>39601.958327557499</c:v>
                </c:pt>
                <c:pt idx="3960">
                  <c:v>39601.999994224199</c:v>
                </c:pt>
                <c:pt idx="3961">
                  <c:v>39602.041660890784</c:v>
                </c:pt>
                <c:pt idx="3962">
                  <c:v>39602.083327557484</c:v>
                </c:pt>
                <c:pt idx="3963">
                  <c:v>39602.124994224199</c:v>
                </c:pt>
                <c:pt idx="3964">
                  <c:v>39602.166660890784</c:v>
                </c:pt>
                <c:pt idx="3965">
                  <c:v>39602.208327557484</c:v>
                </c:pt>
                <c:pt idx="3966">
                  <c:v>39602.249994224199</c:v>
                </c:pt>
                <c:pt idx="3967">
                  <c:v>39602.291660890565</c:v>
                </c:pt>
                <c:pt idx="3968">
                  <c:v>39602.333327557484</c:v>
                </c:pt>
                <c:pt idx="3969">
                  <c:v>39602.374994224243</c:v>
                </c:pt>
                <c:pt idx="3970">
                  <c:v>39602.416660890798</c:v>
                </c:pt>
                <c:pt idx="3971">
                  <c:v>39602.458327557499</c:v>
                </c:pt>
                <c:pt idx="3972">
                  <c:v>39602.499994224199</c:v>
                </c:pt>
                <c:pt idx="3973">
                  <c:v>39602.541660890784</c:v>
                </c:pt>
                <c:pt idx="3974">
                  <c:v>39602.583327557484</c:v>
                </c:pt>
                <c:pt idx="3975">
                  <c:v>39602.624994224199</c:v>
                </c:pt>
                <c:pt idx="3976">
                  <c:v>39602.666660890784</c:v>
                </c:pt>
                <c:pt idx="3977">
                  <c:v>39602.708327557484</c:v>
                </c:pt>
                <c:pt idx="3978">
                  <c:v>39602.749994224199</c:v>
                </c:pt>
                <c:pt idx="3979">
                  <c:v>39602.791660890565</c:v>
                </c:pt>
                <c:pt idx="3980">
                  <c:v>39602.833327557484</c:v>
                </c:pt>
                <c:pt idx="3981">
                  <c:v>39602.874994224243</c:v>
                </c:pt>
                <c:pt idx="3982">
                  <c:v>39602.916660890798</c:v>
                </c:pt>
                <c:pt idx="3983">
                  <c:v>39602.958327557499</c:v>
                </c:pt>
                <c:pt idx="3984">
                  <c:v>39602.999994224199</c:v>
                </c:pt>
                <c:pt idx="3985">
                  <c:v>39603.041660890784</c:v>
                </c:pt>
                <c:pt idx="3986">
                  <c:v>39603.083327557484</c:v>
                </c:pt>
                <c:pt idx="3987">
                  <c:v>39603.124994224199</c:v>
                </c:pt>
                <c:pt idx="3988">
                  <c:v>39603.166660890784</c:v>
                </c:pt>
                <c:pt idx="3989">
                  <c:v>39603.208327557484</c:v>
                </c:pt>
                <c:pt idx="3990">
                  <c:v>39603.249994224199</c:v>
                </c:pt>
                <c:pt idx="3991">
                  <c:v>39603.291660890565</c:v>
                </c:pt>
                <c:pt idx="3992">
                  <c:v>39603.333327557484</c:v>
                </c:pt>
                <c:pt idx="3993">
                  <c:v>39603.374994224243</c:v>
                </c:pt>
                <c:pt idx="3994">
                  <c:v>39603.416660890798</c:v>
                </c:pt>
                <c:pt idx="3995">
                  <c:v>39603.458327557499</c:v>
                </c:pt>
                <c:pt idx="3996">
                  <c:v>39603.499994224199</c:v>
                </c:pt>
                <c:pt idx="3997">
                  <c:v>39603.541660890784</c:v>
                </c:pt>
                <c:pt idx="3998">
                  <c:v>39603.583327557484</c:v>
                </c:pt>
                <c:pt idx="3999">
                  <c:v>39603.624994224199</c:v>
                </c:pt>
                <c:pt idx="4000">
                  <c:v>39603.666660890784</c:v>
                </c:pt>
                <c:pt idx="4001">
                  <c:v>39603.708327557484</c:v>
                </c:pt>
                <c:pt idx="4002">
                  <c:v>39603.749994224199</c:v>
                </c:pt>
                <c:pt idx="4003">
                  <c:v>39603.791660890565</c:v>
                </c:pt>
                <c:pt idx="4004">
                  <c:v>39603.833327557484</c:v>
                </c:pt>
                <c:pt idx="4005">
                  <c:v>39603.874994224243</c:v>
                </c:pt>
                <c:pt idx="4006">
                  <c:v>39603.916660890798</c:v>
                </c:pt>
                <c:pt idx="4007">
                  <c:v>39603.958327557499</c:v>
                </c:pt>
                <c:pt idx="4008">
                  <c:v>39603.999994224199</c:v>
                </c:pt>
                <c:pt idx="4009">
                  <c:v>39604.041660890784</c:v>
                </c:pt>
                <c:pt idx="4010">
                  <c:v>39604.083327557484</c:v>
                </c:pt>
                <c:pt idx="4011">
                  <c:v>39604.124994224199</c:v>
                </c:pt>
                <c:pt idx="4012">
                  <c:v>39604.166660890784</c:v>
                </c:pt>
                <c:pt idx="4013">
                  <c:v>39604.208327557484</c:v>
                </c:pt>
                <c:pt idx="4014">
                  <c:v>39604.249994224199</c:v>
                </c:pt>
                <c:pt idx="4015">
                  <c:v>39604.291660890565</c:v>
                </c:pt>
                <c:pt idx="4016">
                  <c:v>39604.333327557484</c:v>
                </c:pt>
                <c:pt idx="4017">
                  <c:v>39604.374994224243</c:v>
                </c:pt>
                <c:pt idx="4018">
                  <c:v>39604.416660890798</c:v>
                </c:pt>
                <c:pt idx="4019">
                  <c:v>39604.458327557499</c:v>
                </c:pt>
                <c:pt idx="4020">
                  <c:v>39604.499994224199</c:v>
                </c:pt>
                <c:pt idx="4021">
                  <c:v>39604.541660890784</c:v>
                </c:pt>
                <c:pt idx="4022">
                  <c:v>39604.583327557484</c:v>
                </c:pt>
                <c:pt idx="4023">
                  <c:v>39604.624994224199</c:v>
                </c:pt>
                <c:pt idx="4024">
                  <c:v>39604.666660890784</c:v>
                </c:pt>
                <c:pt idx="4025">
                  <c:v>39604.708327557484</c:v>
                </c:pt>
                <c:pt idx="4026">
                  <c:v>39604.749994224199</c:v>
                </c:pt>
                <c:pt idx="4027">
                  <c:v>39604.791660890565</c:v>
                </c:pt>
                <c:pt idx="4028">
                  <c:v>39604.833327557484</c:v>
                </c:pt>
                <c:pt idx="4029">
                  <c:v>39604.874994224243</c:v>
                </c:pt>
                <c:pt idx="4030">
                  <c:v>39604.916660890798</c:v>
                </c:pt>
                <c:pt idx="4031">
                  <c:v>39604.958327557499</c:v>
                </c:pt>
                <c:pt idx="4032">
                  <c:v>39604.999994224199</c:v>
                </c:pt>
                <c:pt idx="4033">
                  <c:v>39605.041660890784</c:v>
                </c:pt>
                <c:pt idx="4034">
                  <c:v>39605.083327557484</c:v>
                </c:pt>
                <c:pt idx="4035">
                  <c:v>39605.124994224199</c:v>
                </c:pt>
                <c:pt idx="4036">
                  <c:v>39605.166660890784</c:v>
                </c:pt>
                <c:pt idx="4037">
                  <c:v>39605.208327557484</c:v>
                </c:pt>
                <c:pt idx="4038">
                  <c:v>39605.249994224199</c:v>
                </c:pt>
                <c:pt idx="4039">
                  <c:v>39605.291660890565</c:v>
                </c:pt>
                <c:pt idx="4040">
                  <c:v>39605.333327557484</c:v>
                </c:pt>
                <c:pt idx="4041">
                  <c:v>39605.374994224243</c:v>
                </c:pt>
                <c:pt idx="4042">
                  <c:v>39605.416660890798</c:v>
                </c:pt>
                <c:pt idx="4043">
                  <c:v>39605.458327557499</c:v>
                </c:pt>
                <c:pt idx="4044">
                  <c:v>39605.499994224199</c:v>
                </c:pt>
                <c:pt idx="4045">
                  <c:v>39605.541660890784</c:v>
                </c:pt>
                <c:pt idx="4046">
                  <c:v>39605.583327557484</c:v>
                </c:pt>
                <c:pt idx="4047">
                  <c:v>39605.624994224199</c:v>
                </c:pt>
                <c:pt idx="4048">
                  <c:v>39605.666660890784</c:v>
                </c:pt>
                <c:pt idx="4049">
                  <c:v>39605.708327557484</c:v>
                </c:pt>
                <c:pt idx="4050">
                  <c:v>39605.749994224199</c:v>
                </c:pt>
                <c:pt idx="4051">
                  <c:v>39605.791660890565</c:v>
                </c:pt>
                <c:pt idx="4052">
                  <c:v>39605.833327557484</c:v>
                </c:pt>
                <c:pt idx="4053">
                  <c:v>39605.874994224243</c:v>
                </c:pt>
                <c:pt idx="4054">
                  <c:v>39605.916660890798</c:v>
                </c:pt>
                <c:pt idx="4055">
                  <c:v>39605.958327557499</c:v>
                </c:pt>
                <c:pt idx="4056">
                  <c:v>39605.999994224199</c:v>
                </c:pt>
                <c:pt idx="4057">
                  <c:v>39606.041660890784</c:v>
                </c:pt>
                <c:pt idx="4058">
                  <c:v>39606.083327557484</c:v>
                </c:pt>
                <c:pt idx="4059">
                  <c:v>39606.124994224199</c:v>
                </c:pt>
                <c:pt idx="4060">
                  <c:v>39606.166660890784</c:v>
                </c:pt>
                <c:pt idx="4061">
                  <c:v>39606.208327557484</c:v>
                </c:pt>
                <c:pt idx="4062">
                  <c:v>39606.249994224199</c:v>
                </c:pt>
                <c:pt idx="4063">
                  <c:v>39606.291660890565</c:v>
                </c:pt>
                <c:pt idx="4064">
                  <c:v>39606.333327557484</c:v>
                </c:pt>
                <c:pt idx="4065">
                  <c:v>39606.374994224243</c:v>
                </c:pt>
                <c:pt idx="4066">
                  <c:v>39606.416660890798</c:v>
                </c:pt>
                <c:pt idx="4067">
                  <c:v>39606.458327557499</c:v>
                </c:pt>
                <c:pt idx="4068">
                  <c:v>39606.499994224199</c:v>
                </c:pt>
                <c:pt idx="4069">
                  <c:v>39606.541660890784</c:v>
                </c:pt>
                <c:pt idx="4070">
                  <c:v>39606.583327557484</c:v>
                </c:pt>
                <c:pt idx="4071">
                  <c:v>39606.624994224199</c:v>
                </c:pt>
                <c:pt idx="4072">
                  <c:v>39606.666660890784</c:v>
                </c:pt>
                <c:pt idx="4073">
                  <c:v>39606.708327557484</c:v>
                </c:pt>
                <c:pt idx="4074">
                  <c:v>39606.749994224199</c:v>
                </c:pt>
                <c:pt idx="4075">
                  <c:v>39606.791660890565</c:v>
                </c:pt>
                <c:pt idx="4076">
                  <c:v>39606.833327557484</c:v>
                </c:pt>
                <c:pt idx="4077">
                  <c:v>39606.874994224243</c:v>
                </c:pt>
                <c:pt idx="4078">
                  <c:v>39606.916660890798</c:v>
                </c:pt>
                <c:pt idx="4079">
                  <c:v>39606.958327557499</c:v>
                </c:pt>
                <c:pt idx="4080">
                  <c:v>39606.999994224199</c:v>
                </c:pt>
                <c:pt idx="4081">
                  <c:v>39607.041660890784</c:v>
                </c:pt>
                <c:pt idx="4082">
                  <c:v>39607.083327557484</c:v>
                </c:pt>
                <c:pt idx="4083">
                  <c:v>39607.124994224199</c:v>
                </c:pt>
                <c:pt idx="4084">
                  <c:v>39607.166660890784</c:v>
                </c:pt>
                <c:pt idx="4085">
                  <c:v>39607.208327557484</c:v>
                </c:pt>
                <c:pt idx="4086">
                  <c:v>39607.249994224199</c:v>
                </c:pt>
                <c:pt idx="4087">
                  <c:v>39607.291660890565</c:v>
                </c:pt>
                <c:pt idx="4088">
                  <c:v>39607.333327557484</c:v>
                </c:pt>
                <c:pt idx="4089">
                  <c:v>39607.374994224243</c:v>
                </c:pt>
                <c:pt idx="4090">
                  <c:v>39607.416660890798</c:v>
                </c:pt>
                <c:pt idx="4091">
                  <c:v>39607.458327557499</c:v>
                </c:pt>
                <c:pt idx="4092">
                  <c:v>39607.499994224199</c:v>
                </c:pt>
                <c:pt idx="4093">
                  <c:v>39607.541660890784</c:v>
                </c:pt>
                <c:pt idx="4094">
                  <c:v>39607.583327557484</c:v>
                </c:pt>
                <c:pt idx="4095">
                  <c:v>39607.624994224199</c:v>
                </c:pt>
                <c:pt idx="4096">
                  <c:v>39607.666660890784</c:v>
                </c:pt>
                <c:pt idx="4097">
                  <c:v>39607.708327557484</c:v>
                </c:pt>
                <c:pt idx="4098">
                  <c:v>39607.749994224199</c:v>
                </c:pt>
                <c:pt idx="4099">
                  <c:v>39607.791660890565</c:v>
                </c:pt>
                <c:pt idx="4100">
                  <c:v>39607.833327557484</c:v>
                </c:pt>
                <c:pt idx="4101">
                  <c:v>39607.874994224243</c:v>
                </c:pt>
                <c:pt idx="4102">
                  <c:v>39607.916660890798</c:v>
                </c:pt>
                <c:pt idx="4103">
                  <c:v>39607.958327557499</c:v>
                </c:pt>
                <c:pt idx="4104">
                  <c:v>39607.999994224199</c:v>
                </c:pt>
                <c:pt idx="4105">
                  <c:v>39608.041660890784</c:v>
                </c:pt>
                <c:pt idx="4106">
                  <c:v>39608.083327557484</c:v>
                </c:pt>
                <c:pt idx="4107">
                  <c:v>39608.124994224199</c:v>
                </c:pt>
                <c:pt idx="4108">
                  <c:v>39608.166660890784</c:v>
                </c:pt>
                <c:pt idx="4109">
                  <c:v>39608.208327557484</c:v>
                </c:pt>
                <c:pt idx="4110">
                  <c:v>39608.249994224199</c:v>
                </c:pt>
                <c:pt idx="4111">
                  <c:v>39608.291660890565</c:v>
                </c:pt>
                <c:pt idx="4112">
                  <c:v>39608.333327557484</c:v>
                </c:pt>
                <c:pt idx="4113">
                  <c:v>39608.374994224243</c:v>
                </c:pt>
                <c:pt idx="4114">
                  <c:v>39608.416660890798</c:v>
                </c:pt>
                <c:pt idx="4115">
                  <c:v>39608.458327557499</c:v>
                </c:pt>
                <c:pt idx="4116">
                  <c:v>39608.499994224199</c:v>
                </c:pt>
                <c:pt idx="4117">
                  <c:v>39608.541660890784</c:v>
                </c:pt>
                <c:pt idx="4118">
                  <c:v>39608.583327557484</c:v>
                </c:pt>
                <c:pt idx="4119">
                  <c:v>39608.624994224199</c:v>
                </c:pt>
                <c:pt idx="4120">
                  <c:v>39608.666660890784</c:v>
                </c:pt>
                <c:pt idx="4121">
                  <c:v>39608.708327557484</c:v>
                </c:pt>
                <c:pt idx="4122">
                  <c:v>39608.749994224199</c:v>
                </c:pt>
                <c:pt idx="4123">
                  <c:v>39608.791660890565</c:v>
                </c:pt>
                <c:pt idx="4124">
                  <c:v>39608.833327557484</c:v>
                </c:pt>
                <c:pt idx="4125">
                  <c:v>39608.874994224243</c:v>
                </c:pt>
                <c:pt idx="4126">
                  <c:v>39608.916660890798</c:v>
                </c:pt>
                <c:pt idx="4127">
                  <c:v>39608.958327557499</c:v>
                </c:pt>
                <c:pt idx="4128">
                  <c:v>39608.999994224199</c:v>
                </c:pt>
                <c:pt idx="4129">
                  <c:v>39609.041660890784</c:v>
                </c:pt>
                <c:pt idx="4130">
                  <c:v>39609.083327557484</c:v>
                </c:pt>
                <c:pt idx="4131">
                  <c:v>39609.124994224199</c:v>
                </c:pt>
                <c:pt idx="4132">
                  <c:v>39609.166660890784</c:v>
                </c:pt>
                <c:pt idx="4133">
                  <c:v>39609.208327557484</c:v>
                </c:pt>
                <c:pt idx="4134">
                  <c:v>39609.249994224199</c:v>
                </c:pt>
                <c:pt idx="4135">
                  <c:v>39609.291660890565</c:v>
                </c:pt>
                <c:pt idx="4136">
                  <c:v>39609.333327557484</c:v>
                </c:pt>
                <c:pt idx="4137">
                  <c:v>39609.374994224243</c:v>
                </c:pt>
                <c:pt idx="4138">
                  <c:v>39609.416660890798</c:v>
                </c:pt>
                <c:pt idx="4139">
                  <c:v>39609.458327557499</c:v>
                </c:pt>
                <c:pt idx="4140">
                  <c:v>39609.499994224199</c:v>
                </c:pt>
                <c:pt idx="4141">
                  <c:v>39609.541660890784</c:v>
                </c:pt>
                <c:pt idx="4142">
                  <c:v>39609.583327557484</c:v>
                </c:pt>
                <c:pt idx="4143">
                  <c:v>39609.624994224199</c:v>
                </c:pt>
                <c:pt idx="4144">
                  <c:v>39609.666660890784</c:v>
                </c:pt>
                <c:pt idx="4145">
                  <c:v>39609.708327557484</c:v>
                </c:pt>
                <c:pt idx="4146">
                  <c:v>39609.749994224199</c:v>
                </c:pt>
                <c:pt idx="4147">
                  <c:v>39609.791660890565</c:v>
                </c:pt>
                <c:pt idx="4148">
                  <c:v>39609.833327557484</c:v>
                </c:pt>
                <c:pt idx="4149">
                  <c:v>39609.874994224243</c:v>
                </c:pt>
                <c:pt idx="4150">
                  <c:v>39609.916660890798</c:v>
                </c:pt>
                <c:pt idx="4151">
                  <c:v>39609.958327557499</c:v>
                </c:pt>
                <c:pt idx="4152">
                  <c:v>39609.999994224199</c:v>
                </c:pt>
                <c:pt idx="4153">
                  <c:v>39610.041660890784</c:v>
                </c:pt>
                <c:pt idx="4154">
                  <c:v>39610.083327557484</c:v>
                </c:pt>
                <c:pt idx="4155">
                  <c:v>39610.124994224199</c:v>
                </c:pt>
                <c:pt idx="4156">
                  <c:v>39610.166660890784</c:v>
                </c:pt>
                <c:pt idx="4157">
                  <c:v>39610.208327557484</c:v>
                </c:pt>
                <c:pt idx="4158">
                  <c:v>39610.249994224199</c:v>
                </c:pt>
                <c:pt idx="4159">
                  <c:v>39610.291660890565</c:v>
                </c:pt>
                <c:pt idx="4160">
                  <c:v>39610.333327557484</c:v>
                </c:pt>
                <c:pt idx="4161">
                  <c:v>39610.374994224243</c:v>
                </c:pt>
                <c:pt idx="4162">
                  <c:v>39610.416660890798</c:v>
                </c:pt>
                <c:pt idx="4163">
                  <c:v>39610.458327557499</c:v>
                </c:pt>
                <c:pt idx="4164">
                  <c:v>39610.499994224199</c:v>
                </c:pt>
                <c:pt idx="4165">
                  <c:v>39610.541660890784</c:v>
                </c:pt>
                <c:pt idx="4166">
                  <c:v>39610.583327557484</c:v>
                </c:pt>
                <c:pt idx="4167">
                  <c:v>39610.624994224199</c:v>
                </c:pt>
                <c:pt idx="4168">
                  <c:v>39610.666666694902</c:v>
                </c:pt>
                <c:pt idx="4169">
                  <c:v>39610.708333333336</c:v>
                </c:pt>
                <c:pt idx="4170">
                  <c:v>39610.750000694446</c:v>
                </c:pt>
                <c:pt idx="4171">
                  <c:v>39610.791668055354</c:v>
                </c:pt>
                <c:pt idx="4172">
                  <c:v>39610.833335416668</c:v>
                </c:pt>
                <c:pt idx="4173">
                  <c:v>39610.875002777779</c:v>
                </c:pt>
                <c:pt idx="4174">
                  <c:v>39610.916670139013</c:v>
                </c:pt>
                <c:pt idx="4175">
                  <c:v>39610.958337500153</c:v>
                </c:pt>
                <c:pt idx="4176">
                  <c:v>39611.000004861104</c:v>
                </c:pt>
                <c:pt idx="4177">
                  <c:v>39611.041672222222</c:v>
                </c:pt>
                <c:pt idx="4178">
                  <c:v>39611.083339583325</c:v>
                </c:pt>
                <c:pt idx="4179">
                  <c:v>39611.125006944436</c:v>
                </c:pt>
                <c:pt idx="4180">
                  <c:v>39611.166674305561</c:v>
                </c:pt>
                <c:pt idx="4181">
                  <c:v>39611.208341666585</c:v>
                </c:pt>
                <c:pt idx="4182">
                  <c:v>39611.250009027783</c:v>
                </c:pt>
                <c:pt idx="4183">
                  <c:v>39611.291676388886</c:v>
                </c:pt>
                <c:pt idx="4184">
                  <c:v>39611.333343749997</c:v>
                </c:pt>
                <c:pt idx="4185">
                  <c:v>39611.375011111108</c:v>
                </c:pt>
                <c:pt idx="4186">
                  <c:v>39611.416678472473</c:v>
                </c:pt>
                <c:pt idx="4187">
                  <c:v>39611.458345833336</c:v>
                </c:pt>
                <c:pt idx="4188">
                  <c:v>39611.500013194651</c:v>
                </c:pt>
                <c:pt idx="4189">
                  <c:v>39611.541680555354</c:v>
                </c:pt>
                <c:pt idx="4190">
                  <c:v>39611.583347916654</c:v>
                </c:pt>
                <c:pt idx="4191">
                  <c:v>39611.625015277779</c:v>
                </c:pt>
                <c:pt idx="4192">
                  <c:v>39611.666682638875</c:v>
                </c:pt>
                <c:pt idx="4193">
                  <c:v>39611.708350000001</c:v>
                </c:pt>
                <c:pt idx="4194">
                  <c:v>39611.750017361112</c:v>
                </c:pt>
                <c:pt idx="4195">
                  <c:v>39611.791684722004</c:v>
                </c:pt>
                <c:pt idx="4196">
                  <c:v>39611.833352083326</c:v>
                </c:pt>
                <c:pt idx="4197">
                  <c:v>39611.875019444698</c:v>
                </c:pt>
                <c:pt idx="4198">
                  <c:v>39611.916686805562</c:v>
                </c:pt>
                <c:pt idx="4199">
                  <c:v>39611.958354166818</c:v>
                </c:pt>
                <c:pt idx="4200">
                  <c:v>39612.000021527776</c:v>
                </c:pt>
                <c:pt idx="4201">
                  <c:v>39612.041688888887</c:v>
                </c:pt>
                <c:pt idx="4202">
                  <c:v>39612.083356250012</c:v>
                </c:pt>
                <c:pt idx="4203">
                  <c:v>39612.125023610854</c:v>
                </c:pt>
                <c:pt idx="4204">
                  <c:v>39612.166690972204</c:v>
                </c:pt>
                <c:pt idx="4205">
                  <c:v>39612.208358333337</c:v>
                </c:pt>
                <c:pt idx="4206">
                  <c:v>39612.250025694448</c:v>
                </c:pt>
                <c:pt idx="4207">
                  <c:v>39612.291693055384</c:v>
                </c:pt>
                <c:pt idx="4208">
                  <c:v>39612.333360416655</c:v>
                </c:pt>
                <c:pt idx="4209">
                  <c:v>39612.37502777778</c:v>
                </c:pt>
                <c:pt idx="4210">
                  <c:v>39612.416695139043</c:v>
                </c:pt>
                <c:pt idx="4211">
                  <c:v>39612.458362500001</c:v>
                </c:pt>
                <c:pt idx="4212">
                  <c:v>39612.500029861105</c:v>
                </c:pt>
                <c:pt idx="4213">
                  <c:v>39612.541697222223</c:v>
                </c:pt>
                <c:pt idx="4214">
                  <c:v>39612.583364583174</c:v>
                </c:pt>
                <c:pt idx="4215">
                  <c:v>39612.625031944444</c:v>
                </c:pt>
                <c:pt idx="4216">
                  <c:v>39612.666699305562</c:v>
                </c:pt>
                <c:pt idx="4217">
                  <c:v>39612.708366666586</c:v>
                </c:pt>
                <c:pt idx="4218">
                  <c:v>39612.750034027791</c:v>
                </c:pt>
                <c:pt idx="4219">
                  <c:v>39612.791701388727</c:v>
                </c:pt>
                <c:pt idx="4220">
                  <c:v>39612.833368749998</c:v>
                </c:pt>
                <c:pt idx="4221">
                  <c:v>39612.875036111109</c:v>
                </c:pt>
                <c:pt idx="4222">
                  <c:v>39612.916703472241</c:v>
                </c:pt>
                <c:pt idx="4223">
                  <c:v>39612.95837083333</c:v>
                </c:pt>
                <c:pt idx="4224">
                  <c:v>39613.000038194659</c:v>
                </c:pt>
                <c:pt idx="4225">
                  <c:v>39613.041705555406</c:v>
                </c:pt>
                <c:pt idx="4226">
                  <c:v>39613.08337291667</c:v>
                </c:pt>
                <c:pt idx="4227">
                  <c:v>39613.12504027762</c:v>
                </c:pt>
                <c:pt idx="4228">
                  <c:v>39613.166707638884</c:v>
                </c:pt>
                <c:pt idx="4229">
                  <c:v>39613.208375000002</c:v>
                </c:pt>
                <c:pt idx="4230">
                  <c:v>39613.250042361105</c:v>
                </c:pt>
                <c:pt idx="4231">
                  <c:v>39613.291709722034</c:v>
                </c:pt>
                <c:pt idx="4232">
                  <c:v>39613.333377083334</c:v>
                </c:pt>
                <c:pt idx="4233">
                  <c:v>39613.375044444612</c:v>
                </c:pt>
                <c:pt idx="4234">
                  <c:v>39613.416711805563</c:v>
                </c:pt>
                <c:pt idx="4235">
                  <c:v>39613.458379166856</c:v>
                </c:pt>
                <c:pt idx="4236">
                  <c:v>39613.500046527777</c:v>
                </c:pt>
                <c:pt idx="4237">
                  <c:v>39613.541713888888</c:v>
                </c:pt>
                <c:pt idx="4238">
                  <c:v>39613.583381249999</c:v>
                </c:pt>
                <c:pt idx="4239">
                  <c:v>39613.625048610877</c:v>
                </c:pt>
                <c:pt idx="4240">
                  <c:v>39613.66671597222</c:v>
                </c:pt>
                <c:pt idx="4241">
                  <c:v>39613.708383333324</c:v>
                </c:pt>
                <c:pt idx="4242">
                  <c:v>39613.750050694442</c:v>
                </c:pt>
                <c:pt idx="4243">
                  <c:v>39613.7917180554</c:v>
                </c:pt>
                <c:pt idx="4244">
                  <c:v>39613.833385416656</c:v>
                </c:pt>
                <c:pt idx="4245">
                  <c:v>39613.875052777781</c:v>
                </c:pt>
                <c:pt idx="4246">
                  <c:v>39613.916720138892</c:v>
                </c:pt>
                <c:pt idx="4247">
                  <c:v>39613.958387500003</c:v>
                </c:pt>
                <c:pt idx="4248">
                  <c:v>39614.000054861106</c:v>
                </c:pt>
                <c:pt idx="4249">
                  <c:v>39614.041722222224</c:v>
                </c:pt>
                <c:pt idx="4250">
                  <c:v>39614.083389583175</c:v>
                </c:pt>
                <c:pt idx="4251">
                  <c:v>39614.125056944446</c:v>
                </c:pt>
                <c:pt idx="4252">
                  <c:v>39614.166724305556</c:v>
                </c:pt>
                <c:pt idx="4253">
                  <c:v>39614.208391666594</c:v>
                </c:pt>
                <c:pt idx="4254">
                  <c:v>39614.250059027792</c:v>
                </c:pt>
                <c:pt idx="4255">
                  <c:v>39614.291726388874</c:v>
                </c:pt>
                <c:pt idx="4256">
                  <c:v>39614.333393749999</c:v>
                </c:pt>
                <c:pt idx="4257">
                  <c:v>39614.375061111074</c:v>
                </c:pt>
                <c:pt idx="4258">
                  <c:v>39614.416728472243</c:v>
                </c:pt>
                <c:pt idx="4259">
                  <c:v>39614.458395833331</c:v>
                </c:pt>
                <c:pt idx="4260">
                  <c:v>39614.500063194442</c:v>
                </c:pt>
                <c:pt idx="4261">
                  <c:v>39614.541730555524</c:v>
                </c:pt>
                <c:pt idx="4262">
                  <c:v>39614.583397916664</c:v>
                </c:pt>
                <c:pt idx="4263">
                  <c:v>39614.625065277774</c:v>
                </c:pt>
                <c:pt idx="4264">
                  <c:v>39614.666732638885</c:v>
                </c:pt>
                <c:pt idx="4265">
                  <c:v>39614.708400000003</c:v>
                </c:pt>
                <c:pt idx="4266">
                  <c:v>39614.750067361114</c:v>
                </c:pt>
                <c:pt idx="4267">
                  <c:v>39614.791734722174</c:v>
                </c:pt>
                <c:pt idx="4268">
                  <c:v>39614.833402083175</c:v>
                </c:pt>
                <c:pt idx="4269">
                  <c:v>39614.875069444613</c:v>
                </c:pt>
                <c:pt idx="4270">
                  <c:v>39614.916736805593</c:v>
                </c:pt>
                <c:pt idx="4271">
                  <c:v>39614.958404166668</c:v>
                </c:pt>
                <c:pt idx="4272">
                  <c:v>39615.000071527778</c:v>
                </c:pt>
                <c:pt idx="4273">
                  <c:v>39615.041738888889</c:v>
                </c:pt>
                <c:pt idx="4274">
                  <c:v>39615.08340625</c:v>
                </c:pt>
                <c:pt idx="4275">
                  <c:v>39615.1250736109</c:v>
                </c:pt>
                <c:pt idx="4276">
                  <c:v>39615.166740972185</c:v>
                </c:pt>
                <c:pt idx="4277">
                  <c:v>39615.208408333325</c:v>
                </c:pt>
                <c:pt idx="4278">
                  <c:v>39615.250075694443</c:v>
                </c:pt>
                <c:pt idx="4279">
                  <c:v>39615.291743055255</c:v>
                </c:pt>
                <c:pt idx="4280">
                  <c:v>39615.333410416664</c:v>
                </c:pt>
                <c:pt idx="4281">
                  <c:v>39615.375077777782</c:v>
                </c:pt>
                <c:pt idx="4282">
                  <c:v>39615.416745138893</c:v>
                </c:pt>
                <c:pt idx="4283">
                  <c:v>39615.458412500011</c:v>
                </c:pt>
                <c:pt idx="4284">
                  <c:v>39615.500079861115</c:v>
                </c:pt>
                <c:pt idx="4285">
                  <c:v>39615.541747222225</c:v>
                </c:pt>
                <c:pt idx="4286">
                  <c:v>39615.583414583176</c:v>
                </c:pt>
                <c:pt idx="4287">
                  <c:v>39615.625081944425</c:v>
                </c:pt>
                <c:pt idx="4288">
                  <c:v>39615.666749305557</c:v>
                </c:pt>
                <c:pt idx="4289">
                  <c:v>39615.708416666654</c:v>
                </c:pt>
                <c:pt idx="4290">
                  <c:v>39615.750084027779</c:v>
                </c:pt>
                <c:pt idx="4291">
                  <c:v>39615.791751388875</c:v>
                </c:pt>
                <c:pt idx="4292">
                  <c:v>39615.83341875</c:v>
                </c:pt>
                <c:pt idx="4293">
                  <c:v>39615.875086111104</c:v>
                </c:pt>
                <c:pt idx="4294">
                  <c:v>39615.916753472375</c:v>
                </c:pt>
                <c:pt idx="4295">
                  <c:v>39615.958420833325</c:v>
                </c:pt>
                <c:pt idx="4296">
                  <c:v>39616.000088194443</c:v>
                </c:pt>
                <c:pt idx="4297">
                  <c:v>39616.041755555554</c:v>
                </c:pt>
                <c:pt idx="4298">
                  <c:v>39616.083422916585</c:v>
                </c:pt>
                <c:pt idx="4299">
                  <c:v>39616.125090277776</c:v>
                </c:pt>
                <c:pt idx="4300">
                  <c:v>39616.166757638886</c:v>
                </c:pt>
                <c:pt idx="4301">
                  <c:v>39616.208424999997</c:v>
                </c:pt>
                <c:pt idx="4302">
                  <c:v>39616.250092361108</c:v>
                </c:pt>
                <c:pt idx="4303">
                  <c:v>39616.291759722175</c:v>
                </c:pt>
                <c:pt idx="4304">
                  <c:v>39616.333427083184</c:v>
                </c:pt>
                <c:pt idx="4305">
                  <c:v>39616.375094444651</c:v>
                </c:pt>
                <c:pt idx="4306">
                  <c:v>39616.416761805558</c:v>
                </c:pt>
                <c:pt idx="4307">
                  <c:v>39616.458429166669</c:v>
                </c:pt>
                <c:pt idx="4308">
                  <c:v>39616.50009652778</c:v>
                </c:pt>
                <c:pt idx="4309">
                  <c:v>39616.541763888876</c:v>
                </c:pt>
                <c:pt idx="4310">
                  <c:v>39616.583431250001</c:v>
                </c:pt>
                <c:pt idx="4311">
                  <c:v>39616.625098610974</c:v>
                </c:pt>
                <c:pt idx="4312">
                  <c:v>39616.666765972186</c:v>
                </c:pt>
                <c:pt idx="4313">
                  <c:v>39616.708433333326</c:v>
                </c:pt>
                <c:pt idx="4314">
                  <c:v>39616.750100694444</c:v>
                </c:pt>
                <c:pt idx="4315">
                  <c:v>39616.791768055286</c:v>
                </c:pt>
                <c:pt idx="4316">
                  <c:v>39616.833435416665</c:v>
                </c:pt>
                <c:pt idx="4317">
                  <c:v>39616.875102777776</c:v>
                </c:pt>
                <c:pt idx="4318">
                  <c:v>39616.916770139003</c:v>
                </c:pt>
                <c:pt idx="4319">
                  <c:v>39616.958437500012</c:v>
                </c:pt>
                <c:pt idx="4320">
                  <c:v>39617.000104860985</c:v>
                </c:pt>
                <c:pt idx="4321">
                  <c:v>39617.041772222205</c:v>
                </c:pt>
                <c:pt idx="4322">
                  <c:v>39617.083439583184</c:v>
                </c:pt>
                <c:pt idx="4323">
                  <c:v>39617.125106944426</c:v>
                </c:pt>
                <c:pt idx="4324">
                  <c:v>39617.166774305559</c:v>
                </c:pt>
                <c:pt idx="4325">
                  <c:v>39617.208441666575</c:v>
                </c:pt>
                <c:pt idx="4326">
                  <c:v>39617.25010902778</c:v>
                </c:pt>
                <c:pt idx="4327">
                  <c:v>39617.291776388884</c:v>
                </c:pt>
                <c:pt idx="4328">
                  <c:v>39617.333443749994</c:v>
                </c:pt>
                <c:pt idx="4329">
                  <c:v>39617.375111111105</c:v>
                </c:pt>
                <c:pt idx="4330">
                  <c:v>39617.416778472398</c:v>
                </c:pt>
                <c:pt idx="4331">
                  <c:v>39617.458445833334</c:v>
                </c:pt>
                <c:pt idx="4332">
                  <c:v>39617.500113194612</c:v>
                </c:pt>
                <c:pt idx="4333">
                  <c:v>39617.541780555286</c:v>
                </c:pt>
                <c:pt idx="4334">
                  <c:v>39617.583447916586</c:v>
                </c:pt>
                <c:pt idx="4335">
                  <c:v>39617.625115277777</c:v>
                </c:pt>
                <c:pt idx="4336">
                  <c:v>39617.666782638727</c:v>
                </c:pt>
                <c:pt idx="4337">
                  <c:v>39617.708449999998</c:v>
                </c:pt>
                <c:pt idx="4338">
                  <c:v>39617.750117361109</c:v>
                </c:pt>
                <c:pt idx="4339">
                  <c:v>39617.791784721951</c:v>
                </c:pt>
                <c:pt idx="4340">
                  <c:v>39617.833452083185</c:v>
                </c:pt>
                <c:pt idx="4341">
                  <c:v>39617.87511944466</c:v>
                </c:pt>
                <c:pt idx="4342">
                  <c:v>39617.916786805552</c:v>
                </c:pt>
                <c:pt idx="4343">
                  <c:v>39617.958454166692</c:v>
                </c:pt>
                <c:pt idx="4344">
                  <c:v>39618.000121527621</c:v>
                </c:pt>
                <c:pt idx="4345">
                  <c:v>39618.041788888884</c:v>
                </c:pt>
                <c:pt idx="4346">
                  <c:v>39618.083456250002</c:v>
                </c:pt>
                <c:pt idx="4347">
                  <c:v>39618.1251236108</c:v>
                </c:pt>
                <c:pt idx="4348">
                  <c:v>39618.166790972224</c:v>
                </c:pt>
                <c:pt idx="4349">
                  <c:v>39618.208458333334</c:v>
                </c:pt>
                <c:pt idx="4350">
                  <c:v>39618.250125694445</c:v>
                </c:pt>
                <c:pt idx="4351">
                  <c:v>39618.291793055309</c:v>
                </c:pt>
                <c:pt idx="4352">
                  <c:v>39618.333460416594</c:v>
                </c:pt>
                <c:pt idx="4353">
                  <c:v>39618.375127777777</c:v>
                </c:pt>
                <c:pt idx="4354">
                  <c:v>39618.416795139012</c:v>
                </c:pt>
                <c:pt idx="4355">
                  <c:v>39618.458462500006</c:v>
                </c:pt>
                <c:pt idx="4356">
                  <c:v>39618.500129860986</c:v>
                </c:pt>
                <c:pt idx="4357">
                  <c:v>39618.54179722222</c:v>
                </c:pt>
                <c:pt idx="4358">
                  <c:v>39618.583464583098</c:v>
                </c:pt>
                <c:pt idx="4359">
                  <c:v>39618.625131944435</c:v>
                </c:pt>
                <c:pt idx="4360">
                  <c:v>39618.666799305553</c:v>
                </c:pt>
                <c:pt idx="4361">
                  <c:v>39618.708466666576</c:v>
                </c:pt>
                <c:pt idx="4362">
                  <c:v>39618.750134027781</c:v>
                </c:pt>
                <c:pt idx="4363">
                  <c:v>39618.791801388885</c:v>
                </c:pt>
                <c:pt idx="4364">
                  <c:v>39618.833468749996</c:v>
                </c:pt>
                <c:pt idx="4365">
                  <c:v>39618.875136111114</c:v>
                </c:pt>
                <c:pt idx="4366">
                  <c:v>39618.916803472435</c:v>
                </c:pt>
                <c:pt idx="4367">
                  <c:v>39618.958470833335</c:v>
                </c:pt>
                <c:pt idx="4368">
                  <c:v>39619.000138194613</c:v>
                </c:pt>
                <c:pt idx="4369">
                  <c:v>39619.041805555556</c:v>
                </c:pt>
                <c:pt idx="4370">
                  <c:v>39619.083472916624</c:v>
                </c:pt>
                <c:pt idx="4371">
                  <c:v>39619.125140277574</c:v>
                </c:pt>
                <c:pt idx="4372">
                  <c:v>39619.166807638889</c:v>
                </c:pt>
                <c:pt idx="4373">
                  <c:v>39619.208474999999</c:v>
                </c:pt>
                <c:pt idx="4374">
                  <c:v>39619.250142361074</c:v>
                </c:pt>
                <c:pt idx="4375">
                  <c:v>39619.291809722185</c:v>
                </c:pt>
                <c:pt idx="4376">
                  <c:v>39619.333477083324</c:v>
                </c:pt>
                <c:pt idx="4377">
                  <c:v>39619.375144444442</c:v>
                </c:pt>
                <c:pt idx="4378">
                  <c:v>39619.416811805611</c:v>
                </c:pt>
                <c:pt idx="4379">
                  <c:v>39619.458479166693</c:v>
                </c:pt>
                <c:pt idx="4380">
                  <c:v>39619.500146527775</c:v>
                </c:pt>
                <c:pt idx="4381">
                  <c:v>39619.541813888893</c:v>
                </c:pt>
                <c:pt idx="4382">
                  <c:v>39619.583481249996</c:v>
                </c:pt>
                <c:pt idx="4383">
                  <c:v>39619.625148610838</c:v>
                </c:pt>
                <c:pt idx="4384">
                  <c:v>39619.666815972232</c:v>
                </c:pt>
                <c:pt idx="4385">
                  <c:v>39619.708483333176</c:v>
                </c:pt>
                <c:pt idx="4386">
                  <c:v>39619.750150694446</c:v>
                </c:pt>
                <c:pt idx="4387">
                  <c:v>39619.791818055557</c:v>
                </c:pt>
                <c:pt idx="4388">
                  <c:v>39619.833485416624</c:v>
                </c:pt>
                <c:pt idx="4389">
                  <c:v>39619.875152777779</c:v>
                </c:pt>
                <c:pt idx="4390">
                  <c:v>39619.916820139013</c:v>
                </c:pt>
                <c:pt idx="4391">
                  <c:v>39619.9584875</c:v>
                </c:pt>
                <c:pt idx="4392">
                  <c:v>39620.000154861104</c:v>
                </c:pt>
                <c:pt idx="4393">
                  <c:v>39620.041822222222</c:v>
                </c:pt>
                <c:pt idx="4394">
                  <c:v>39620.083489583114</c:v>
                </c:pt>
                <c:pt idx="4395">
                  <c:v>39620.125156944436</c:v>
                </c:pt>
                <c:pt idx="4396">
                  <c:v>39620.166824305561</c:v>
                </c:pt>
                <c:pt idx="4397">
                  <c:v>39620.208491666584</c:v>
                </c:pt>
                <c:pt idx="4398">
                  <c:v>39620.250159027783</c:v>
                </c:pt>
                <c:pt idx="4399">
                  <c:v>39620.291826388886</c:v>
                </c:pt>
                <c:pt idx="4400">
                  <c:v>39620.333493749997</c:v>
                </c:pt>
                <c:pt idx="4401">
                  <c:v>39620.375161110984</c:v>
                </c:pt>
                <c:pt idx="4402">
                  <c:v>39620.416828472473</c:v>
                </c:pt>
                <c:pt idx="4403">
                  <c:v>39620.458495833336</c:v>
                </c:pt>
                <c:pt idx="4404">
                  <c:v>39620.500163194447</c:v>
                </c:pt>
                <c:pt idx="4405">
                  <c:v>39620.541830555558</c:v>
                </c:pt>
                <c:pt idx="4406">
                  <c:v>39620.583497916654</c:v>
                </c:pt>
                <c:pt idx="4407">
                  <c:v>39620.625165277597</c:v>
                </c:pt>
                <c:pt idx="4408">
                  <c:v>39620.66683263889</c:v>
                </c:pt>
                <c:pt idx="4409">
                  <c:v>39620.708500000001</c:v>
                </c:pt>
                <c:pt idx="4410">
                  <c:v>39620.750167361104</c:v>
                </c:pt>
                <c:pt idx="4411">
                  <c:v>39620.791834722186</c:v>
                </c:pt>
                <c:pt idx="4412">
                  <c:v>39620.833502083326</c:v>
                </c:pt>
                <c:pt idx="4413">
                  <c:v>39620.875169444604</c:v>
                </c:pt>
                <c:pt idx="4414">
                  <c:v>39620.916836805613</c:v>
                </c:pt>
                <c:pt idx="4415">
                  <c:v>39620.958504166818</c:v>
                </c:pt>
                <c:pt idx="4416">
                  <c:v>39621.000171527776</c:v>
                </c:pt>
                <c:pt idx="4417">
                  <c:v>39621.041838889003</c:v>
                </c:pt>
                <c:pt idx="4418">
                  <c:v>39621.083506250012</c:v>
                </c:pt>
                <c:pt idx="4419">
                  <c:v>39621.125173610824</c:v>
                </c:pt>
                <c:pt idx="4420">
                  <c:v>39621.166840972204</c:v>
                </c:pt>
                <c:pt idx="4421">
                  <c:v>39621.208508333337</c:v>
                </c:pt>
                <c:pt idx="4422">
                  <c:v>39621.250175694448</c:v>
                </c:pt>
                <c:pt idx="4423">
                  <c:v>39621.291843055384</c:v>
                </c:pt>
                <c:pt idx="4424">
                  <c:v>39621.333510416669</c:v>
                </c:pt>
                <c:pt idx="4425">
                  <c:v>39621.37517777778</c:v>
                </c:pt>
                <c:pt idx="4426">
                  <c:v>39621.416845139043</c:v>
                </c:pt>
                <c:pt idx="4427">
                  <c:v>39621.458512500169</c:v>
                </c:pt>
                <c:pt idx="4428">
                  <c:v>39621.500179861105</c:v>
                </c:pt>
                <c:pt idx="4429">
                  <c:v>39621.541847222223</c:v>
                </c:pt>
                <c:pt idx="4430">
                  <c:v>39621.583514583326</c:v>
                </c:pt>
                <c:pt idx="4431">
                  <c:v>39621.62518194427</c:v>
                </c:pt>
                <c:pt idx="4432">
                  <c:v>39621.666849305562</c:v>
                </c:pt>
                <c:pt idx="4433">
                  <c:v>39621.708516666666</c:v>
                </c:pt>
                <c:pt idx="4434">
                  <c:v>39621.750184027776</c:v>
                </c:pt>
                <c:pt idx="4435">
                  <c:v>39621.791851388887</c:v>
                </c:pt>
                <c:pt idx="4436">
                  <c:v>39621.833518750012</c:v>
                </c:pt>
                <c:pt idx="4437">
                  <c:v>39621.875186110985</c:v>
                </c:pt>
                <c:pt idx="4438">
                  <c:v>39621.916853472481</c:v>
                </c:pt>
                <c:pt idx="4439">
                  <c:v>39621.95852083333</c:v>
                </c:pt>
                <c:pt idx="4440">
                  <c:v>39622.000188194441</c:v>
                </c:pt>
                <c:pt idx="4441">
                  <c:v>39622.041855555559</c:v>
                </c:pt>
                <c:pt idx="4442">
                  <c:v>39622.08352291667</c:v>
                </c:pt>
                <c:pt idx="4443">
                  <c:v>39622.12519027762</c:v>
                </c:pt>
                <c:pt idx="4444">
                  <c:v>39622.166857638891</c:v>
                </c:pt>
                <c:pt idx="4445">
                  <c:v>39622.208525000002</c:v>
                </c:pt>
                <c:pt idx="4446">
                  <c:v>39622.250192361105</c:v>
                </c:pt>
                <c:pt idx="4447">
                  <c:v>39622.291859722194</c:v>
                </c:pt>
                <c:pt idx="4448">
                  <c:v>39622.333527083334</c:v>
                </c:pt>
                <c:pt idx="4449">
                  <c:v>39622.375194444612</c:v>
                </c:pt>
                <c:pt idx="4450">
                  <c:v>39622.416861805563</c:v>
                </c:pt>
                <c:pt idx="4451">
                  <c:v>39622.458529166855</c:v>
                </c:pt>
                <c:pt idx="4452">
                  <c:v>39622.500196527777</c:v>
                </c:pt>
                <c:pt idx="4453">
                  <c:v>39622.541863888888</c:v>
                </c:pt>
                <c:pt idx="4454">
                  <c:v>39622.583531250013</c:v>
                </c:pt>
                <c:pt idx="4455">
                  <c:v>39622.625198610876</c:v>
                </c:pt>
                <c:pt idx="4456">
                  <c:v>39622.66686597222</c:v>
                </c:pt>
                <c:pt idx="4457">
                  <c:v>39622.708533333331</c:v>
                </c:pt>
                <c:pt idx="4458">
                  <c:v>39622.750200694441</c:v>
                </c:pt>
                <c:pt idx="4459">
                  <c:v>39622.791868055399</c:v>
                </c:pt>
                <c:pt idx="4460">
                  <c:v>39622.833535416692</c:v>
                </c:pt>
                <c:pt idx="4461">
                  <c:v>39622.875202777781</c:v>
                </c:pt>
                <c:pt idx="4462">
                  <c:v>39622.916870139095</c:v>
                </c:pt>
                <c:pt idx="4463">
                  <c:v>39622.958537500199</c:v>
                </c:pt>
                <c:pt idx="4464">
                  <c:v>39623.000204861106</c:v>
                </c:pt>
                <c:pt idx="4465">
                  <c:v>39623.041872222231</c:v>
                </c:pt>
                <c:pt idx="4466">
                  <c:v>39623.083539583335</c:v>
                </c:pt>
                <c:pt idx="4467">
                  <c:v>39623.125206944445</c:v>
                </c:pt>
                <c:pt idx="4468">
                  <c:v>39623.166874305563</c:v>
                </c:pt>
                <c:pt idx="4469">
                  <c:v>39623.208541666594</c:v>
                </c:pt>
                <c:pt idx="4470">
                  <c:v>39623.250209027792</c:v>
                </c:pt>
                <c:pt idx="4471">
                  <c:v>39623.291876388888</c:v>
                </c:pt>
                <c:pt idx="4472">
                  <c:v>39623.333543749999</c:v>
                </c:pt>
                <c:pt idx="4473">
                  <c:v>39623.37521111111</c:v>
                </c:pt>
                <c:pt idx="4474">
                  <c:v>39623.416878472512</c:v>
                </c:pt>
                <c:pt idx="4475">
                  <c:v>39623.458545833331</c:v>
                </c:pt>
                <c:pt idx="4476">
                  <c:v>39623.500213194668</c:v>
                </c:pt>
                <c:pt idx="4477">
                  <c:v>39623.541880555524</c:v>
                </c:pt>
                <c:pt idx="4478">
                  <c:v>39623.583547916664</c:v>
                </c:pt>
                <c:pt idx="4479">
                  <c:v>39623.625215277782</c:v>
                </c:pt>
                <c:pt idx="4480">
                  <c:v>39623.666882638885</c:v>
                </c:pt>
                <c:pt idx="4481">
                  <c:v>39623.708550000003</c:v>
                </c:pt>
                <c:pt idx="4482">
                  <c:v>39623.750217361143</c:v>
                </c:pt>
                <c:pt idx="4483">
                  <c:v>39623.791884722174</c:v>
                </c:pt>
                <c:pt idx="4484">
                  <c:v>39623.833552083335</c:v>
                </c:pt>
                <c:pt idx="4485">
                  <c:v>39623.875219444744</c:v>
                </c:pt>
                <c:pt idx="4486">
                  <c:v>39623.916886805593</c:v>
                </c:pt>
                <c:pt idx="4487">
                  <c:v>39623.958554166886</c:v>
                </c:pt>
                <c:pt idx="4488">
                  <c:v>39624.000221527778</c:v>
                </c:pt>
                <c:pt idx="4489">
                  <c:v>39624.041888888889</c:v>
                </c:pt>
                <c:pt idx="4490">
                  <c:v>39624.083556250043</c:v>
                </c:pt>
                <c:pt idx="4491">
                  <c:v>39624.125223610899</c:v>
                </c:pt>
                <c:pt idx="4492">
                  <c:v>39624.166890972221</c:v>
                </c:pt>
                <c:pt idx="4493">
                  <c:v>39624.208558333332</c:v>
                </c:pt>
                <c:pt idx="4494">
                  <c:v>39624.250225694443</c:v>
                </c:pt>
                <c:pt idx="4495">
                  <c:v>39624.291893055524</c:v>
                </c:pt>
                <c:pt idx="4496">
                  <c:v>39624.333560416664</c:v>
                </c:pt>
                <c:pt idx="4497">
                  <c:v>39624.375227777782</c:v>
                </c:pt>
                <c:pt idx="4498">
                  <c:v>39624.416895139104</c:v>
                </c:pt>
                <c:pt idx="4499">
                  <c:v>39624.458562500011</c:v>
                </c:pt>
                <c:pt idx="4500">
                  <c:v>39624.500229861114</c:v>
                </c:pt>
                <c:pt idx="4501">
                  <c:v>39624.541897222232</c:v>
                </c:pt>
                <c:pt idx="4502">
                  <c:v>39624.583564583176</c:v>
                </c:pt>
                <c:pt idx="4503">
                  <c:v>39624.625231944447</c:v>
                </c:pt>
                <c:pt idx="4504">
                  <c:v>39624.666899305601</c:v>
                </c:pt>
                <c:pt idx="4505">
                  <c:v>39624.708566666624</c:v>
                </c:pt>
                <c:pt idx="4506">
                  <c:v>39624.750234027793</c:v>
                </c:pt>
                <c:pt idx="4507">
                  <c:v>39624.791901388875</c:v>
                </c:pt>
                <c:pt idx="4508">
                  <c:v>39624.83356875</c:v>
                </c:pt>
                <c:pt idx="4509">
                  <c:v>39624.875236111111</c:v>
                </c:pt>
                <c:pt idx="4510">
                  <c:v>39624.916903472375</c:v>
                </c:pt>
                <c:pt idx="4511">
                  <c:v>39624.958570833332</c:v>
                </c:pt>
                <c:pt idx="4512">
                  <c:v>39625.000238194691</c:v>
                </c:pt>
                <c:pt idx="4513">
                  <c:v>39625.041905555554</c:v>
                </c:pt>
                <c:pt idx="4514">
                  <c:v>39625.083572916665</c:v>
                </c:pt>
                <c:pt idx="4515">
                  <c:v>39625.125240277775</c:v>
                </c:pt>
                <c:pt idx="4516">
                  <c:v>39625.166907638886</c:v>
                </c:pt>
                <c:pt idx="4517">
                  <c:v>39625.208575000011</c:v>
                </c:pt>
                <c:pt idx="4518">
                  <c:v>39625.250242361108</c:v>
                </c:pt>
                <c:pt idx="4519">
                  <c:v>39625.291909722175</c:v>
                </c:pt>
                <c:pt idx="4520">
                  <c:v>39625.333577083336</c:v>
                </c:pt>
                <c:pt idx="4521">
                  <c:v>39625.375244444651</c:v>
                </c:pt>
                <c:pt idx="4522">
                  <c:v>39625.416911805602</c:v>
                </c:pt>
                <c:pt idx="4523">
                  <c:v>39625.458579166923</c:v>
                </c:pt>
                <c:pt idx="4524">
                  <c:v>39625.500246527779</c:v>
                </c:pt>
                <c:pt idx="4525">
                  <c:v>39625.54191388889</c:v>
                </c:pt>
                <c:pt idx="4526">
                  <c:v>39625.583581250001</c:v>
                </c:pt>
                <c:pt idx="4527">
                  <c:v>39625.625248610908</c:v>
                </c:pt>
                <c:pt idx="4528">
                  <c:v>39625.666915972222</c:v>
                </c:pt>
                <c:pt idx="4529">
                  <c:v>39625.708583333326</c:v>
                </c:pt>
                <c:pt idx="4530">
                  <c:v>39625.750250694604</c:v>
                </c:pt>
                <c:pt idx="4531">
                  <c:v>39625.791918055555</c:v>
                </c:pt>
                <c:pt idx="4532">
                  <c:v>39625.833585416665</c:v>
                </c:pt>
                <c:pt idx="4533">
                  <c:v>39625.875252777783</c:v>
                </c:pt>
                <c:pt idx="4534">
                  <c:v>39625.916920139003</c:v>
                </c:pt>
                <c:pt idx="4535">
                  <c:v>39625.958587500012</c:v>
                </c:pt>
                <c:pt idx="4536">
                  <c:v>39626.000254861108</c:v>
                </c:pt>
                <c:pt idx="4537">
                  <c:v>39626.041922222204</c:v>
                </c:pt>
                <c:pt idx="4538">
                  <c:v>39626.083589583184</c:v>
                </c:pt>
                <c:pt idx="4539">
                  <c:v>39626.125256944448</c:v>
                </c:pt>
                <c:pt idx="4540">
                  <c:v>39626.166924305558</c:v>
                </c:pt>
                <c:pt idx="4541">
                  <c:v>39626.208591666655</c:v>
                </c:pt>
                <c:pt idx="4542">
                  <c:v>39626.250259027955</c:v>
                </c:pt>
                <c:pt idx="4543">
                  <c:v>39626.291926388876</c:v>
                </c:pt>
                <c:pt idx="4544">
                  <c:v>39626.333593750001</c:v>
                </c:pt>
                <c:pt idx="4545">
                  <c:v>39626.375261111105</c:v>
                </c:pt>
                <c:pt idx="4546">
                  <c:v>39626.416928472398</c:v>
                </c:pt>
                <c:pt idx="4547">
                  <c:v>39626.458595833341</c:v>
                </c:pt>
                <c:pt idx="4548">
                  <c:v>39626.500263194612</c:v>
                </c:pt>
                <c:pt idx="4549">
                  <c:v>39626.541930555555</c:v>
                </c:pt>
                <c:pt idx="4550">
                  <c:v>39626.583597916666</c:v>
                </c:pt>
                <c:pt idx="4551">
                  <c:v>39626.625265277777</c:v>
                </c:pt>
                <c:pt idx="4552">
                  <c:v>39626.666932638887</c:v>
                </c:pt>
                <c:pt idx="4553">
                  <c:v>39626.708600000005</c:v>
                </c:pt>
                <c:pt idx="4554">
                  <c:v>39626.750267361109</c:v>
                </c:pt>
                <c:pt idx="4555">
                  <c:v>39626.791934722176</c:v>
                </c:pt>
                <c:pt idx="4556">
                  <c:v>39626.833602083185</c:v>
                </c:pt>
                <c:pt idx="4557">
                  <c:v>39626.875269444659</c:v>
                </c:pt>
                <c:pt idx="4558">
                  <c:v>39626.916936805603</c:v>
                </c:pt>
                <c:pt idx="4559">
                  <c:v>39626.958604166692</c:v>
                </c:pt>
                <c:pt idx="4560">
                  <c:v>39627.000271527781</c:v>
                </c:pt>
                <c:pt idx="4561">
                  <c:v>39627.041938888891</c:v>
                </c:pt>
                <c:pt idx="4562">
                  <c:v>39627.083606250002</c:v>
                </c:pt>
                <c:pt idx="4563">
                  <c:v>39627.125273610975</c:v>
                </c:pt>
                <c:pt idx="4564">
                  <c:v>39627.166940972224</c:v>
                </c:pt>
                <c:pt idx="4565">
                  <c:v>39627.208608333334</c:v>
                </c:pt>
                <c:pt idx="4566">
                  <c:v>39627.250275694612</c:v>
                </c:pt>
                <c:pt idx="4567">
                  <c:v>39627.291943055308</c:v>
                </c:pt>
                <c:pt idx="4568">
                  <c:v>39627.333610416666</c:v>
                </c:pt>
                <c:pt idx="4569">
                  <c:v>39627.375277777792</c:v>
                </c:pt>
                <c:pt idx="4570">
                  <c:v>39627.416945139012</c:v>
                </c:pt>
                <c:pt idx="4571">
                  <c:v>39627.458612500013</c:v>
                </c:pt>
                <c:pt idx="4572">
                  <c:v>39627.500279861109</c:v>
                </c:pt>
                <c:pt idx="4573">
                  <c:v>39627.54194722222</c:v>
                </c:pt>
                <c:pt idx="4574">
                  <c:v>39627.583614583324</c:v>
                </c:pt>
                <c:pt idx="4575">
                  <c:v>39627.625281944434</c:v>
                </c:pt>
                <c:pt idx="4576">
                  <c:v>39627.666949305552</c:v>
                </c:pt>
                <c:pt idx="4577">
                  <c:v>39627.708616666656</c:v>
                </c:pt>
                <c:pt idx="4578">
                  <c:v>39627.750284027781</c:v>
                </c:pt>
                <c:pt idx="4579">
                  <c:v>39627.791951388885</c:v>
                </c:pt>
                <c:pt idx="4580">
                  <c:v>39627.833618750003</c:v>
                </c:pt>
                <c:pt idx="4581">
                  <c:v>39627.875286111106</c:v>
                </c:pt>
                <c:pt idx="4582">
                  <c:v>39627.916953472435</c:v>
                </c:pt>
                <c:pt idx="4583">
                  <c:v>39627.958620833335</c:v>
                </c:pt>
                <c:pt idx="4584">
                  <c:v>39628.000288194613</c:v>
                </c:pt>
                <c:pt idx="4585">
                  <c:v>39628.041955555556</c:v>
                </c:pt>
                <c:pt idx="4586">
                  <c:v>39628.083622916594</c:v>
                </c:pt>
                <c:pt idx="4587">
                  <c:v>39628.125290277778</c:v>
                </c:pt>
                <c:pt idx="4588">
                  <c:v>39628.166957638889</c:v>
                </c:pt>
                <c:pt idx="4589">
                  <c:v>39628.208624999999</c:v>
                </c:pt>
                <c:pt idx="4590">
                  <c:v>39628.25029236111</c:v>
                </c:pt>
                <c:pt idx="4591">
                  <c:v>39628.291959722184</c:v>
                </c:pt>
                <c:pt idx="4592">
                  <c:v>39628.333627083324</c:v>
                </c:pt>
                <c:pt idx="4593">
                  <c:v>39628.375294444668</c:v>
                </c:pt>
                <c:pt idx="4594">
                  <c:v>39628.416961805553</c:v>
                </c:pt>
                <c:pt idx="4595">
                  <c:v>39628.458629166693</c:v>
                </c:pt>
                <c:pt idx="4596">
                  <c:v>39628.500296527782</c:v>
                </c:pt>
                <c:pt idx="4597">
                  <c:v>39628.541963888885</c:v>
                </c:pt>
                <c:pt idx="4598">
                  <c:v>39628.583631250003</c:v>
                </c:pt>
                <c:pt idx="4599">
                  <c:v>39628.625298610976</c:v>
                </c:pt>
                <c:pt idx="4600">
                  <c:v>39628.666965972225</c:v>
                </c:pt>
                <c:pt idx="4601">
                  <c:v>39628.708633333335</c:v>
                </c:pt>
                <c:pt idx="4602">
                  <c:v>39628.750300694446</c:v>
                </c:pt>
                <c:pt idx="4603">
                  <c:v>39628.791968055324</c:v>
                </c:pt>
                <c:pt idx="4604">
                  <c:v>39628.833635416668</c:v>
                </c:pt>
                <c:pt idx="4605">
                  <c:v>39628.875302777778</c:v>
                </c:pt>
                <c:pt idx="4606">
                  <c:v>39628.916970139013</c:v>
                </c:pt>
                <c:pt idx="4607">
                  <c:v>39628.958637500153</c:v>
                </c:pt>
                <c:pt idx="4608">
                  <c:v>39629.000304861074</c:v>
                </c:pt>
                <c:pt idx="4609">
                  <c:v>39629.041972222221</c:v>
                </c:pt>
                <c:pt idx="4610">
                  <c:v>39629.083639583325</c:v>
                </c:pt>
                <c:pt idx="4611">
                  <c:v>39629.125306944436</c:v>
                </c:pt>
                <c:pt idx="4612">
                  <c:v>39629.166974305561</c:v>
                </c:pt>
                <c:pt idx="4613">
                  <c:v>39629.208641666584</c:v>
                </c:pt>
                <c:pt idx="4614">
                  <c:v>39629.250309027782</c:v>
                </c:pt>
                <c:pt idx="4615">
                  <c:v>39629.291976388886</c:v>
                </c:pt>
                <c:pt idx="4616">
                  <c:v>39629.333643749997</c:v>
                </c:pt>
                <c:pt idx="4617">
                  <c:v>39629.375311111115</c:v>
                </c:pt>
                <c:pt idx="4618">
                  <c:v>39629.416978472473</c:v>
                </c:pt>
                <c:pt idx="4619">
                  <c:v>39629.458645833336</c:v>
                </c:pt>
                <c:pt idx="4620">
                  <c:v>39629.500313194643</c:v>
                </c:pt>
                <c:pt idx="4621">
                  <c:v>39629.541980555354</c:v>
                </c:pt>
                <c:pt idx="4622">
                  <c:v>39629.583647916654</c:v>
                </c:pt>
                <c:pt idx="4623">
                  <c:v>39629.625315277779</c:v>
                </c:pt>
                <c:pt idx="4624">
                  <c:v>39629.666982638875</c:v>
                </c:pt>
                <c:pt idx="4625">
                  <c:v>39629.70865</c:v>
                </c:pt>
                <c:pt idx="4626">
                  <c:v>39629.750317361111</c:v>
                </c:pt>
                <c:pt idx="4627">
                  <c:v>39629.791984722004</c:v>
                </c:pt>
                <c:pt idx="4628">
                  <c:v>39629.833652083325</c:v>
                </c:pt>
                <c:pt idx="4629">
                  <c:v>39629.875319444691</c:v>
                </c:pt>
                <c:pt idx="4630">
                  <c:v>39629.916986805561</c:v>
                </c:pt>
                <c:pt idx="4631">
                  <c:v>39629.958654166818</c:v>
                </c:pt>
                <c:pt idx="4632">
                  <c:v>39629.9999999996</c:v>
                </c:pt>
                <c:pt idx="4633">
                  <c:v>39630.041666666184</c:v>
                </c:pt>
                <c:pt idx="4634">
                  <c:v>39630.083333332899</c:v>
                </c:pt>
                <c:pt idx="4635">
                  <c:v>39630.124999999498</c:v>
                </c:pt>
                <c:pt idx="4636">
                  <c:v>39630.166666666075</c:v>
                </c:pt>
                <c:pt idx="4637">
                  <c:v>39630.208333332797</c:v>
                </c:pt>
                <c:pt idx="4638">
                  <c:v>39630.249999999403</c:v>
                </c:pt>
                <c:pt idx="4639">
                  <c:v>39630.291666665667</c:v>
                </c:pt>
                <c:pt idx="4640">
                  <c:v>39630.333333332601</c:v>
                </c:pt>
                <c:pt idx="4641">
                  <c:v>39630.374999999469</c:v>
                </c:pt>
                <c:pt idx="4642">
                  <c:v>39630.4166666659</c:v>
                </c:pt>
                <c:pt idx="4643">
                  <c:v>39630.458333332703</c:v>
                </c:pt>
                <c:pt idx="4644">
                  <c:v>39630.499999999098</c:v>
                </c:pt>
                <c:pt idx="4645">
                  <c:v>39630.541666665566</c:v>
                </c:pt>
                <c:pt idx="4646">
                  <c:v>39630.583333332397</c:v>
                </c:pt>
                <c:pt idx="4647">
                  <c:v>39630.624999999003</c:v>
                </c:pt>
                <c:pt idx="4648">
                  <c:v>39630.6666666655</c:v>
                </c:pt>
                <c:pt idx="4649">
                  <c:v>39630.708333332303</c:v>
                </c:pt>
                <c:pt idx="4650">
                  <c:v>39630.749999999003</c:v>
                </c:pt>
                <c:pt idx="4651">
                  <c:v>39630.791666665144</c:v>
                </c:pt>
                <c:pt idx="4652">
                  <c:v>39630.833333332201</c:v>
                </c:pt>
                <c:pt idx="4653">
                  <c:v>39630.874999999054</c:v>
                </c:pt>
                <c:pt idx="4654">
                  <c:v>39630.916666665384</c:v>
                </c:pt>
                <c:pt idx="4655">
                  <c:v>39630.958333332288</c:v>
                </c:pt>
                <c:pt idx="4656">
                  <c:v>39630.999999998698</c:v>
                </c:pt>
                <c:pt idx="4657">
                  <c:v>39631.041666665107</c:v>
                </c:pt>
                <c:pt idx="4658">
                  <c:v>39631.083333331902</c:v>
                </c:pt>
                <c:pt idx="4659">
                  <c:v>39631.124999998603</c:v>
                </c:pt>
                <c:pt idx="4660">
                  <c:v>39631.166666665034</c:v>
                </c:pt>
                <c:pt idx="4661">
                  <c:v>39631.208333331801</c:v>
                </c:pt>
                <c:pt idx="4662">
                  <c:v>39631.249999998603</c:v>
                </c:pt>
                <c:pt idx="4663">
                  <c:v>39631.291666664823</c:v>
                </c:pt>
                <c:pt idx="4664">
                  <c:v>39631.333333331684</c:v>
                </c:pt>
                <c:pt idx="4665">
                  <c:v>39631.374999998552</c:v>
                </c:pt>
                <c:pt idx="4666">
                  <c:v>39631.416666664998</c:v>
                </c:pt>
                <c:pt idx="4667">
                  <c:v>39631.458333331611</c:v>
                </c:pt>
                <c:pt idx="4668">
                  <c:v>39631.499999998203</c:v>
                </c:pt>
                <c:pt idx="4669">
                  <c:v>39631.541666664627</c:v>
                </c:pt>
                <c:pt idx="4670">
                  <c:v>39631.583333331502</c:v>
                </c:pt>
                <c:pt idx="4671">
                  <c:v>39631.624999998203</c:v>
                </c:pt>
                <c:pt idx="4672">
                  <c:v>39631.666666664576</c:v>
                </c:pt>
                <c:pt idx="4673">
                  <c:v>39631.7083333314</c:v>
                </c:pt>
                <c:pt idx="4674">
                  <c:v>39631.749999997999</c:v>
                </c:pt>
                <c:pt idx="4675">
                  <c:v>39631.791666664321</c:v>
                </c:pt>
                <c:pt idx="4676">
                  <c:v>39631.833333331197</c:v>
                </c:pt>
                <c:pt idx="4677">
                  <c:v>39631.874999998152</c:v>
                </c:pt>
                <c:pt idx="4678">
                  <c:v>39631.916666664503</c:v>
                </c:pt>
                <c:pt idx="4679">
                  <c:v>39631.958333331211</c:v>
                </c:pt>
                <c:pt idx="4680">
                  <c:v>39631.999999997803</c:v>
                </c:pt>
                <c:pt idx="4681">
                  <c:v>39632.041666664227</c:v>
                </c:pt>
                <c:pt idx="4682">
                  <c:v>39632.083333331</c:v>
                </c:pt>
                <c:pt idx="4683">
                  <c:v>39632.124999997599</c:v>
                </c:pt>
                <c:pt idx="4684">
                  <c:v>39632.166666664176</c:v>
                </c:pt>
                <c:pt idx="4685">
                  <c:v>39632.208333330898</c:v>
                </c:pt>
                <c:pt idx="4686">
                  <c:v>39632.249999997497</c:v>
                </c:pt>
                <c:pt idx="4687">
                  <c:v>39632.291666663798</c:v>
                </c:pt>
                <c:pt idx="4688">
                  <c:v>39632.333333330796</c:v>
                </c:pt>
                <c:pt idx="4689">
                  <c:v>39632.374999997599</c:v>
                </c:pt>
                <c:pt idx="4690">
                  <c:v>39632.416666664001</c:v>
                </c:pt>
                <c:pt idx="4691">
                  <c:v>39632.458333330891</c:v>
                </c:pt>
                <c:pt idx="4692">
                  <c:v>39632.499999997301</c:v>
                </c:pt>
                <c:pt idx="4693">
                  <c:v>39632.541666663667</c:v>
                </c:pt>
                <c:pt idx="4694">
                  <c:v>39632.583333330498</c:v>
                </c:pt>
                <c:pt idx="4695">
                  <c:v>39632.624999997199</c:v>
                </c:pt>
                <c:pt idx="4696">
                  <c:v>39632.666666663557</c:v>
                </c:pt>
                <c:pt idx="4697">
                  <c:v>39632.708333330411</c:v>
                </c:pt>
                <c:pt idx="4698">
                  <c:v>39632.749999997097</c:v>
                </c:pt>
                <c:pt idx="4699">
                  <c:v>39632.791666663339</c:v>
                </c:pt>
                <c:pt idx="4700">
                  <c:v>39632.833333330302</c:v>
                </c:pt>
                <c:pt idx="4701">
                  <c:v>39632.874999997119</c:v>
                </c:pt>
                <c:pt idx="4702">
                  <c:v>39632.916666663594</c:v>
                </c:pt>
                <c:pt idx="4703">
                  <c:v>39632.958333330243</c:v>
                </c:pt>
                <c:pt idx="4704">
                  <c:v>39632.999999996799</c:v>
                </c:pt>
                <c:pt idx="4705">
                  <c:v>39633.041666663157</c:v>
                </c:pt>
                <c:pt idx="4706">
                  <c:v>39633.083333330098</c:v>
                </c:pt>
                <c:pt idx="4707">
                  <c:v>39633.124999996697</c:v>
                </c:pt>
                <c:pt idx="4708">
                  <c:v>39633.166666663099</c:v>
                </c:pt>
                <c:pt idx="4709">
                  <c:v>39633.208333330003</c:v>
                </c:pt>
                <c:pt idx="4710">
                  <c:v>39633.249999996602</c:v>
                </c:pt>
                <c:pt idx="4711">
                  <c:v>39633.291666662888</c:v>
                </c:pt>
                <c:pt idx="4712">
                  <c:v>39633.333333329843</c:v>
                </c:pt>
                <c:pt idx="4713">
                  <c:v>39633.374999996719</c:v>
                </c:pt>
                <c:pt idx="4714">
                  <c:v>39633.416666663084</c:v>
                </c:pt>
                <c:pt idx="4715">
                  <c:v>39633.458333329967</c:v>
                </c:pt>
                <c:pt idx="4716">
                  <c:v>39633.499999996398</c:v>
                </c:pt>
                <c:pt idx="4717">
                  <c:v>39633.541666662975</c:v>
                </c:pt>
                <c:pt idx="4718">
                  <c:v>39633.583333329603</c:v>
                </c:pt>
                <c:pt idx="4719">
                  <c:v>39633.624999996202</c:v>
                </c:pt>
                <c:pt idx="4720">
                  <c:v>39633.66666666275</c:v>
                </c:pt>
                <c:pt idx="4721">
                  <c:v>39633.708333329603</c:v>
                </c:pt>
                <c:pt idx="4722">
                  <c:v>39633.749999996202</c:v>
                </c:pt>
                <c:pt idx="4723">
                  <c:v>39633.791666662386</c:v>
                </c:pt>
                <c:pt idx="4724">
                  <c:v>39633.833333329399</c:v>
                </c:pt>
                <c:pt idx="4725">
                  <c:v>39633.874999996246</c:v>
                </c:pt>
                <c:pt idx="4726">
                  <c:v>39633.916666662597</c:v>
                </c:pt>
                <c:pt idx="4727">
                  <c:v>39633.958333329552</c:v>
                </c:pt>
                <c:pt idx="4728">
                  <c:v>39633.999999995911</c:v>
                </c:pt>
                <c:pt idx="4729">
                  <c:v>39634.04166666235</c:v>
                </c:pt>
                <c:pt idx="4730">
                  <c:v>39634.083333329203</c:v>
                </c:pt>
                <c:pt idx="4731">
                  <c:v>39634.124999995802</c:v>
                </c:pt>
                <c:pt idx="4732">
                  <c:v>39634.166666662197</c:v>
                </c:pt>
                <c:pt idx="4733">
                  <c:v>39634.208333329043</c:v>
                </c:pt>
                <c:pt idx="4734">
                  <c:v>39634.2499999957</c:v>
                </c:pt>
                <c:pt idx="4735">
                  <c:v>39634.291666661986</c:v>
                </c:pt>
                <c:pt idx="4736">
                  <c:v>39634.333333329043</c:v>
                </c:pt>
                <c:pt idx="4737">
                  <c:v>39634.374999995613</c:v>
                </c:pt>
                <c:pt idx="4738">
                  <c:v>39634.416666662197</c:v>
                </c:pt>
                <c:pt idx="4739">
                  <c:v>39634.458333329108</c:v>
                </c:pt>
                <c:pt idx="4740">
                  <c:v>39634.499999995402</c:v>
                </c:pt>
                <c:pt idx="4741">
                  <c:v>39634.541666661949</c:v>
                </c:pt>
                <c:pt idx="4742">
                  <c:v>39634.583333328868</c:v>
                </c:pt>
                <c:pt idx="4743">
                  <c:v>39634.6249999953</c:v>
                </c:pt>
                <c:pt idx="4744">
                  <c:v>39634.666666661644</c:v>
                </c:pt>
                <c:pt idx="4745">
                  <c:v>39634.708333328643</c:v>
                </c:pt>
                <c:pt idx="4746">
                  <c:v>39634.749999995198</c:v>
                </c:pt>
                <c:pt idx="4747">
                  <c:v>39634.791666661411</c:v>
                </c:pt>
                <c:pt idx="4748">
                  <c:v>39634.833333328606</c:v>
                </c:pt>
                <c:pt idx="4749">
                  <c:v>39634.874999995212</c:v>
                </c:pt>
                <c:pt idx="4750">
                  <c:v>39634.916666661586</c:v>
                </c:pt>
                <c:pt idx="4751">
                  <c:v>39634.958333328628</c:v>
                </c:pt>
                <c:pt idx="4752">
                  <c:v>39634.999999995001</c:v>
                </c:pt>
                <c:pt idx="4753">
                  <c:v>39635.041666661396</c:v>
                </c:pt>
                <c:pt idx="4754">
                  <c:v>39635.083333328213</c:v>
                </c:pt>
                <c:pt idx="4755">
                  <c:v>39635.124999994798</c:v>
                </c:pt>
                <c:pt idx="4756">
                  <c:v>39635.166666661244</c:v>
                </c:pt>
                <c:pt idx="4757">
                  <c:v>39635.208333328213</c:v>
                </c:pt>
                <c:pt idx="4758">
                  <c:v>39635.249999994703</c:v>
                </c:pt>
                <c:pt idx="4759">
                  <c:v>39635.291666661011</c:v>
                </c:pt>
                <c:pt idx="4760">
                  <c:v>39635.333333328199</c:v>
                </c:pt>
                <c:pt idx="4761">
                  <c:v>39635.374999994769</c:v>
                </c:pt>
                <c:pt idx="4762">
                  <c:v>39635.416666661185</c:v>
                </c:pt>
                <c:pt idx="4763">
                  <c:v>39635.458333328213</c:v>
                </c:pt>
                <c:pt idx="4764">
                  <c:v>39635.499999994499</c:v>
                </c:pt>
                <c:pt idx="4765">
                  <c:v>39635.541666660974</c:v>
                </c:pt>
                <c:pt idx="4766">
                  <c:v>39635.583333327697</c:v>
                </c:pt>
                <c:pt idx="4767">
                  <c:v>39635.624999994398</c:v>
                </c:pt>
                <c:pt idx="4768">
                  <c:v>39635.666666660974</c:v>
                </c:pt>
                <c:pt idx="4769">
                  <c:v>39635.708333327602</c:v>
                </c:pt>
                <c:pt idx="4770">
                  <c:v>39635.749999994303</c:v>
                </c:pt>
                <c:pt idx="4771">
                  <c:v>39635.791666660567</c:v>
                </c:pt>
                <c:pt idx="4772">
                  <c:v>39635.833333327602</c:v>
                </c:pt>
                <c:pt idx="4773">
                  <c:v>39635.874999994303</c:v>
                </c:pt>
                <c:pt idx="4774">
                  <c:v>39635.9166666608</c:v>
                </c:pt>
                <c:pt idx="4775">
                  <c:v>39635.958333327646</c:v>
                </c:pt>
                <c:pt idx="4776">
                  <c:v>39635.999999993997</c:v>
                </c:pt>
                <c:pt idx="4777">
                  <c:v>39636.041666660574</c:v>
                </c:pt>
                <c:pt idx="4778">
                  <c:v>39636.083333327297</c:v>
                </c:pt>
                <c:pt idx="4779">
                  <c:v>39636.124999993903</c:v>
                </c:pt>
                <c:pt idx="4780">
                  <c:v>39636.166666660327</c:v>
                </c:pt>
                <c:pt idx="4781">
                  <c:v>39636.208333327202</c:v>
                </c:pt>
                <c:pt idx="4782">
                  <c:v>39636.249999993801</c:v>
                </c:pt>
                <c:pt idx="4783">
                  <c:v>39636.291666660079</c:v>
                </c:pt>
                <c:pt idx="4784">
                  <c:v>39636.333333327013</c:v>
                </c:pt>
                <c:pt idx="4785">
                  <c:v>39636.374999993699</c:v>
                </c:pt>
                <c:pt idx="4786">
                  <c:v>39636.416666608799</c:v>
                </c:pt>
                <c:pt idx="4787">
                  <c:v>39636.458333275674</c:v>
                </c:pt>
                <c:pt idx="4788">
                  <c:v>39636.499999942142</c:v>
                </c:pt>
                <c:pt idx="4789">
                  <c:v>39636.541666608784</c:v>
                </c:pt>
                <c:pt idx="4790">
                  <c:v>39636.583333275463</c:v>
                </c:pt>
                <c:pt idx="4791">
                  <c:v>39636.624999942142</c:v>
                </c:pt>
                <c:pt idx="4792">
                  <c:v>39636.666666608784</c:v>
                </c:pt>
                <c:pt idx="4793">
                  <c:v>39636.708333275463</c:v>
                </c:pt>
                <c:pt idx="4794">
                  <c:v>39636.749999942142</c:v>
                </c:pt>
                <c:pt idx="4795">
                  <c:v>39636.791666608566</c:v>
                </c:pt>
                <c:pt idx="4796">
                  <c:v>39636.833333275463</c:v>
                </c:pt>
                <c:pt idx="4797">
                  <c:v>39636.874999942243</c:v>
                </c:pt>
                <c:pt idx="4798">
                  <c:v>39636.916666608799</c:v>
                </c:pt>
                <c:pt idx="4799">
                  <c:v>39636.958333275674</c:v>
                </c:pt>
                <c:pt idx="4800">
                  <c:v>39636.999999942142</c:v>
                </c:pt>
                <c:pt idx="4801">
                  <c:v>39637.041666608784</c:v>
                </c:pt>
                <c:pt idx="4802">
                  <c:v>39637.083333275463</c:v>
                </c:pt>
                <c:pt idx="4803">
                  <c:v>39637.124999942142</c:v>
                </c:pt>
                <c:pt idx="4804">
                  <c:v>39637.166666608784</c:v>
                </c:pt>
                <c:pt idx="4805">
                  <c:v>39637.208333275463</c:v>
                </c:pt>
                <c:pt idx="4806">
                  <c:v>39637.249999942142</c:v>
                </c:pt>
                <c:pt idx="4807">
                  <c:v>39637.291666608566</c:v>
                </c:pt>
                <c:pt idx="4808">
                  <c:v>39637.333333275463</c:v>
                </c:pt>
                <c:pt idx="4809">
                  <c:v>39637.374999942243</c:v>
                </c:pt>
                <c:pt idx="4810">
                  <c:v>39637.416666608799</c:v>
                </c:pt>
                <c:pt idx="4811">
                  <c:v>39637.458333275674</c:v>
                </c:pt>
                <c:pt idx="4812">
                  <c:v>39637.499999942142</c:v>
                </c:pt>
                <c:pt idx="4813">
                  <c:v>39637.541666608784</c:v>
                </c:pt>
                <c:pt idx="4814">
                  <c:v>39637.583333275463</c:v>
                </c:pt>
                <c:pt idx="4815">
                  <c:v>39637.624999942142</c:v>
                </c:pt>
                <c:pt idx="4816">
                  <c:v>39637.666666608784</c:v>
                </c:pt>
                <c:pt idx="4817">
                  <c:v>39637.708333275463</c:v>
                </c:pt>
                <c:pt idx="4818">
                  <c:v>39637.749999942142</c:v>
                </c:pt>
                <c:pt idx="4819">
                  <c:v>39637.791666608566</c:v>
                </c:pt>
                <c:pt idx="4820">
                  <c:v>39637.833333275463</c:v>
                </c:pt>
                <c:pt idx="4821">
                  <c:v>39637.874999942243</c:v>
                </c:pt>
                <c:pt idx="4822">
                  <c:v>39637.916666608799</c:v>
                </c:pt>
                <c:pt idx="4823">
                  <c:v>39637.958333275674</c:v>
                </c:pt>
                <c:pt idx="4824">
                  <c:v>39637.999999942142</c:v>
                </c:pt>
                <c:pt idx="4825">
                  <c:v>39638.041666608784</c:v>
                </c:pt>
                <c:pt idx="4826">
                  <c:v>39638.083333275463</c:v>
                </c:pt>
                <c:pt idx="4827">
                  <c:v>39638.124999942142</c:v>
                </c:pt>
                <c:pt idx="4828">
                  <c:v>39638.166666608784</c:v>
                </c:pt>
                <c:pt idx="4829">
                  <c:v>39638.208333275463</c:v>
                </c:pt>
                <c:pt idx="4830">
                  <c:v>39638.249999942142</c:v>
                </c:pt>
                <c:pt idx="4831">
                  <c:v>39638.291666608566</c:v>
                </c:pt>
                <c:pt idx="4832">
                  <c:v>39638.333333275463</c:v>
                </c:pt>
                <c:pt idx="4833">
                  <c:v>39638.374999942243</c:v>
                </c:pt>
                <c:pt idx="4834">
                  <c:v>39638.416666608799</c:v>
                </c:pt>
                <c:pt idx="4835">
                  <c:v>39638.458333275674</c:v>
                </c:pt>
                <c:pt idx="4836">
                  <c:v>39638.499999942142</c:v>
                </c:pt>
                <c:pt idx="4837">
                  <c:v>39638.541666608784</c:v>
                </c:pt>
                <c:pt idx="4838">
                  <c:v>39638.583333275463</c:v>
                </c:pt>
                <c:pt idx="4839">
                  <c:v>39638.624999942142</c:v>
                </c:pt>
                <c:pt idx="4840">
                  <c:v>39638.666666608784</c:v>
                </c:pt>
                <c:pt idx="4841">
                  <c:v>39638.708333275463</c:v>
                </c:pt>
                <c:pt idx="4842">
                  <c:v>39638.749999942142</c:v>
                </c:pt>
                <c:pt idx="4843">
                  <c:v>39638.791666608566</c:v>
                </c:pt>
                <c:pt idx="4844">
                  <c:v>39638.833333275463</c:v>
                </c:pt>
                <c:pt idx="4845">
                  <c:v>39638.874999942243</c:v>
                </c:pt>
                <c:pt idx="4846">
                  <c:v>39638.916666608799</c:v>
                </c:pt>
                <c:pt idx="4847">
                  <c:v>39638.958333275674</c:v>
                </c:pt>
                <c:pt idx="4848">
                  <c:v>39638.999999942142</c:v>
                </c:pt>
                <c:pt idx="4849">
                  <c:v>39639.041666608784</c:v>
                </c:pt>
                <c:pt idx="4850">
                  <c:v>39639.083333275463</c:v>
                </c:pt>
                <c:pt idx="4851">
                  <c:v>39639.124999942142</c:v>
                </c:pt>
                <c:pt idx="4852">
                  <c:v>39639.166666608784</c:v>
                </c:pt>
                <c:pt idx="4853">
                  <c:v>39639.208333275463</c:v>
                </c:pt>
                <c:pt idx="4854">
                  <c:v>39639.249999942142</c:v>
                </c:pt>
                <c:pt idx="4855">
                  <c:v>39639.291666608566</c:v>
                </c:pt>
                <c:pt idx="4856">
                  <c:v>39639.333333275463</c:v>
                </c:pt>
                <c:pt idx="4857">
                  <c:v>39639.374999942243</c:v>
                </c:pt>
                <c:pt idx="4858">
                  <c:v>39639.416666608799</c:v>
                </c:pt>
                <c:pt idx="4859">
                  <c:v>39639.458333275674</c:v>
                </c:pt>
                <c:pt idx="4860">
                  <c:v>39639.499999942142</c:v>
                </c:pt>
                <c:pt idx="4861">
                  <c:v>39639.541666608784</c:v>
                </c:pt>
                <c:pt idx="4862">
                  <c:v>39639.583333275463</c:v>
                </c:pt>
                <c:pt idx="4863">
                  <c:v>39639.624999942142</c:v>
                </c:pt>
                <c:pt idx="4864">
                  <c:v>39639.666666608784</c:v>
                </c:pt>
                <c:pt idx="4865">
                  <c:v>39639.708333275463</c:v>
                </c:pt>
                <c:pt idx="4866">
                  <c:v>39639.749999942142</c:v>
                </c:pt>
                <c:pt idx="4867">
                  <c:v>39639.791666608566</c:v>
                </c:pt>
                <c:pt idx="4868">
                  <c:v>39639.833333275463</c:v>
                </c:pt>
                <c:pt idx="4869">
                  <c:v>39639.874999942243</c:v>
                </c:pt>
                <c:pt idx="4870">
                  <c:v>39639.916666608799</c:v>
                </c:pt>
                <c:pt idx="4871">
                  <c:v>39639.958333275674</c:v>
                </c:pt>
                <c:pt idx="4872">
                  <c:v>39639.999999942142</c:v>
                </c:pt>
                <c:pt idx="4873">
                  <c:v>39640.041666608784</c:v>
                </c:pt>
                <c:pt idx="4874">
                  <c:v>39640.083333275463</c:v>
                </c:pt>
                <c:pt idx="4875">
                  <c:v>39640.124999942142</c:v>
                </c:pt>
                <c:pt idx="4876">
                  <c:v>39640.166666608784</c:v>
                </c:pt>
                <c:pt idx="4877">
                  <c:v>39640.208333275463</c:v>
                </c:pt>
                <c:pt idx="4878">
                  <c:v>39640.249999942142</c:v>
                </c:pt>
                <c:pt idx="4879">
                  <c:v>39640.291666608566</c:v>
                </c:pt>
                <c:pt idx="4880">
                  <c:v>39640.333333275463</c:v>
                </c:pt>
                <c:pt idx="4881">
                  <c:v>39640.374999942243</c:v>
                </c:pt>
                <c:pt idx="4882">
                  <c:v>39640.416666608799</c:v>
                </c:pt>
                <c:pt idx="4883">
                  <c:v>39640.458333275674</c:v>
                </c:pt>
                <c:pt idx="4884">
                  <c:v>39640.499999942142</c:v>
                </c:pt>
                <c:pt idx="4885">
                  <c:v>39640.541666608784</c:v>
                </c:pt>
                <c:pt idx="4886">
                  <c:v>39640.583333275463</c:v>
                </c:pt>
                <c:pt idx="4887">
                  <c:v>39640.624999942142</c:v>
                </c:pt>
                <c:pt idx="4888">
                  <c:v>39640.666666608784</c:v>
                </c:pt>
                <c:pt idx="4889">
                  <c:v>39640.708333275463</c:v>
                </c:pt>
                <c:pt idx="4890">
                  <c:v>39640.749999942142</c:v>
                </c:pt>
                <c:pt idx="4891">
                  <c:v>39640.791666608566</c:v>
                </c:pt>
                <c:pt idx="4892">
                  <c:v>39640.833333275463</c:v>
                </c:pt>
                <c:pt idx="4893">
                  <c:v>39640.874999942243</c:v>
                </c:pt>
                <c:pt idx="4894">
                  <c:v>39640.916666608799</c:v>
                </c:pt>
                <c:pt idx="4895">
                  <c:v>39640.958333275674</c:v>
                </c:pt>
                <c:pt idx="4896">
                  <c:v>39640.999999942142</c:v>
                </c:pt>
                <c:pt idx="4897">
                  <c:v>39641.041666608784</c:v>
                </c:pt>
                <c:pt idx="4898">
                  <c:v>39641.083333275463</c:v>
                </c:pt>
                <c:pt idx="4899">
                  <c:v>39641.124999942142</c:v>
                </c:pt>
                <c:pt idx="4900">
                  <c:v>39641.166666608784</c:v>
                </c:pt>
                <c:pt idx="4901">
                  <c:v>39641.208333275463</c:v>
                </c:pt>
                <c:pt idx="4902">
                  <c:v>39641.249999942142</c:v>
                </c:pt>
                <c:pt idx="4903">
                  <c:v>39641.291666608566</c:v>
                </c:pt>
                <c:pt idx="4904">
                  <c:v>39641.333333275463</c:v>
                </c:pt>
                <c:pt idx="4905">
                  <c:v>39641.374999942243</c:v>
                </c:pt>
                <c:pt idx="4906">
                  <c:v>39641.416666608799</c:v>
                </c:pt>
                <c:pt idx="4907">
                  <c:v>39641.458333275674</c:v>
                </c:pt>
                <c:pt idx="4908">
                  <c:v>39641.499999942142</c:v>
                </c:pt>
                <c:pt idx="4909">
                  <c:v>39641.541666608784</c:v>
                </c:pt>
                <c:pt idx="4910">
                  <c:v>39641.583333275463</c:v>
                </c:pt>
                <c:pt idx="4911">
                  <c:v>39641.624999942142</c:v>
                </c:pt>
                <c:pt idx="4912">
                  <c:v>39641.666666608784</c:v>
                </c:pt>
                <c:pt idx="4913">
                  <c:v>39641.708333275463</c:v>
                </c:pt>
                <c:pt idx="4914">
                  <c:v>39641.749999942142</c:v>
                </c:pt>
                <c:pt idx="4915">
                  <c:v>39641.791666608566</c:v>
                </c:pt>
                <c:pt idx="4916">
                  <c:v>39641.833333275463</c:v>
                </c:pt>
                <c:pt idx="4917">
                  <c:v>39641.874999942243</c:v>
                </c:pt>
                <c:pt idx="4918">
                  <c:v>39641.916666608799</c:v>
                </c:pt>
                <c:pt idx="4919">
                  <c:v>39641.958333275674</c:v>
                </c:pt>
                <c:pt idx="4920">
                  <c:v>39641.999999942142</c:v>
                </c:pt>
                <c:pt idx="4921">
                  <c:v>39642.041666608784</c:v>
                </c:pt>
                <c:pt idx="4922">
                  <c:v>39642.083333275463</c:v>
                </c:pt>
                <c:pt idx="4923">
                  <c:v>39642.124999942142</c:v>
                </c:pt>
                <c:pt idx="4924">
                  <c:v>39642.166666608784</c:v>
                </c:pt>
                <c:pt idx="4925">
                  <c:v>39642.208333275463</c:v>
                </c:pt>
                <c:pt idx="4926">
                  <c:v>39642.249999942142</c:v>
                </c:pt>
                <c:pt idx="4927">
                  <c:v>39642.291666608566</c:v>
                </c:pt>
                <c:pt idx="4928">
                  <c:v>39642.333333275463</c:v>
                </c:pt>
                <c:pt idx="4929">
                  <c:v>39642.374999942243</c:v>
                </c:pt>
                <c:pt idx="4930">
                  <c:v>39642.416666608799</c:v>
                </c:pt>
                <c:pt idx="4931">
                  <c:v>39642.458333275674</c:v>
                </c:pt>
                <c:pt idx="4932">
                  <c:v>39642.499999942142</c:v>
                </c:pt>
                <c:pt idx="4933">
                  <c:v>39642.541666608784</c:v>
                </c:pt>
                <c:pt idx="4934">
                  <c:v>39642.583333275463</c:v>
                </c:pt>
                <c:pt idx="4935">
                  <c:v>39642.624999942142</c:v>
                </c:pt>
                <c:pt idx="4936">
                  <c:v>39642.666666608784</c:v>
                </c:pt>
                <c:pt idx="4937">
                  <c:v>39642.708333275463</c:v>
                </c:pt>
                <c:pt idx="4938">
                  <c:v>39642.749999942142</c:v>
                </c:pt>
                <c:pt idx="4939">
                  <c:v>39642.791666608566</c:v>
                </c:pt>
                <c:pt idx="4940">
                  <c:v>39642.833333275463</c:v>
                </c:pt>
                <c:pt idx="4941">
                  <c:v>39642.874999942243</c:v>
                </c:pt>
                <c:pt idx="4942">
                  <c:v>39642.916666608799</c:v>
                </c:pt>
                <c:pt idx="4943">
                  <c:v>39642.958333275674</c:v>
                </c:pt>
                <c:pt idx="4944">
                  <c:v>39642.999999942142</c:v>
                </c:pt>
                <c:pt idx="4945">
                  <c:v>39643.041666608784</c:v>
                </c:pt>
                <c:pt idx="4946">
                  <c:v>39643.083333275463</c:v>
                </c:pt>
                <c:pt idx="4947">
                  <c:v>39643.124999942142</c:v>
                </c:pt>
                <c:pt idx="4948">
                  <c:v>39643.166666608784</c:v>
                </c:pt>
                <c:pt idx="4949">
                  <c:v>39643.208333275463</c:v>
                </c:pt>
                <c:pt idx="4950">
                  <c:v>39643.249999942142</c:v>
                </c:pt>
                <c:pt idx="4951">
                  <c:v>39643.291666608566</c:v>
                </c:pt>
                <c:pt idx="4952">
                  <c:v>39643.333333275463</c:v>
                </c:pt>
                <c:pt idx="4953">
                  <c:v>39643.374999942243</c:v>
                </c:pt>
                <c:pt idx="4954">
                  <c:v>39643.416666608799</c:v>
                </c:pt>
                <c:pt idx="4955">
                  <c:v>39643.458333275674</c:v>
                </c:pt>
                <c:pt idx="4956">
                  <c:v>39643.499999942142</c:v>
                </c:pt>
                <c:pt idx="4957">
                  <c:v>39643.541666608784</c:v>
                </c:pt>
                <c:pt idx="4958">
                  <c:v>39643.583333275463</c:v>
                </c:pt>
                <c:pt idx="4959">
                  <c:v>39643.624999942142</c:v>
                </c:pt>
                <c:pt idx="4960">
                  <c:v>39643.666666608784</c:v>
                </c:pt>
                <c:pt idx="4961">
                  <c:v>39643.708333275463</c:v>
                </c:pt>
                <c:pt idx="4962">
                  <c:v>39643.749999942142</c:v>
                </c:pt>
                <c:pt idx="4963">
                  <c:v>39643.791666608566</c:v>
                </c:pt>
                <c:pt idx="4964">
                  <c:v>39643.833333275463</c:v>
                </c:pt>
                <c:pt idx="4965">
                  <c:v>39643.874999942243</c:v>
                </c:pt>
                <c:pt idx="4966">
                  <c:v>39643.916666608799</c:v>
                </c:pt>
                <c:pt idx="4967">
                  <c:v>39643.958333275674</c:v>
                </c:pt>
                <c:pt idx="4968">
                  <c:v>39643.999999942142</c:v>
                </c:pt>
                <c:pt idx="4969">
                  <c:v>39644.041666608784</c:v>
                </c:pt>
                <c:pt idx="4970">
                  <c:v>39644.083333275463</c:v>
                </c:pt>
                <c:pt idx="4971">
                  <c:v>39644.124999942142</c:v>
                </c:pt>
                <c:pt idx="4972">
                  <c:v>39644.166666608784</c:v>
                </c:pt>
                <c:pt idx="4973">
                  <c:v>39644.208333275463</c:v>
                </c:pt>
                <c:pt idx="4974">
                  <c:v>39644.249999942142</c:v>
                </c:pt>
                <c:pt idx="4975">
                  <c:v>39644.291666608566</c:v>
                </c:pt>
                <c:pt idx="4976">
                  <c:v>39644.333333275463</c:v>
                </c:pt>
                <c:pt idx="4977">
                  <c:v>39644.374999942243</c:v>
                </c:pt>
                <c:pt idx="4978">
                  <c:v>39644.416666608799</c:v>
                </c:pt>
                <c:pt idx="4979">
                  <c:v>39644.458333275674</c:v>
                </c:pt>
                <c:pt idx="4980">
                  <c:v>39644.499999942142</c:v>
                </c:pt>
                <c:pt idx="4981">
                  <c:v>39644.541666608784</c:v>
                </c:pt>
                <c:pt idx="4982">
                  <c:v>39644.583333275463</c:v>
                </c:pt>
                <c:pt idx="4983">
                  <c:v>39644.624999942142</c:v>
                </c:pt>
                <c:pt idx="4984">
                  <c:v>39644.666666608784</c:v>
                </c:pt>
                <c:pt idx="4985">
                  <c:v>39644.708333275463</c:v>
                </c:pt>
                <c:pt idx="4986">
                  <c:v>39644.749999942142</c:v>
                </c:pt>
                <c:pt idx="4987">
                  <c:v>39644.791666608566</c:v>
                </c:pt>
                <c:pt idx="4988">
                  <c:v>39644.833333275463</c:v>
                </c:pt>
                <c:pt idx="4989">
                  <c:v>39644.874999942243</c:v>
                </c:pt>
                <c:pt idx="4990">
                  <c:v>39644.916666608799</c:v>
                </c:pt>
                <c:pt idx="4991">
                  <c:v>39644.958333275674</c:v>
                </c:pt>
                <c:pt idx="4992">
                  <c:v>39644.999999942142</c:v>
                </c:pt>
                <c:pt idx="4993">
                  <c:v>39645.041666608784</c:v>
                </c:pt>
                <c:pt idx="4994">
                  <c:v>39645.083333275463</c:v>
                </c:pt>
                <c:pt idx="4995">
                  <c:v>39645.124999942142</c:v>
                </c:pt>
                <c:pt idx="4996">
                  <c:v>39645.166666608784</c:v>
                </c:pt>
                <c:pt idx="4997">
                  <c:v>39645.208333275463</c:v>
                </c:pt>
                <c:pt idx="4998">
                  <c:v>39645.249999942142</c:v>
                </c:pt>
                <c:pt idx="4999">
                  <c:v>39645.291666608566</c:v>
                </c:pt>
                <c:pt idx="5000">
                  <c:v>39645.333333275463</c:v>
                </c:pt>
                <c:pt idx="5001">
                  <c:v>39645.374999942243</c:v>
                </c:pt>
                <c:pt idx="5002">
                  <c:v>39645.416666608799</c:v>
                </c:pt>
                <c:pt idx="5003">
                  <c:v>39645.458333275674</c:v>
                </c:pt>
                <c:pt idx="5004">
                  <c:v>39645.499999942142</c:v>
                </c:pt>
                <c:pt idx="5005">
                  <c:v>39645.541666608784</c:v>
                </c:pt>
                <c:pt idx="5006">
                  <c:v>39645.583333275463</c:v>
                </c:pt>
                <c:pt idx="5007">
                  <c:v>39645.624999942142</c:v>
                </c:pt>
                <c:pt idx="5008">
                  <c:v>39645.666666608784</c:v>
                </c:pt>
                <c:pt idx="5009">
                  <c:v>39645.708333275463</c:v>
                </c:pt>
                <c:pt idx="5010">
                  <c:v>39645.749999942142</c:v>
                </c:pt>
                <c:pt idx="5011">
                  <c:v>39645.791666608566</c:v>
                </c:pt>
                <c:pt idx="5012">
                  <c:v>39645.833333275463</c:v>
                </c:pt>
                <c:pt idx="5013">
                  <c:v>39645.874999942243</c:v>
                </c:pt>
                <c:pt idx="5014">
                  <c:v>39645.916666608799</c:v>
                </c:pt>
                <c:pt idx="5015">
                  <c:v>39645.958333275674</c:v>
                </c:pt>
                <c:pt idx="5016">
                  <c:v>39645.999999942142</c:v>
                </c:pt>
                <c:pt idx="5017">
                  <c:v>39646.041666608784</c:v>
                </c:pt>
                <c:pt idx="5018">
                  <c:v>39646.083333275463</c:v>
                </c:pt>
                <c:pt idx="5019">
                  <c:v>39646.124999942142</c:v>
                </c:pt>
                <c:pt idx="5020">
                  <c:v>39646.166666608784</c:v>
                </c:pt>
                <c:pt idx="5021">
                  <c:v>39646.208333275463</c:v>
                </c:pt>
                <c:pt idx="5022">
                  <c:v>39646.249999942142</c:v>
                </c:pt>
                <c:pt idx="5023">
                  <c:v>39646.291666608566</c:v>
                </c:pt>
                <c:pt idx="5024">
                  <c:v>39646.333333275463</c:v>
                </c:pt>
                <c:pt idx="5025">
                  <c:v>39646.374999942243</c:v>
                </c:pt>
                <c:pt idx="5026">
                  <c:v>39646.416666608799</c:v>
                </c:pt>
                <c:pt idx="5027">
                  <c:v>39646.458333275674</c:v>
                </c:pt>
                <c:pt idx="5028">
                  <c:v>39646.499999942142</c:v>
                </c:pt>
                <c:pt idx="5029">
                  <c:v>39646.541666608784</c:v>
                </c:pt>
                <c:pt idx="5030">
                  <c:v>39646.583333275463</c:v>
                </c:pt>
                <c:pt idx="5031">
                  <c:v>39646.624999942142</c:v>
                </c:pt>
                <c:pt idx="5032">
                  <c:v>39646.666666608784</c:v>
                </c:pt>
                <c:pt idx="5033">
                  <c:v>39646.708333275463</c:v>
                </c:pt>
                <c:pt idx="5034">
                  <c:v>39646.749999942142</c:v>
                </c:pt>
                <c:pt idx="5035">
                  <c:v>39646.791666608566</c:v>
                </c:pt>
                <c:pt idx="5036">
                  <c:v>39646.833333275463</c:v>
                </c:pt>
                <c:pt idx="5037">
                  <c:v>39646.874999942243</c:v>
                </c:pt>
                <c:pt idx="5038">
                  <c:v>39646.916666608799</c:v>
                </c:pt>
                <c:pt idx="5039">
                  <c:v>39646.958333275674</c:v>
                </c:pt>
                <c:pt idx="5040">
                  <c:v>39646.999999942142</c:v>
                </c:pt>
                <c:pt idx="5041">
                  <c:v>39647.041666608784</c:v>
                </c:pt>
                <c:pt idx="5042">
                  <c:v>39647.083333275463</c:v>
                </c:pt>
                <c:pt idx="5043">
                  <c:v>39647.124999942142</c:v>
                </c:pt>
                <c:pt idx="5044">
                  <c:v>39647.166666608784</c:v>
                </c:pt>
                <c:pt idx="5045">
                  <c:v>39647.208333275463</c:v>
                </c:pt>
                <c:pt idx="5046">
                  <c:v>39647.249999942142</c:v>
                </c:pt>
                <c:pt idx="5047">
                  <c:v>39647.291666608566</c:v>
                </c:pt>
                <c:pt idx="5048">
                  <c:v>39647.333333275463</c:v>
                </c:pt>
                <c:pt idx="5049">
                  <c:v>39647.374999942243</c:v>
                </c:pt>
                <c:pt idx="5050">
                  <c:v>39647.416666608799</c:v>
                </c:pt>
                <c:pt idx="5051">
                  <c:v>39647.458333275674</c:v>
                </c:pt>
                <c:pt idx="5052">
                  <c:v>39647.499999942142</c:v>
                </c:pt>
                <c:pt idx="5053">
                  <c:v>39647.541666608784</c:v>
                </c:pt>
                <c:pt idx="5054">
                  <c:v>39647.583333275463</c:v>
                </c:pt>
                <c:pt idx="5055">
                  <c:v>39647.624999942142</c:v>
                </c:pt>
                <c:pt idx="5056">
                  <c:v>39647.666666608784</c:v>
                </c:pt>
                <c:pt idx="5057">
                  <c:v>39647.708333275463</c:v>
                </c:pt>
                <c:pt idx="5058">
                  <c:v>39647.749999942142</c:v>
                </c:pt>
                <c:pt idx="5059">
                  <c:v>39647.791666608566</c:v>
                </c:pt>
                <c:pt idx="5060">
                  <c:v>39647.833333275463</c:v>
                </c:pt>
                <c:pt idx="5061">
                  <c:v>39647.874999942243</c:v>
                </c:pt>
                <c:pt idx="5062">
                  <c:v>39647.916666608799</c:v>
                </c:pt>
                <c:pt idx="5063">
                  <c:v>39647.958333275674</c:v>
                </c:pt>
                <c:pt idx="5064">
                  <c:v>39647.999999942142</c:v>
                </c:pt>
                <c:pt idx="5065">
                  <c:v>39648.041666608784</c:v>
                </c:pt>
                <c:pt idx="5066">
                  <c:v>39648.083333275463</c:v>
                </c:pt>
                <c:pt idx="5067">
                  <c:v>39648.124999942142</c:v>
                </c:pt>
                <c:pt idx="5068">
                  <c:v>39648.166666608784</c:v>
                </c:pt>
                <c:pt idx="5069">
                  <c:v>39648.208333275463</c:v>
                </c:pt>
                <c:pt idx="5070">
                  <c:v>39648.249999942142</c:v>
                </c:pt>
                <c:pt idx="5071">
                  <c:v>39648.291666608566</c:v>
                </c:pt>
                <c:pt idx="5072">
                  <c:v>39648.333333275463</c:v>
                </c:pt>
                <c:pt idx="5073">
                  <c:v>39648.374999942243</c:v>
                </c:pt>
                <c:pt idx="5074">
                  <c:v>39648.416666608799</c:v>
                </c:pt>
                <c:pt idx="5075">
                  <c:v>39648.458333275674</c:v>
                </c:pt>
                <c:pt idx="5076">
                  <c:v>39648.499999942142</c:v>
                </c:pt>
                <c:pt idx="5077">
                  <c:v>39648.541666608784</c:v>
                </c:pt>
                <c:pt idx="5078">
                  <c:v>39648.583333275463</c:v>
                </c:pt>
                <c:pt idx="5079">
                  <c:v>39648.624999942142</c:v>
                </c:pt>
                <c:pt idx="5080">
                  <c:v>39648.666666608784</c:v>
                </c:pt>
                <c:pt idx="5081">
                  <c:v>39648.708333275463</c:v>
                </c:pt>
                <c:pt idx="5082">
                  <c:v>39648.749999942142</c:v>
                </c:pt>
                <c:pt idx="5083">
                  <c:v>39648.791666608566</c:v>
                </c:pt>
                <c:pt idx="5084">
                  <c:v>39648.833333275463</c:v>
                </c:pt>
                <c:pt idx="5085">
                  <c:v>39648.874999942243</c:v>
                </c:pt>
                <c:pt idx="5086">
                  <c:v>39648.916666608799</c:v>
                </c:pt>
                <c:pt idx="5087">
                  <c:v>39648.958333275674</c:v>
                </c:pt>
                <c:pt idx="5088">
                  <c:v>39648.999999942142</c:v>
                </c:pt>
                <c:pt idx="5089">
                  <c:v>39649.041666608784</c:v>
                </c:pt>
                <c:pt idx="5090">
                  <c:v>39649.083333275463</c:v>
                </c:pt>
                <c:pt idx="5091">
                  <c:v>39649.124999942142</c:v>
                </c:pt>
                <c:pt idx="5092">
                  <c:v>39649.166666608784</c:v>
                </c:pt>
                <c:pt idx="5093">
                  <c:v>39649.208333275463</c:v>
                </c:pt>
                <c:pt idx="5094">
                  <c:v>39649.249999942142</c:v>
                </c:pt>
                <c:pt idx="5095">
                  <c:v>39649.291666608566</c:v>
                </c:pt>
                <c:pt idx="5096">
                  <c:v>39649.333333275463</c:v>
                </c:pt>
                <c:pt idx="5097">
                  <c:v>39649.374999942243</c:v>
                </c:pt>
                <c:pt idx="5098">
                  <c:v>39649.416666608799</c:v>
                </c:pt>
                <c:pt idx="5099">
                  <c:v>39649.458333275674</c:v>
                </c:pt>
                <c:pt idx="5100">
                  <c:v>39649.499999942142</c:v>
                </c:pt>
                <c:pt idx="5101">
                  <c:v>39649.541666608784</c:v>
                </c:pt>
                <c:pt idx="5102">
                  <c:v>39649.583333275463</c:v>
                </c:pt>
                <c:pt idx="5103">
                  <c:v>39649.624999942142</c:v>
                </c:pt>
                <c:pt idx="5104">
                  <c:v>39649.666666608784</c:v>
                </c:pt>
                <c:pt idx="5105">
                  <c:v>39649.708333275463</c:v>
                </c:pt>
                <c:pt idx="5106">
                  <c:v>39649.749999942142</c:v>
                </c:pt>
                <c:pt idx="5107">
                  <c:v>39649.791666608566</c:v>
                </c:pt>
                <c:pt idx="5108">
                  <c:v>39649.833333275463</c:v>
                </c:pt>
                <c:pt idx="5109">
                  <c:v>39649.874999942243</c:v>
                </c:pt>
                <c:pt idx="5110">
                  <c:v>39649.916666608799</c:v>
                </c:pt>
                <c:pt idx="5111">
                  <c:v>39649.958333275674</c:v>
                </c:pt>
                <c:pt idx="5112">
                  <c:v>39649.999999942142</c:v>
                </c:pt>
                <c:pt idx="5113">
                  <c:v>39650.041666608784</c:v>
                </c:pt>
                <c:pt idx="5114">
                  <c:v>39650.083333275463</c:v>
                </c:pt>
                <c:pt idx="5115">
                  <c:v>39650.124999942142</c:v>
                </c:pt>
                <c:pt idx="5116">
                  <c:v>39650.166666608784</c:v>
                </c:pt>
                <c:pt idx="5117">
                  <c:v>39650.208333275463</c:v>
                </c:pt>
                <c:pt idx="5118">
                  <c:v>39650.249999942142</c:v>
                </c:pt>
                <c:pt idx="5119">
                  <c:v>39650.291666608566</c:v>
                </c:pt>
                <c:pt idx="5120">
                  <c:v>39650.333333275463</c:v>
                </c:pt>
                <c:pt idx="5121">
                  <c:v>39650.374999942243</c:v>
                </c:pt>
                <c:pt idx="5122">
                  <c:v>39650.416666608799</c:v>
                </c:pt>
                <c:pt idx="5123">
                  <c:v>39650.458333275674</c:v>
                </c:pt>
                <c:pt idx="5124">
                  <c:v>39650.499999942142</c:v>
                </c:pt>
                <c:pt idx="5125">
                  <c:v>39650.541666608784</c:v>
                </c:pt>
                <c:pt idx="5126">
                  <c:v>39650.583333275463</c:v>
                </c:pt>
                <c:pt idx="5127">
                  <c:v>39650.624999942142</c:v>
                </c:pt>
                <c:pt idx="5128">
                  <c:v>39650.666666608784</c:v>
                </c:pt>
                <c:pt idx="5129">
                  <c:v>39650.708333275463</c:v>
                </c:pt>
                <c:pt idx="5130">
                  <c:v>39650.749999942142</c:v>
                </c:pt>
                <c:pt idx="5131">
                  <c:v>39650.791666608566</c:v>
                </c:pt>
                <c:pt idx="5132">
                  <c:v>39650.833333275463</c:v>
                </c:pt>
                <c:pt idx="5133">
                  <c:v>39650.874999942243</c:v>
                </c:pt>
                <c:pt idx="5134">
                  <c:v>39650.916666608799</c:v>
                </c:pt>
                <c:pt idx="5135">
                  <c:v>39650.958333275674</c:v>
                </c:pt>
                <c:pt idx="5136">
                  <c:v>39650.999999942142</c:v>
                </c:pt>
                <c:pt idx="5137">
                  <c:v>39651.041666608784</c:v>
                </c:pt>
                <c:pt idx="5138">
                  <c:v>39651.083333275463</c:v>
                </c:pt>
                <c:pt idx="5139">
                  <c:v>39651.124999942142</c:v>
                </c:pt>
                <c:pt idx="5140">
                  <c:v>39651.166666608784</c:v>
                </c:pt>
                <c:pt idx="5141">
                  <c:v>39651.208333275463</c:v>
                </c:pt>
                <c:pt idx="5142">
                  <c:v>39651.249999942142</c:v>
                </c:pt>
                <c:pt idx="5143">
                  <c:v>39651.291666608566</c:v>
                </c:pt>
                <c:pt idx="5144">
                  <c:v>39651.333333275463</c:v>
                </c:pt>
                <c:pt idx="5145">
                  <c:v>39651.374999942243</c:v>
                </c:pt>
                <c:pt idx="5146">
                  <c:v>39651.416666608799</c:v>
                </c:pt>
                <c:pt idx="5147">
                  <c:v>39651.458333275674</c:v>
                </c:pt>
                <c:pt idx="5148">
                  <c:v>39651.499999942142</c:v>
                </c:pt>
                <c:pt idx="5149">
                  <c:v>39651.541666608784</c:v>
                </c:pt>
                <c:pt idx="5150">
                  <c:v>39651.583333275463</c:v>
                </c:pt>
                <c:pt idx="5151">
                  <c:v>39651.624999942142</c:v>
                </c:pt>
                <c:pt idx="5152">
                  <c:v>39651.666666608784</c:v>
                </c:pt>
                <c:pt idx="5153">
                  <c:v>39651.708333275463</c:v>
                </c:pt>
                <c:pt idx="5154">
                  <c:v>39651.749999942142</c:v>
                </c:pt>
                <c:pt idx="5155">
                  <c:v>39651.791666608566</c:v>
                </c:pt>
                <c:pt idx="5156">
                  <c:v>39651.833333275463</c:v>
                </c:pt>
                <c:pt idx="5157">
                  <c:v>39651.874999942243</c:v>
                </c:pt>
                <c:pt idx="5158">
                  <c:v>39651.916666608799</c:v>
                </c:pt>
                <c:pt idx="5159">
                  <c:v>39651.958333275674</c:v>
                </c:pt>
                <c:pt idx="5160">
                  <c:v>39651.999999942142</c:v>
                </c:pt>
                <c:pt idx="5161">
                  <c:v>39652.041666608784</c:v>
                </c:pt>
                <c:pt idx="5162">
                  <c:v>39652.083333275463</c:v>
                </c:pt>
                <c:pt idx="5163">
                  <c:v>39652.124999942142</c:v>
                </c:pt>
                <c:pt idx="5164">
                  <c:v>39652.166666608784</c:v>
                </c:pt>
                <c:pt idx="5165">
                  <c:v>39652.208333275463</c:v>
                </c:pt>
                <c:pt idx="5166">
                  <c:v>39652.249999942142</c:v>
                </c:pt>
                <c:pt idx="5167">
                  <c:v>39652.291666608566</c:v>
                </c:pt>
                <c:pt idx="5168">
                  <c:v>39652.333333275463</c:v>
                </c:pt>
                <c:pt idx="5169">
                  <c:v>39652.374999942243</c:v>
                </c:pt>
                <c:pt idx="5170">
                  <c:v>39652.416666608799</c:v>
                </c:pt>
                <c:pt idx="5171">
                  <c:v>39652.458333275674</c:v>
                </c:pt>
                <c:pt idx="5172">
                  <c:v>39652.499999942142</c:v>
                </c:pt>
                <c:pt idx="5173">
                  <c:v>39652.541666608784</c:v>
                </c:pt>
                <c:pt idx="5174">
                  <c:v>39652.583333275463</c:v>
                </c:pt>
                <c:pt idx="5175">
                  <c:v>39652.624999942142</c:v>
                </c:pt>
                <c:pt idx="5176">
                  <c:v>39652.666666608784</c:v>
                </c:pt>
                <c:pt idx="5177">
                  <c:v>39652.708333275463</c:v>
                </c:pt>
                <c:pt idx="5178">
                  <c:v>39652.749999942142</c:v>
                </c:pt>
                <c:pt idx="5179">
                  <c:v>39652.791666608566</c:v>
                </c:pt>
                <c:pt idx="5180">
                  <c:v>39652.833333275463</c:v>
                </c:pt>
                <c:pt idx="5181">
                  <c:v>39652.874999942243</c:v>
                </c:pt>
                <c:pt idx="5182">
                  <c:v>39652.916666608799</c:v>
                </c:pt>
                <c:pt idx="5183">
                  <c:v>39652.958333275674</c:v>
                </c:pt>
                <c:pt idx="5184">
                  <c:v>39652.999999942142</c:v>
                </c:pt>
                <c:pt idx="5185">
                  <c:v>39653.041666608784</c:v>
                </c:pt>
                <c:pt idx="5186">
                  <c:v>39653.083333275463</c:v>
                </c:pt>
                <c:pt idx="5187">
                  <c:v>39653.124999942142</c:v>
                </c:pt>
                <c:pt idx="5188">
                  <c:v>39653.166666608784</c:v>
                </c:pt>
                <c:pt idx="5189">
                  <c:v>39653.208333275463</c:v>
                </c:pt>
                <c:pt idx="5190">
                  <c:v>39653.249999942142</c:v>
                </c:pt>
                <c:pt idx="5191">
                  <c:v>39653.291666608566</c:v>
                </c:pt>
                <c:pt idx="5192">
                  <c:v>39653.333333275463</c:v>
                </c:pt>
                <c:pt idx="5193">
                  <c:v>39653.374999942243</c:v>
                </c:pt>
                <c:pt idx="5194">
                  <c:v>39653.416666608799</c:v>
                </c:pt>
                <c:pt idx="5195">
                  <c:v>39653.458333275674</c:v>
                </c:pt>
                <c:pt idx="5196">
                  <c:v>39653.499999942142</c:v>
                </c:pt>
                <c:pt idx="5197">
                  <c:v>39653.541666608784</c:v>
                </c:pt>
                <c:pt idx="5198">
                  <c:v>39653.583333275463</c:v>
                </c:pt>
                <c:pt idx="5199">
                  <c:v>39653.624999942142</c:v>
                </c:pt>
                <c:pt idx="5200">
                  <c:v>39653.666666608784</c:v>
                </c:pt>
                <c:pt idx="5201">
                  <c:v>39653.708333275463</c:v>
                </c:pt>
                <c:pt idx="5202">
                  <c:v>39653.749999942142</c:v>
                </c:pt>
                <c:pt idx="5203">
                  <c:v>39653.791666608566</c:v>
                </c:pt>
                <c:pt idx="5204">
                  <c:v>39653.833333275463</c:v>
                </c:pt>
                <c:pt idx="5205">
                  <c:v>39653.874999942243</c:v>
                </c:pt>
                <c:pt idx="5206">
                  <c:v>39653.916666608799</c:v>
                </c:pt>
                <c:pt idx="5207">
                  <c:v>39653.958333275674</c:v>
                </c:pt>
                <c:pt idx="5208">
                  <c:v>39653.999999942142</c:v>
                </c:pt>
                <c:pt idx="5209">
                  <c:v>39654.041666608784</c:v>
                </c:pt>
                <c:pt idx="5210">
                  <c:v>39654.083333275463</c:v>
                </c:pt>
                <c:pt idx="5211">
                  <c:v>39654.124999942142</c:v>
                </c:pt>
                <c:pt idx="5212">
                  <c:v>39654.166666608784</c:v>
                </c:pt>
                <c:pt idx="5213">
                  <c:v>39654.208333275463</c:v>
                </c:pt>
                <c:pt idx="5214">
                  <c:v>39654.249999942142</c:v>
                </c:pt>
                <c:pt idx="5215">
                  <c:v>39654.291666608566</c:v>
                </c:pt>
                <c:pt idx="5216">
                  <c:v>39654.333333275463</c:v>
                </c:pt>
                <c:pt idx="5217">
                  <c:v>39654.374999942243</c:v>
                </c:pt>
                <c:pt idx="5218">
                  <c:v>39654.416666608799</c:v>
                </c:pt>
                <c:pt idx="5219">
                  <c:v>39654.458333275674</c:v>
                </c:pt>
                <c:pt idx="5220">
                  <c:v>39654.499999942142</c:v>
                </c:pt>
                <c:pt idx="5221">
                  <c:v>39654.541666608784</c:v>
                </c:pt>
                <c:pt idx="5222">
                  <c:v>39654.583333275463</c:v>
                </c:pt>
                <c:pt idx="5223">
                  <c:v>39654.624999942142</c:v>
                </c:pt>
                <c:pt idx="5224">
                  <c:v>39654.666666608784</c:v>
                </c:pt>
                <c:pt idx="5225">
                  <c:v>39654.708333275463</c:v>
                </c:pt>
                <c:pt idx="5226">
                  <c:v>39654.749999942142</c:v>
                </c:pt>
                <c:pt idx="5227">
                  <c:v>39654.791666608566</c:v>
                </c:pt>
                <c:pt idx="5228">
                  <c:v>39654.833333275463</c:v>
                </c:pt>
                <c:pt idx="5229">
                  <c:v>39654.874999942243</c:v>
                </c:pt>
                <c:pt idx="5230">
                  <c:v>39654.916666608799</c:v>
                </c:pt>
                <c:pt idx="5231">
                  <c:v>39654.958333275674</c:v>
                </c:pt>
                <c:pt idx="5232">
                  <c:v>39654.999999942142</c:v>
                </c:pt>
                <c:pt idx="5233">
                  <c:v>39655.041666608784</c:v>
                </c:pt>
                <c:pt idx="5234">
                  <c:v>39655.083333275463</c:v>
                </c:pt>
                <c:pt idx="5235">
                  <c:v>39655.124999942142</c:v>
                </c:pt>
                <c:pt idx="5236">
                  <c:v>39655.166666608784</c:v>
                </c:pt>
                <c:pt idx="5237">
                  <c:v>39655.208333275463</c:v>
                </c:pt>
                <c:pt idx="5238">
                  <c:v>39655.249999942142</c:v>
                </c:pt>
                <c:pt idx="5239">
                  <c:v>39655.291666608566</c:v>
                </c:pt>
                <c:pt idx="5240">
                  <c:v>39655.333333275463</c:v>
                </c:pt>
                <c:pt idx="5241">
                  <c:v>39655.374999942243</c:v>
                </c:pt>
                <c:pt idx="5242">
                  <c:v>39655.416666608799</c:v>
                </c:pt>
                <c:pt idx="5243">
                  <c:v>39655.458333275674</c:v>
                </c:pt>
                <c:pt idx="5244">
                  <c:v>39655.499999942142</c:v>
                </c:pt>
                <c:pt idx="5245">
                  <c:v>39655.541666608784</c:v>
                </c:pt>
                <c:pt idx="5246">
                  <c:v>39655.583333275463</c:v>
                </c:pt>
                <c:pt idx="5247">
                  <c:v>39655.624999942142</c:v>
                </c:pt>
                <c:pt idx="5248">
                  <c:v>39655.666666608784</c:v>
                </c:pt>
                <c:pt idx="5249">
                  <c:v>39655.708333275463</c:v>
                </c:pt>
                <c:pt idx="5250">
                  <c:v>39655.749999942142</c:v>
                </c:pt>
                <c:pt idx="5251">
                  <c:v>39655.791666608566</c:v>
                </c:pt>
                <c:pt idx="5252">
                  <c:v>39655.833333275463</c:v>
                </c:pt>
                <c:pt idx="5253">
                  <c:v>39655.874999942243</c:v>
                </c:pt>
                <c:pt idx="5254">
                  <c:v>39655.916666608799</c:v>
                </c:pt>
                <c:pt idx="5255">
                  <c:v>39655.958333275674</c:v>
                </c:pt>
                <c:pt idx="5256">
                  <c:v>39655.999999942142</c:v>
                </c:pt>
                <c:pt idx="5257">
                  <c:v>39656.041666608784</c:v>
                </c:pt>
                <c:pt idx="5258">
                  <c:v>39656.083333275463</c:v>
                </c:pt>
                <c:pt idx="5259">
                  <c:v>39656.124999942142</c:v>
                </c:pt>
                <c:pt idx="5260">
                  <c:v>39656.166666608784</c:v>
                </c:pt>
                <c:pt idx="5261">
                  <c:v>39656.208333275463</c:v>
                </c:pt>
                <c:pt idx="5262">
                  <c:v>39656.249999942142</c:v>
                </c:pt>
                <c:pt idx="5263">
                  <c:v>39656.291666608566</c:v>
                </c:pt>
                <c:pt idx="5264">
                  <c:v>39656.333333275463</c:v>
                </c:pt>
                <c:pt idx="5265">
                  <c:v>39656.374999942243</c:v>
                </c:pt>
                <c:pt idx="5266">
                  <c:v>39656.416666608799</c:v>
                </c:pt>
                <c:pt idx="5267">
                  <c:v>39656.458333275674</c:v>
                </c:pt>
                <c:pt idx="5268">
                  <c:v>39656.499999942142</c:v>
                </c:pt>
                <c:pt idx="5269">
                  <c:v>39656.541666608784</c:v>
                </c:pt>
                <c:pt idx="5270">
                  <c:v>39656.583333275463</c:v>
                </c:pt>
                <c:pt idx="5271">
                  <c:v>39656.624999942142</c:v>
                </c:pt>
                <c:pt idx="5272">
                  <c:v>39656.666666608784</c:v>
                </c:pt>
                <c:pt idx="5273">
                  <c:v>39656.708333275463</c:v>
                </c:pt>
                <c:pt idx="5274">
                  <c:v>39656.749999942142</c:v>
                </c:pt>
                <c:pt idx="5275">
                  <c:v>39656.791666608566</c:v>
                </c:pt>
                <c:pt idx="5276">
                  <c:v>39656.833333275463</c:v>
                </c:pt>
                <c:pt idx="5277">
                  <c:v>39656.874999942243</c:v>
                </c:pt>
                <c:pt idx="5278">
                  <c:v>39656.916666608799</c:v>
                </c:pt>
                <c:pt idx="5279">
                  <c:v>39656.958333275674</c:v>
                </c:pt>
                <c:pt idx="5280">
                  <c:v>39656.999999942142</c:v>
                </c:pt>
                <c:pt idx="5281">
                  <c:v>39657.041666608784</c:v>
                </c:pt>
                <c:pt idx="5282">
                  <c:v>39657.083333275463</c:v>
                </c:pt>
                <c:pt idx="5283">
                  <c:v>39657.124999942142</c:v>
                </c:pt>
                <c:pt idx="5284">
                  <c:v>39657.166666608784</c:v>
                </c:pt>
                <c:pt idx="5285">
                  <c:v>39657.208333275463</c:v>
                </c:pt>
                <c:pt idx="5286">
                  <c:v>39657.249999942142</c:v>
                </c:pt>
                <c:pt idx="5287">
                  <c:v>39657.291666608566</c:v>
                </c:pt>
                <c:pt idx="5288">
                  <c:v>39657.333333275463</c:v>
                </c:pt>
                <c:pt idx="5289">
                  <c:v>39657.374999942243</c:v>
                </c:pt>
                <c:pt idx="5290">
                  <c:v>39657.416666608799</c:v>
                </c:pt>
                <c:pt idx="5291">
                  <c:v>39657.458333275674</c:v>
                </c:pt>
                <c:pt idx="5292">
                  <c:v>39657.499999942142</c:v>
                </c:pt>
                <c:pt idx="5293">
                  <c:v>39657.541666608784</c:v>
                </c:pt>
                <c:pt idx="5294">
                  <c:v>39657.583333275463</c:v>
                </c:pt>
                <c:pt idx="5295">
                  <c:v>39657.624999942142</c:v>
                </c:pt>
                <c:pt idx="5296">
                  <c:v>39657.666666608784</c:v>
                </c:pt>
                <c:pt idx="5297">
                  <c:v>39657.708333275463</c:v>
                </c:pt>
                <c:pt idx="5298">
                  <c:v>39657.749999942142</c:v>
                </c:pt>
                <c:pt idx="5299">
                  <c:v>39657.791666608566</c:v>
                </c:pt>
                <c:pt idx="5300">
                  <c:v>39657.833333275463</c:v>
                </c:pt>
                <c:pt idx="5301">
                  <c:v>39657.874999942243</c:v>
                </c:pt>
                <c:pt idx="5302">
                  <c:v>39657.916666608799</c:v>
                </c:pt>
                <c:pt idx="5303">
                  <c:v>39657.958333275674</c:v>
                </c:pt>
                <c:pt idx="5304">
                  <c:v>39657.999999942142</c:v>
                </c:pt>
                <c:pt idx="5305">
                  <c:v>39658.041666608784</c:v>
                </c:pt>
                <c:pt idx="5306">
                  <c:v>39658.083333275463</c:v>
                </c:pt>
                <c:pt idx="5307">
                  <c:v>39658.124999942142</c:v>
                </c:pt>
                <c:pt idx="5308">
                  <c:v>39658.166666608784</c:v>
                </c:pt>
                <c:pt idx="5309">
                  <c:v>39658.208333275463</c:v>
                </c:pt>
                <c:pt idx="5310">
                  <c:v>39658.249999942142</c:v>
                </c:pt>
                <c:pt idx="5311">
                  <c:v>39658.291666608566</c:v>
                </c:pt>
                <c:pt idx="5312">
                  <c:v>39658.333333275463</c:v>
                </c:pt>
                <c:pt idx="5313">
                  <c:v>39658.374999942243</c:v>
                </c:pt>
                <c:pt idx="5314">
                  <c:v>39658.416666608799</c:v>
                </c:pt>
                <c:pt idx="5315">
                  <c:v>39658.458333275674</c:v>
                </c:pt>
                <c:pt idx="5316">
                  <c:v>39658.499999942142</c:v>
                </c:pt>
                <c:pt idx="5317">
                  <c:v>39658.541666608784</c:v>
                </c:pt>
                <c:pt idx="5318">
                  <c:v>39658.583333275463</c:v>
                </c:pt>
                <c:pt idx="5319">
                  <c:v>39658.624999942142</c:v>
                </c:pt>
                <c:pt idx="5320">
                  <c:v>39658.666666608784</c:v>
                </c:pt>
                <c:pt idx="5321">
                  <c:v>39658.708333275463</c:v>
                </c:pt>
                <c:pt idx="5322">
                  <c:v>39658.749999942142</c:v>
                </c:pt>
                <c:pt idx="5323">
                  <c:v>39658.791666608566</c:v>
                </c:pt>
                <c:pt idx="5324">
                  <c:v>39658.833333275463</c:v>
                </c:pt>
                <c:pt idx="5325">
                  <c:v>39658.874999942243</c:v>
                </c:pt>
                <c:pt idx="5326">
                  <c:v>39658.916666608799</c:v>
                </c:pt>
                <c:pt idx="5327">
                  <c:v>39658.958333275674</c:v>
                </c:pt>
                <c:pt idx="5328">
                  <c:v>39658.999999942142</c:v>
                </c:pt>
                <c:pt idx="5329">
                  <c:v>39659.041666608784</c:v>
                </c:pt>
                <c:pt idx="5330">
                  <c:v>39659.083333275463</c:v>
                </c:pt>
                <c:pt idx="5331">
                  <c:v>39659.124999942142</c:v>
                </c:pt>
                <c:pt idx="5332">
                  <c:v>39659.166666608784</c:v>
                </c:pt>
                <c:pt idx="5333">
                  <c:v>39659.208333275463</c:v>
                </c:pt>
                <c:pt idx="5334">
                  <c:v>39659.249999942142</c:v>
                </c:pt>
                <c:pt idx="5335">
                  <c:v>39659.291666608566</c:v>
                </c:pt>
                <c:pt idx="5336">
                  <c:v>39659.333333275463</c:v>
                </c:pt>
                <c:pt idx="5337">
                  <c:v>39659.374999942243</c:v>
                </c:pt>
                <c:pt idx="5338">
                  <c:v>39659.416666608799</c:v>
                </c:pt>
                <c:pt idx="5339">
                  <c:v>39659.458333275674</c:v>
                </c:pt>
                <c:pt idx="5340">
                  <c:v>39659.499999942142</c:v>
                </c:pt>
                <c:pt idx="5341">
                  <c:v>39659.541666608784</c:v>
                </c:pt>
                <c:pt idx="5342">
                  <c:v>39659.583333275463</c:v>
                </c:pt>
                <c:pt idx="5343">
                  <c:v>39659.624999942142</c:v>
                </c:pt>
                <c:pt idx="5344">
                  <c:v>39659.666666608784</c:v>
                </c:pt>
                <c:pt idx="5345">
                  <c:v>39659.708333275463</c:v>
                </c:pt>
                <c:pt idx="5346">
                  <c:v>39659.749999942142</c:v>
                </c:pt>
                <c:pt idx="5347">
                  <c:v>39659.791666608566</c:v>
                </c:pt>
                <c:pt idx="5348">
                  <c:v>39659.833333275463</c:v>
                </c:pt>
                <c:pt idx="5349">
                  <c:v>39659.874999942243</c:v>
                </c:pt>
                <c:pt idx="5350">
                  <c:v>39659.916666608799</c:v>
                </c:pt>
                <c:pt idx="5351">
                  <c:v>39659.958333275674</c:v>
                </c:pt>
                <c:pt idx="5352">
                  <c:v>39659.999999942142</c:v>
                </c:pt>
                <c:pt idx="5353">
                  <c:v>39660.041666608784</c:v>
                </c:pt>
                <c:pt idx="5354">
                  <c:v>39660.083333275463</c:v>
                </c:pt>
                <c:pt idx="5355">
                  <c:v>39660.124999942142</c:v>
                </c:pt>
                <c:pt idx="5356">
                  <c:v>39660.166666608784</c:v>
                </c:pt>
                <c:pt idx="5357">
                  <c:v>39660.208333275463</c:v>
                </c:pt>
                <c:pt idx="5358">
                  <c:v>39660.249999942142</c:v>
                </c:pt>
                <c:pt idx="5359">
                  <c:v>39660.291666608566</c:v>
                </c:pt>
                <c:pt idx="5360">
                  <c:v>39660.333333275463</c:v>
                </c:pt>
                <c:pt idx="5361">
                  <c:v>39660.374999942243</c:v>
                </c:pt>
                <c:pt idx="5362">
                  <c:v>39660.416666608799</c:v>
                </c:pt>
                <c:pt idx="5363">
                  <c:v>39660.458333275674</c:v>
                </c:pt>
                <c:pt idx="5364">
                  <c:v>39660.499999942142</c:v>
                </c:pt>
                <c:pt idx="5365">
                  <c:v>39660.541666608784</c:v>
                </c:pt>
                <c:pt idx="5366">
                  <c:v>39660.583333275463</c:v>
                </c:pt>
                <c:pt idx="5367">
                  <c:v>39660.624999942142</c:v>
                </c:pt>
                <c:pt idx="5368">
                  <c:v>39660.666666608784</c:v>
                </c:pt>
                <c:pt idx="5369">
                  <c:v>39660.708333275463</c:v>
                </c:pt>
                <c:pt idx="5370">
                  <c:v>39660.749999942142</c:v>
                </c:pt>
                <c:pt idx="5371">
                  <c:v>39660.791666608566</c:v>
                </c:pt>
                <c:pt idx="5372">
                  <c:v>39660.833333275463</c:v>
                </c:pt>
                <c:pt idx="5373">
                  <c:v>39660.874999942243</c:v>
                </c:pt>
                <c:pt idx="5374">
                  <c:v>39660.916666608799</c:v>
                </c:pt>
                <c:pt idx="5375">
                  <c:v>39660.958333275674</c:v>
                </c:pt>
                <c:pt idx="5376">
                  <c:v>39660.999999942142</c:v>
                </c:pt>
                <c:pt idx="5377">
                  <c:v>39661.041666608784</c:v>
                </c:pt>
                <c:pt idx="5378">
                  <c:v>39661.083333275463</c:v>
                </c:pt>
                <c:pt idx="5379">
                  <c:v>39661.124999942142</c:v>
                </c:pt>
                <c:pt idx="5380">
                  <c:v>39661.166666608784</c:v>
                </c:pt>
                <c:pt idx="5381">
                  <c:v>39661.208333275463</c:v>
                </c:pt>
                <c:pt idx="5382">
                  <c:v>39661.249999942142</c:v>
                </c:pt>
                <c:pt idx="5383">
                  <c:v>39661.291666608566</c:v>
                </c:pt>
                <c:pt idx="5384">
                  <c:v>39661.333333275463</c:v>
                </c:pt>
                <c:pt idx="5385">
                  <c:v>39661.374999942243</c:v>
                </c:pt>
                <c:pt idx="5386">
                  <c:v>39661.416666608799</c:v>
                </c:pt>
                <c:pt idx="5387">
                  <c:v>39661.458333275674</c:v>
                </c:pt>
                <c:pt idx="5388">
                  <c:v>39661.499999942142</c:v>
                </c:pt>
                <c:pt idx="5389">
                  <c:v>39661.541666608784</c:v>
                </c:pt>
                <c:pt idx="5390">
                  <c:v>39661.583333275463</c:v>
                </c:pt>
                <c:pt idx="5391">
                  <c:v>39661.624999942142</c:v>
                </c:pt>
                <c:pt idx="5392">
                  <c:v>39661.666666608784</c:v>
                </c:pt>
                <c:pt idx="5393">
                  <c:v>39661.708333275463</c:v>
                </c:pt>
                <c:pt idx="5394">
                  <c:v>39661.749999942142</c:v>
                </c:pt>
                <c:pt idx="5395">
                  <c:v>39661.791666608566</c:v>
                </c:pt>
                <c:pt idx="5396">
                  <c:v>39661.833333275463</c:v>
                </c:pt>
                <c:pt idx="5397">
                  <c:v>39661.874999942243</c:v>
                </c:pt>
                <c:pt idx="5398">
                  <c:v>39661.916666608799</c:v>
                </c:pt>
                <c:pt idx="5399">
                  <c:v>39661.958333275674</c:v>
                </c:pt>
                <c:pt idx="5400">
                  <c:v>39661.999999942142</c:v>
                </c:pt>
                <c:pt idx="5401">
                  <c:v>39662.041666608784</c:v>
                </c:pt>
                <c:pt idx="5402">
                  <c:v>39662.083333275463</c:v>
                </c:pt>
                <c:pt idx="5403">
                  <c:v>39662.124999942142</c:v>
                </c:pt>
                <c:pt idx="5404">
                  <c:v>39662.166666608784</c:v>
                </c:pt>
                <c:pt idx="5405">
                  <c:v>39662.208333275463</c:v>
                </c:pt>
                <c:pt idx="5406">
                  <c:v>39662.249999942142</c:v>
                </c:pt>
                <c:pt idx="5407">
                  <c:v>39662.291666608566</c:v>
                </c:pt>
                <c:pt idx="5408">
                  <c:v>39662.333333275463</c:v>
                </c:pt>
                <c:pt idx="5409">
                  <c:v>39662.374999942243</c:v>
                </c:pt>
                <c:pt idx="5410">
                  <c:v>39662.416666608799</c:v>
                </c:pt>
                <c:pt idx="5411">
                  <c:v>39662.458333275674</c:v>
                </c:pt>
                <c:pt idx="5412">
                  <c:v>39662.499999942142</c:v>
                </c:pt>
                <c:pt idx="5413">
                  <c:v>39662.541666608784</c:v>
                </c:pt>
                <c:pt idx="5414">
                  <c:v>39662.583333275499</c:v>
                </c:pt>
                <c:pt idx="5415">
                  <c:v>39662.624999942098</c:v>
                </c:pt>
                <c:pt idx="5416">
                  <c:v>39662.666666608784</c:v>
                </c:pt>
                <c:pt idx="5417">
                  <c:v>39662.708333275397</c:v>
                </c:pt>
                <c:pt idx="5418">
                  <c:v>39662.749999942098</c:v>
                </c:pt>
                <c:pt idx="5419">
                  <c:v>39662.791666608566</c:v>
                </c:pt>
                <c:pt idx="5420">
                  <c:v>39662.833333275397</c:v>
                </c:pt>
                <c:pt idx="5421">
                  <c:v>39662.874999942243</c:v>
                </c:pt>
                <c:pt idx="5422">
                  <c:v>39662.916666608799</c:v>
                </c:pt>
                <c:pt idx="5423">
                  <c:v>39662.95833327563</c:v>
                </c:pt>
                <c:pt idx="5424">
                  <c:v>39662.999999942098</c:v>
                </c:pt>
                <c:pt idx="5425">
                  <c:v>39663.041666608784</c:v>
                </c:pt>
                <c:pt idx="5426">
                  <c:v>39663.083333275397</c:v>
                </c:pt>
                <c:pt idx="5427">
                  <c:v>39663.124999942098</c:v>
                </c:pt>
                <c:pt idx="5428">
                  <c:v>39663.166666608784</c:v>
                </c:pt>
                <c:pt idx="5429">
                  <c:v>39663.208333275397</c:v>
                </c:pt>
                <c:pt idx="5430">
                  <c:v>39663.249999942098</c:v>
                </c:pt>
                <c:pt idx="5431">
                  <c:v>39663.2916666085</c:v>
                </c:pt>
                <c:pt idx="5432">
                  <c:v>39663.333333275397</c:v>
                </c:pt>
                <c:pt idx="5433">
                  <c:v>39663.374999942243</c:v>
                </c:pt>
                <c:pt idx="5434">
                  <c:v>39663.416666608697</c:v>
                </c:pt>
                <c:pt idx="5435">
                  <c:v>39663.45833327563</c:v>
                </c:pt>
                <c:pt idx="5436">
                  <c:v>39663.499999942098</c:v>
                </c:pt>
                <c:pt idx="5437">
                  <c:v>39663.541666608675</c:v>
                </c:pt>
                <c:pt idx="5438">
                  <c:v>39663.583333275397</c:v>
                </c:pt>
                <c:pt idx="5439">
                  <c:v>39663.624999942098</c:v>
                </c:pt>
                <c:pt idx="5440">
                  <c:v>39663.666666608675</c:v>
                </c:pt>
                <c:pt idx="5441">
                  <c:v>39663.708333275397</c:v>
                </c:pt>
                <c:pt idx="5442">
                  <c:v>39663.749999942098</c:v>
                </c:pt>
                <c:pt idx="5443">
                  <c:v>39663.7916666085</c:v>
                </c:pt>
                <c:pt idx="5444">
                  <c:v>39663.833333275397</c:v>
                </c:pt>
                <c:pt idx="5445">
                  <c:v>39663.874999942214</c:v>
                </c:pt>
                <c:pt idx="5446">
                  <c:v>39663.916666608697</c:v>
                </c:pt>
                <c:pt idx="5447">
                  <c:v>39663.95833327563</c:v>
                </c:pt>
                <c:pt idx="5448">
                  <c:v>39663.999999942003</c:v>
                </c:pt>
                <c:pt idx="5449">
                  <c:v>39664.041666608675</c:v>
                </c:pt>
                <c:pt idx="5450">
                  <c:v>39664.083333275397</c:v>
                </c:pt>
                <c:pt idx="5451">
                  <c:v>39664.124999942003</c:v>
                </c:pt>
                <c:pt idx="5452">
                  <c:v>39664.166666608675</c:v>
                </c:pt>
                <c:pt idx="5453">
                  <c:v>39664.208333275397</c:v>
                </c:pt>
                <c:pt idx="5454">
                  <c:v>39664.249999942003</c:v>
                </c:pt>
                <c:pt idx="5455">
                  <c:v>39664.2916666085</c:v>
                </c:pt>
                <c:pt idx="5456">
                  <c:v>39664.333333275397</c:v>
                </c:pt>
                <c:pt idx="5457">
                  <c:v>39664.374999942214</c:v>
                </c:pt>
                <c:pt idx="5458">
                  <c:v>39664.416666608697</c:v>
                </c:pt>
                <c:pt idx="5459">
                  <c:v>39664.458333275506</c:v>
                </c:pt>
                <c:pt idx="5460">
                  <c:v>39664.499999942003</c:v>
                </c:pt>
                <c:pt idx="5461">
                  <c:v>39664.541666608675</c:v>
                </c:pt>
                <c:pt idx="5462">
                  <c:v>39664.583333275303</c:v>
                </c:pt>
                <c:pt idx="5463">
                  <c:v>39664.624999942003</c:v>
                </c:pt>
                <c:pt idx="5464">
                  <c:v>39664.666666608675</c:v>
                </c:pt>
                <c:pt idx="5465">
                  <c:v>39664.708333275303</c:v>
                </c:pt>
                <c:pt idx="5466">
                  <c:v>39664.749999942003</c:v>
                </c:pt>
                <c:pt idx="5467">
                  <c:v>39664.7916666085</c:v>
                </c:pt>
                <c:pt idx="5468">
                  <c:v>39664.833333275303</c:v>
                </c:pt>
                <c:pt idx="5469">
                  <c:v>39664.874999942214</c:v>
                </c:pt>
                <c:pt idx="5470">
                  <c:v>39664.916666608697</c:v>
                </c:pt>
                <c:pt idx="5471">
                  <c:v>39664.958333275506</c:v>
                </c:pt>
                <c:pt idx="5472">
                  <c:v>39664.999999942003</c:v>
                </c:pt>
                <c:pt idx="5473">
                  <c:v>39665.041666608595</c:v>
                </c:pt>
                <c:pt idx="5474">
                  <c:v>39665.083333275303</c:v>
                </c:pt>
                <c:pt idx="5475">
                  <c:v>39665.124999942003</c:v>
                </c:pt>
                <c:pt idx="5476">
                  <c:v>39665.166666608595</c:v>
                </c:pt>
                <c:pt idx="5477">
                  <c:v>39665.208333275303</c:v>
                </c:pt>
                <c:pt idx="5478">
                  <c:v>39665.249999942003</c:v>
                </c:pt>
                <c:pt idx="5479">
                  <c:v>39665.291666608435</c:v>
                </c:pt>
                <c:pt idx="5480">
                  <c:v>39665.333333275303</c:v>
                </c:pt>
                <c:pt idx="5481">
                  <c:v>39665.374999942214</c:v>
                </c:pt>
                <c:pt idx="5482">
                  <c:v>39665.416666608602</c:v>
                </c:pt>
                <c:pt idx="5483">
                  <c:v>39665.458333275506</c:v>
                </c:pt>
                <c:pt idx="5484">
                  <c:v>39665.499999942003</c:v>
                </c:pt>
                <c:pt idx="5485">
                  <c:v>39665.541666608675</c:v>
                </c:pt>
                <c:pt idx="5486">
                  <c:v>39665.583333275397</c:v>
                </c:pt>
                <c:pt idx="5487">
                  <c:v>39665.624999942098</c:v>
                </c:pt>
                <c:pt idx="5488">
                  <c:v>39665.666666608784</c:v>
                </c:pt>
                <c:pt idx="5489">
                  <c:v>39665.708333275499</c:v>
                </c:pt>
                <c:pt idx="5490">
                  <c:v>39665.7499999422</c:v>
                </c:pt>
                <c:pt idx="5491">
                  <c:v>39665.791666608697</c:v>
                </c:pt>
                <c:pt idx="5492">
                  <c:v>39665.833333275601</c:v>
                </c:pt>
                <c:pt idx="5493">
                  <c:v>39665.874999942476</c:v>
                </c:pt>
                <c:pt idx="5494">
                  <c:v>39665.916666609002</c:v>
                </c:pt>
                <c:pt idx="5495">
                  <c:v>39665.958333275907</c:v>
                </c:pt>
                <c:pt idx="5496">
                  <c:v>39665.999999942411</c:v>
                </c:pt>
                <c:pt idx="5497">
                  <c:v>39666.041666609075</c:v>
                </c:pt>
                <c:pt idx="5498">
                  <c:v>39666.083333275797</c:v>
                </c:pt>
                <c:pt idx="5499">
                  <c:v>39666.124999942498</c:v>
                </c:pt>
                <c:pt idx="5500">
                  <c:v>39666.166666609184</c:v>
                </c:pt>
                <c:pt idx="5501">
                  <c:v>39666.208333275899</c:v>
                </c:pt>
                <c:pt idx="5502">
                  <c:v>39666.2499999426</c:v>
                </c:pt>
                <c:pt idx="5503">
                  <c:v>39666.291666609024</c:v>
                </c:pt>
                <c:pt idx="5504">
                  <c:v>39666.333333276169</c:v>
                </c:pt>
                <c:pt idx="5505">
                  <c:v>39666.374999942891</c:v>
                </c:pt>
                <c:pt idx="5506">
                  <c:v>39666.416666609402</c:v>
                </c:pt>
                <c:pt idx="5507">
                  <c:v>39666.458333276365</c:v>
                </c:pt>
                <c:pt idx="5508">
                  <c:v>39666.499999942796</c:v>
                </c:pt>
                <c:pt idx="5509">
                  <c:v>39666.541666609475</c:v>
                </c:pt>
                <c:pt idx="5510">
                  <c:v>39666.583333276212</c:v>
                </c:pt>
                <c:pt idx="5511">
                  <c:v>39666.624999942898</c:v>
                </c:pt>
                <c:pt idx="5512">
                  <c:v>39666.666666609584</c:v>
                </c:pt>
                <c:pt idx="5513">
                  <c:v>39666.708333276343</c:v>
                </c:pt>
                <c:pt idx="5514">
                  <c:v>39666.749999943</c:v>
                </c:pt>
                <c:pt idx="5515">
                  <c:v>39666.791666609424</c:v>
                </c:pt>
                <c:pt idx="5516">
                  <c:v>39666.833333276569</c:v>
                </c:pt>
                <c:pt idx="5517">
                  <c:v>39666.874999943211</c:v>
                </c:pt>
                <c:pt idx="5518">
                  <c:v>39666.916666609803</c:v>
                </c:pt>
                <c:pt idx="5519">
                  <c:v>39666.95833327678</c:v>
                </c:pt>
                <c:pt idx="5520">
                  <c:v>39666.999999943197</c:v>
                </c:pt>
                <c:pt idx="5521">
                  <c:v>39667.041666609875</c:v>
                </c:pt>
                <c:pt idx="5522">
                  <c:v>39667.083333276612</c:v>
                </c:pt>
                <c:pt idx="5523">
                  <c:v>39667.124999943284</c:v>
                </c:pt>
                <c:pt idx="5524">
                  <c:v>39667.166666609985</c:v>
                </c:pt>
                <c:pt idx="5525">
                  <c:v>39667.208333276743</c:v>
                </c:pt>
                <c:pt idx="5526">
                  <c:v>39667.2499999434</c:v>
                </c:pt>
                <c:pt idx="5527">
                  <c:v>39667.291666609846</c:v>
                </c:pt>
                <c:pt idx="5528">
                  <c:v>39667.333333276969</c:v>
                </c:pt>
                <c:pt idx="5529">
                  <c:v>39667.374999943611</c:v>
                </c:pt>
                <c:pt idx="5530">
                  <c:v>39667.416666610196</c:v>
                </c:pt>
                <c:pt idx="5531">
                  <c:v>39667.458333277187</c:v>
                </c:pt>
                <c:pt idx="5532">
                  <c:v>39667.499999943597</c:v>
                </c:pt>
                <c:pt idx="5533">
                  <c:v>39667.541666610174</c:v>
                </c:pt>
                <c:pt idx="5534">
                  <c:v>39667.583333277013</c:v>
                </c:pt>
                <c:pt idx="5535">
                  <c:v>39667.624999943684</c:v>
                </c:pt>
                <c:pt idx="5536">
                  <c:v>39667.666666610174</c:v>
                </c:pt>
                <c:pt idx="5537">
                  <c:v>39667.708333277202</c:v>
                </c:pt>
                <c:pt idx="5538">
                  <c:v>39667.749999943801</c:v>
                </c:pt>
                <c:pt idx="5539">
                  <c:v>39667.791666610152</c:v>
                </c:pt>
                <c:pt idx="5540">
                  <c:v>39667.833333277202</c:v>
                </c:pt>
                <c:pt idx="5541">
                  <c:v>39667.874999944099</c:v>
                </c:pt>
                <c:pt idx="5542">
                  <c:v>39667.916666610596</c:v>
                </c:pt>
                <c:pt idx="5543">
                  <c:v>39667.958333277544</c:v>
                </c:pt>
                <c:pt idx="5544">
                  <c:v>39667.999999943997</c:v>
                </c:pt>
                <c:pt idx="5545">
                  <c:v>39668.041666610574</c:v>
                </c:pt>
                <c:pt idx="5546">
                  <c:v>39668.083333277398</c:v>
                </c:pt>
                <c:pt idx="5547">
                  <c:v>39668.124999944099</c:v>
                </c:pt>
                <c:pt idx="5548">
                  <c:v>39668.166666610574</c:v>
                </c:pt>
                <c:pt idx="5549">
                  <c:v>39668.208333277602</c:v>
                </c:pt>
                <c:pt idx="5550">
                  <c:v>39668.249999944201</c:v>
                </c:pt>
                <c:pt idx="5551">
                  <c:v>39668.291666610552</c:v>
                </c:pt>
                <c:pt idx="5552">
                  <c:v>39668.333333277602</c:v>
                </c:pt>
                <c:pt idx="5553">
                  <c:v>39668.374999944499</c:v>
                </c:pt>
                <c:pt idx="5554">
                  <c:v>39668.416666610996</c:v>
                </c:pt>
                <c:pt idx="5555">
                  <c:v>39668.458333277929</c:v>
                </c:pt>
                <c:pt idx="5556">
                  <c:v>39668.499999944397</c:v>
                </c:pt>
                <c:pt idx="5557">
                  <c:v>39668.541666610974</c:v>
                </c:pt>
                <c:pt idx="5558">
                  <c:v>39668.583333277798</c:v>
                </c:pt>
                <c:pt idx="5559">
                  <c:v>39668.624999944499</c:v>
                </c:pt>
                <c:pt idx="5560">
                  <c:v>39668.666666611047</c:v>
                </c:pt>
                <c:pt idx="5561">
                  <c:v>39668.708333278191</c:v>
                </c:pt>
                <c:pt idx="5562">
                  <c:v>39668.749999944703</c:v>
                </c:pt>
                <c:pt idx="5563">
                  <c:v>39668.79166661101</c:v>
                </c:pt>
                <c:pt idx="5564">
                  <c:v>39668.833333278213</c:v>
                </c:pt>
                <c:pt idx="5565">
                  <c:v>39668.87499994503</c:v>
                </c:pt>
                <c:pt idx="5566">
                  <c:v>39668.916666611476</c:v>
                </c:pt>
                <c:pt idx="5567">
                  <c:v>39668.958333278475</c:v>
                </c:pt>
                <c:pt idx="5568">
                  <c:v>39668.999999944899</c:v>
                </c:pt>
                <c:pt idx="5569">
                  <c:v>39669.041666611367</c:v>
                </c:pt>
                <c:pt idx="5570">
                  <c:v>39669.083333278453</c:v>
                </c:pt>
                <c:pt idx="5571">
                  <c:v>39669.124999945001</c:v>
                </c:pt>
                <c:pt idx="5572">
                  <c:v>39669.166666611447</c:v>
                </c:pt>
                <c:pt idx="5573">
                  <c:v>39669.208333278599</c:v>
                </c:pt>
                <c:pt idx="5574">
                  <c:v>39669.249999945103</c:v>
                </c:pt>
                <c:pt idx="5575">
                  <c:v>39669.291666611411</c:v>
                </c:pt>
                <c:pt idx="5576">
                  <c:v>39669.333333278613</c:v>
                </c:pt>
                <c:pt idx="5577">
                  <c:v>39669.374999945212</c:v>
                </c:pt>
                <c:pt idx="5578">
                  <c:v>39669.416666611884</c:v>
                </c:pt>
                <c:pt idx="5579">
                  <c:v>39669.458333278875</c:v>
                </c:pt>
                <c:pt idx="5580">
                  <c:v>39669.499999945285</c:v>
                </c:pt>
                <c:pt idx="5581">
                  <c:v>39669.541666611796</c:v>
                </c:pt>
                <c:pt idx="5582">
                  <c:v>39669.583333278853</c:v>
                </c:pt>
                <c:pt idx="5583">
                  <c:v>39669.624999945401</c:v>
                </c:pt>
                <c:pt idx="5584">
                  <c:v>39669.666666611949</c:v>
                </c:pt>
                <c:pt idx="5585">
                  <c:v>39669.708333278999</c:v>
                </c:pt>
                <c:pt idx="5586">
                  <c:v>39669.749999945503</c:v>
                </c:pt>
                <c:pt idx="5587">
                  <c:v>39669.791666611905</c:v>
                </c:pt>
                <c:pt idx="5588">
                  <c:v>39669.833333279013</c:v>
                </c:pt>
                <c:pt idx="5589">
                  <c:v>39669.874999945612</c:v>
                </c:pt>
                <c:pt idx="5590">
                  <c:v>39669.916666612284</c:v>
                </c:pt>
                <c:pt idx="5591">
                  <c:v>39669.958333279254</c:v>
                </c:pt>
                <c:pt idx="5592">
                  <c:v>39669.9999999457</c:v>
                </c:pt>
                <c:pt idx="5593">
                  <c:v>39670.041666612196</c:v>
                </c:pt>
                <c:pt idx="5594">
                  <c:v>39670.083333279203</c:v>
                </c:pt>
                <c:pt idx="5595">
                  <c:v>39670.124999945801</c:v>
                </c:pt>
                <c:pt idx="5596">
                  <c:v>39670.166666612349</c:v>
                </c:pt>
                <c:pt idx="5597">
                  <c:v>39670.208333279203</c:v>
                </c:pt>
                <c:pt idx="5598">
                  <c:v>39670.249999945903</c:v>
                </c:pt>
                <c:pt idx="5599">
                  <c:v>39670.291666612306</c:v>
                </c:pt>
                <c:pt idx="5600">
                  <c:v>39670.333333279297</c:v>
                </c:pt>
                <c:pt idx="5601">
                  <c:v>39670.374999946238</c:v>
                </c:pt>
                <c:pt idx="5602">
                  <c:v>39670.416666612684</c:v>
                </c:pt>
                <c:pt idx="5603">
                  <c:v>39670.458333279654</c:v>
                </c:pt>
                <c:pt idx="5604">
                  <c:v>39670.499999946143</c:v>
                </c:pt>
                <c:pt idx="5605">
                  <c:v>39670.541666612597</c:v>
                </c:pt>
                <c:pt idx="5606">
                  <c:v>39670.583333279603</c:v>
                </c:pt>
                <c:pt idx="5607">
                  <c:v>39670.624999946202</c:v>
                </c:pt>
                <c:pt idx="5608">
                  <c:v>39670.666666612749</c:v>
                </c:pt>
                <c:pt idx="5609">
                  <c:v>39670.708333279603</c:v>
                </c:pt>
                <c:pt idx="5610">
                  <c:v>39670.749999946303</c:v>
                </c:pt>
                <c:pt idx="5611">
                  <c:v>39670.791666612706</c:v>
                </c:pt>
                <c:pt idx="5612">
                  <c:v>39670.833333279697</c:v>
                </c:pt>
                <c:pt idx="5613">
                  <c:v>39670.874999946645</c:v>
                </c:pt>
                <c:pt idx="5614">
                  <c:v>39670.916666613084</c:v>
                </c:pt>
                <c:pt idx="5615">
                  <c:v>39670.958333280054</c:v>
                </c:pt>
                <c:pt idx="5616">
                  <c:v>39670.999999946602</c:v>
                </c:pt>
                <c:pt idx="5617">
                  <c:v>39671.041666612997</c:v>
                </c:pt>
                <c:pt idx="5618">
                  <c:v>39671.083333280003</c:v>
                </c:pt>
                <c:pt idx="5619">
                  <c:v>39671.124999946602</c:v>
                </c:pt>
                <c:pt idx="5620">
                  <c:v>39671.166666613077</c:v>
                </c:pt>
                <c:pt idx="5621">
                  <c:v>39671.208333280003</c:v>
                </c:pt>
                <c:pt idx="5622">
                  <c:v>39671.249999946711</c:v>
                </c:pt>
                <c:pt idx="5623">
                  <c:v>39671.291666613019</c:v>
                </c:pt>
                <c:pt idx="5624">
                  <c:v>39671.333333280098</c:v>
                </c:pt>
                <c:pt idx="5625">
                  <c:v>39671.374999947046</c:v>
                </c:pt>
                <c:pt idx="5626">
                  <c:v>39671.416666613484</c:v>
                </c:pt>
                <c:pt idx="5627">
                  <c:v>39671.458333280243</c:v>
                </c:pt>
                <c:pt idx="5628">
                  <c:v>39671.499999947002</c:v>
                </c:pt>
                <c:pt idx="5629">
                  <c:v>39671.541666613397</c:v>
                </c:pt>
                <c:pt idx="5630">
                  <c:v>39671.583333280301</c:v>
                </c:pt>
                <c:pt idx="5631">
                  <c:v>39671.624999947002</c:v>
                </c:pt>
                <c:pt idx="5632">
                  <c:v>39671.666666613477</c:v>
                </c:pt>
                <c:pt idx="5633">
                  <c:v>39671.708333280403</c:v>
                </c:pt>
                <c:pt idx="5634">
                  <c:v>39671.749999947097</c:v>
                </c:pt>
                <c:pt idx="5635">
                  <c:v>39671.791666613419</c:v>
                </c:pt>
                <c:pt idx="5636">
                  <c:v>39671.833333280498</c:v>
                </c:pt>
                <c:pt idx="5637">
                  <c:v>39671.874999947213</c:v>
                </c:pt>
                <c:pt idx="5638">
                  <c:v>39671.916666613884</c:v>
                </c:pt>
                <c:pt idx="5639">
                  <c:v>39671.958333280643</c:v>
                </c:pt>
                <c:pt idx="5640">
                  <c:v>39671.9999999473</c:v>
                </c:pt>
                <c:pt idx="5641">
                  <c:v>39672.041666613826</c:v>
                </c:pt>
                <c:pt idx="5642">
                  <c:v>39672.083333280701</c:v>
                </c:pt>
                <c:pt idx="5643">
                  <c:v>39672.124999947402</c:v>
                </c:pt>
                <c:pt idx="5644">
                  <c:v>39672.166666614074</c:v>
                </c:pt>
                <c:pt idx="5645">
                  <c:v>39672.208333280803</c:v>
                </c:pt>
                <c:pt idx="5646">
                  <c:v>39672.249999947497</c:v>
                </c:pt>
                <c:pt idx="5647">
                  <c:v>39672.291666613921</c:v>
                </c:pt>
                <c:pt idx="5648">
                  <c:v>39672.333333280898</c:v>
                </c:pt>
                <c:pt idx="5649">
                  <c:v>39672.374999947613</c:v>
                </c:pt>
                <c:pt idx="5650">
                  <c:v>39672.416666614285</c:v>
                </c:pt>
                <c:pt idx="5651">
                  <c:v>39672.458333281043</c:v>
                </c:pt>
                <c:pt idx="5652">
                  <c:v>39672.4999999477</c:v>
                </c:pt>
                <c:pt idx="5653">
                  <c:v>39672.541666614226</c:v>
                </c:pt>
                <c:pt idx="5654">
                  <c:v>39672.583333281102</c:v>
                </c:pt>
                <c:pt idx="5655">
                  <c:v>39672.624999947802</c:v>
                </c:pt>
                <c:pt idx="5656">
                  <c:v>39672.666666614474</c:v>
                </c:pt>
                <c:pt idx="5657">
                  <c:v>39672.708333281204</c:v>
                </c:pt>
                <c:pt idx="5658">
                  <c:v>39672.749999947897</c:v>
                </c:pt>
                <c:pt idx="5659">
                  <c:v>39672.791666614321</c:v>
                </c:pt>
                <c:pt idx="5660">
                  <c:v>39672.833333281284</c:v>
                </c:pt>
                <c:pt idx="5661">
                  <c:v>39672.874999948246</c:v>
                </c:pt>
                <c:pt idx="5662">
                  <c:v>39672.916666614685</c:v>
                </c:pt>
                <c:pt idx="5663">
                  <c:v>39672.958333281553</c:v>
                </c:pt>
                <c:pt idx="5664">
                  <c:v>39672.999999948202</c:v>
                </c:pt>
                <c:pt idx="5665">
                  <c:v>39673.041666614627</c:v>
                </c:pt>
                <c:pt idx="5666">
                  <c:v>39673.083333281502</c:v>
                </c:pt>
                <c:pt idx="5667">
                  <c:v>39673.124999948202</c:v>
                </c:pt>
                <c:pt idx="5668">
                  <c:v>39673.166666614874</c:v>
                </c:pt>
                <c:pt idx="5669">
                  <c:v>39673.208333281596</c:v>
                </c:pt>
                <c:pt idx="5670">
                  <c:v>39673.249999948297</c:v>
                </c:pt>
                <c:pt idx="5671">
                  <c:v>39673.291666614721</c:v>
                </c:pt>
                <c:pt idx="5672">
                  <c:v>39673.333333281684</c:v>
                </c:pt>
                <c:pt idx="5673">
                  <c:v>39673.374999948654</c:v>
                </c:pt>
                <c:pt idx="5674">
                  <c:v>39673.4166666151</c:v>
                </c:pt>
                <c:pt idx="5675">
                  <c:v>39673.458333281953</c:v>
                </c:pt>
                <c:pt idx="5676">
                  <c:v>39673.499999948603</c:v>
                </c:pt>
                <c:pt idx="5677">
                  <c:v>39673.541666615019</c:v>
                </c:pt>
                <c:pt idx="5678">
                  <c:v>39673.583333281902</c:v>
                </c:pt>
                <c:pt idx="5679">
                  <c:v>39673.624999948603</c:v>
                </c:pt>
                <c:pt idx="5680">
                  <c:v>39673.6666666151</c:v>
                </c:pt>
                <c:pt idx="5681">
                  <c:v>39673.708333281997</c:v>
                </c:pt>
                <c:pt idx="5682">
                  <c:v>39673.749999948697</c:v>
                </c:pt>
                <c:pt idx="5683">
                  <c:v>39673.791666615041</c:v>
                </c:pt>
                <c:pt idx="5684">
                  <c:v>39673.833333282098</c:v>
                </c:pt>
                <c:pt idx="5685">
                  <c:v>39673.874999949054</c:v>
                </c:pt>
                <c:pt idx="5686">
                  <c:v>39673.9166666155</c:v>
                </c:pt>
                <c:pt idx="5687">
                  <c:v>39673.958333282353</c:v>
                </c:pt>
                <c:pt idx="5688">
                  <c:v>39673.999999949003</c:v>
                </c:pt>
                <c:pt idx="5689">
                  <c:v>39674.04166661542</c:v>
                </c:pt>
                <c:pt idx="5690">
                  <c:v>39674.083333282302</c:v>
                </c:pt>
                <c:pt idx="5691">
                  <c:v>39674.124999949003</c:v>
                </c:pt>
                <c:pt idx="5692">
                  <c:v>39674.1666666155</c:v>
                </c:pt>
                <c:pt idx="5693">
                  <c:v>39674.208333282397</c:v>
                </c:pt>
                <c:pt idx="5694">
                  <c:v>39674.249999949097</c:v>
                </c:pt>
                <c:pt idx="5695">
                  <c:v>39674.291666615441</c:v>
                </c:pt>
                <c:pt idx="5696">
                  <c:v>39674.333333282499</c:v>
                </c:pt>
                <c:pt idx="5697">
                  <c:v>39674.374999949243</c:v>
                </c:pt>
                <c:pt idx="5698">
                  <c:v>39674.4166666159</c:v>
                </c:pt>
                <c:pt idx="5699">
                  <c:v>39674.458333282753</c:v>
                </c:pt>
                <c:pt idx="5700">
                  <c:v>39674.499999949301</c:v>
                </c:pt>
                <c:pt idx="5701">
                  <c:v>39674.541666615849</c:v>
                </c:pt>
                <c:pt idx="5702">
                  <c:v>39674.583333282702</c:v>
                </c:pt>
                <c:pt idx="5703">
                  <c:v>39674.624999949403</c:v>
                </c:pt>
                <c:pt idx="5704">
                  <c:v>39674.666666616104</c:v>
                </c:pt>
                <c:pt idx="5705">
                  <c:v>39674.708333282797</c:v>
                </c:pt>
                <c:pt idx="5706">
                  <c:v>39674.749999949498</c:v>
                </c:pt>
                <c:pt idx="5707">
                  <c:v>39674.791666615944</c:v>
                </c:pt>
                <c:pt idx="5708">
                  <c:v>39674.833333282899</c:v>
                </c:pt>
                <c:pt idx="5709">
                  <c:v>39674.874999949643</c:v>
                </c:pt>
                <c:pt idx="5710">
                  <c:v>39674.9166666163</c:v>
                </c:pt>
                <c:pt idx="5711">
                  <c:v>39674.958333283153</c:v>
                </c:pt>
                <c:pt idx="5712">
                  <c:v>39674.999999949701</c:v>
                </c:pt>
                <c:pt idx="5713">
                  <c:v>39675.041666616249</c:v>
                </c:pt>
                <c:pt idx="5714">
                  <c:v>39675.083333283103</c:v>
                </c:pt>
                <c:pt idx="5715">
                  <c:v>39675.124999949803</c:v>
                </c:pt>
                <c:pt idx="5716">
                  <c:v>39675.166666616475</c:v>
                </c:pt>
                <c:pt idx="5717">
                  <c:v>39675.208333283197</c:v>
                </c:pt>
                <c:pt idx="5718">
                  <c:v>39675.249999949898</c:v>
                </c:pt>
                <c:pt idx="5719">
                  <c:v>39675.291666616344</c:v>
                </c:pt>
                <c:pt idx="5720">
                  <c:v>39675.333333283284</c:v>
                </c:pt>
                <c:pt idx="5721">
                  <c:v>39675.374999950203</c:v>
                </c:pt>
                <c:pt idx="5722">
                  <c:v>39675.416666616802</c:v>
                </c:pt>
                <c:pt idx="5723">
                  <c:v>39675.458333283612</c:v>
                </c:pt>
                <c:pt idx="5724">
                  <c:v>39675.499999950196</c:v>
                </c:pt>
                <c:pt idx="5725">
                  <c:v>39675.541666616875</c:v>
                </c:pt>
                <c:pt idx="5726">
                  <c:v>39675.583333283597</c:v>
                </c:pt>
                <c:pt idx="5727">
                  <c:v>39675.624999950276</c:v>
                </c:pt>
                <c:pt idx="5728">
                  <c:v>39675.666666616984</c:v>
                </c:pt>
                <c:pt idx="5729">
                  <c:v>39675.708333283685</c:v>
                </c:pt>
                <c:pt idx="5730">
                  <c:v>39675.7499999504</c:v>
                </c:pt>
                <c:pt idx="5731">
                  <c:v>39675.791666616824</c:v>
                </c:pt>
                <c:pt idx="5732">
                  <c:v>39675.833333283801</c:v>
                </c:pt>
                <c:pt idx="5733">
                  <c:v>39675.874999950611</c:v>
                </c:pt>
                <c:pt idx="5734">
                  <c:v>39675.916666617195</c:v>
                </c:pt>
                <c:pt idx="5735">
                  <c:v>39675.958333284107</c:v>
                </c:pt>
                <c:pt idx="5736">
                  <c:v>39675.999999950604</c:v>
                </c:pt>
                <c:pt idx="5737">
                  <c:v>39676.0416666171</c:v>
                </c:pt>
                <c:pt idx="5738">
                  <c:v>39676.083333283997</c:v>
                </c:pt>
                <c:pt idx="5739">
                  <c:v>39676.124999950684</c:v>
                </c:pt>
                <c:pt idx="5740">
                  <c:v>39676.166666617166</c:v>
                </c:pt>
                <c:pt idx="5741">
                  <c:v>39676.208333284099</c:v>
                </c:pt>
                <c:pt idx="5742">
                  <c:v>39676.2499999508</c:v>
                </c:pt>
                <c:pt idx="5743">
                  <c:v>39676.291666617151</c:v>
                </c:pt>
                <c:pt idx="5744">
                  <c:v>39676.333333284201</c:v>
                </c:pt>
                <c:pt idx="5745">
                  <c:v>39676.374999951011</c:v>
                </c:pt>
                <c:pt idx="5746">
                  <c:v>39676.416666617595</c:v>
                </c:pt>
                <c:pt idx="5747">
                  <c:v>39676.458333284514</c:v>
                </c:pt>
                <c:pt idx="5748">
                  <c:v>39676.499999950996</c:v>
                </c:pt>
                <c:pt idx="5749">
                  <c:v>39676.541666617501</c:v>
                </c:pt>
                <c:pt idx="5750">
                  <c:v>39676.583333284398</c:v>
                </c:pt>
                <c:pt idx="5751">
                  <c:v>39676.624999951084</c:v>
                </c:pt>
                <c:pt idx="5752">
                  <c:v>39676.666666617566</c:v>
                </c:pt>
                <c:pt idx="5753">
                  <c:v>39676.708333284543</c:v>
                </c:pt>
                <c:pt idx="5754">
                  <c:v>39676.749999951186</c:v>
                </c:pt>
                <c:pt idx="5755">
                  <c:v>39676.791666617552</c:v>
                </c:pt>
                <c:pt idx="5756">
                  <c:v>39676.833333284601</c:v>
                </c:pt>
                <c:pt idx="5757">
                  <c:v>39676.874999951302</c:v>
                </c:pt>
                <c:pt idx="5758">
                  <c:v>39676.916666618003</c:v>
                </c:pt>
                <c:pt idx="5759">
                  <c:v>39676.958333284929</c:v>
                </c:pt>
                <c:pt idx="5760">
                  <c:v>39676.999999951375</c:v>
                </c:pt>
                <c:pt idx="5761">
                  <c:v>39677.041666618075</c:v>
                </c:pt>
                <c:pt idx="5762">
                  <c:v>39677.083333284798</c:v>
                </c:pt>
                <c:pt idx="5763">
                  <c:v>39677.124999951484</c:v>
                </c:pt>
                <c:pt idx="5764">
                  <c:v>39677.166666618185</c:v>
                </c:pt>
                <c:pt idx="5765">
                  <c:v>39677.208333284943</c:v>
                </c:pt>
                <c:pt idx="5766">
                  <c:v>39677.249999951586</c:v>
                </c:pt>
                <c:pt idx="5767">
                  <c:v>39677.291666618046</c:v>
                </c:pt>
                <c:pt idx="5768">
                  <c:v>39677.333333285002</c:v>
                </c:pt>
                <c:pt idx="5769">
                  <c:v>39677.374999951702</c:v>
                </c:pt>
                <c:pt idx="5770">
                  <c:v>39677.416666618403</c:v>
                </c:pt>
                <c:pt idx="5771">
                  <c:v>39677.458333285213</c:v>
                </c:pt>
                <c:pt idx="5772">
                  <c:v>39677.499999951775</c:v>
                </c:pt>
                <c:pt idx="5773">
                  <c:v>39677.541666618476</c:v>
                </c:pt>
                <c:pt idx="5774">
                  <c:v>39677.583333285198</c:v>
                </c:pt>
                <c:pt idx="5775">
                  <c:v>39677.624999951884</c:v>
                </c:pt>
                <c:pt idx="5776">
                  <c:v>39677.666666618585</c:v>
                </c:pt>
                <c:pt idx="5777">
                  <c:v>39677.7083332853</c:v>
                </c:pt>
                <c:pt idx="5778">
                  <c:v>39677.749999952001</c:v>
                </c:pt>
                <c:pt idx="5779">
                  <c:v>39677.791666618446</c:v>
                </c:pt>
                <c:pt idx="5780">
                  <c:v>39677.833333285402</c:v>
                </c:pt>
                <c:pt idx="5781">
                  <c:v>39677.874999952212</c:v>
                </c:pt>
                <c:pt idx="5782">
                  <c:v>39677.916666618803</c:v>
                </c:pt>
                <c:pt idx="5783">
                  <c:v>39677.958333285613</c:v>
                </c:pt>
                <c:pt idx="5784">
                  <c:v>39677.999999952197</c:v>
                </c:pt>
                <c:pt idx="5785">
                  <c:v>39678.041666618876</c:v>
                </c:pt>
                <c:pt idx="5786">
                  <c:v>39678.083333285598</c:v>
                </c:pt>
                <c:pt idx="5787">
                  <c:v>39678.124999952284</c:v>
                </c:pt>
                <c:pt idx="5788">
                  <c:v>39678.166666618985</c:v>
                </c:pt>
                <c:pt idx="5789">
                  <c:v>39678.2083332857</c:v>
                </c:pt>
                <c:pt idx="5790">
                  <c:v>39678.249999952401</c:v>
                </c:pt>
                <c:pt idx="5791">
                  <c:v>39678.291666618847</c:v>
                </c:pt>
                <c:pt idx="5792">
                  <c:v>39678.333333285802</c:v>
                </c:pt>
                <c:pt idx="5793">
                  <c:v>39678.374999952612</c:v>
                </c:pt>
                <c:pt idx="5794">
                  <c:v>39678.416666619196</c:v>
                </c:pt>
                <c:pt idx="5795">
                  <c:v>39678.458333286129</c:v>
                </c:pt>
                <c:pt idx="5796">
                  <c:v>39678.499999952597</c:v>
                </c:pt>
                <c:pt idx="5797">
                  <c:v>39678.541666619174</c:v>
                </c:pt>
                <c:pt idx="5798">
                  <c:v>39678.583333285998</c:v>
                </c:pt>
                <c:pt idx="5799">
                  <c:v>39678.624999952684</c:v>
                </c:pt>
                <c:pt idx="5800">
                  <c:v>39678.666666619174</c:v>
                </c:pt>
                <c:pt idx="5801">
                  <c:v>39678.708333286202</c:v>
                </c:pt>
                <c:pt idx="5802">
                  <c:v>39678.749999952801</c:v>
                </c:pt>
                <c:pt idx="5803">
                  <c:v>39678.791666619167</c:v>
                </c:pt>
                <c:pt idx="5804">
                  <c:v>39678.833333286202</c:v>
                </c:pt>
                <c:pt idx="5805">
                  <c:v>39678.874999953012</c:v>
                </c:pt>
                <c:pt idx="5806">
                  <c:v>39678.916666619596</c:v>
                </c:pt>
                <c:pt idx="5807">
                  <c:v>39678.95833328653</c:v>
                </c:pt>
                <c:pt idx="5808">
                  <c:v>39678.999999952997</c:v>
                </c:pt>
                <c:pt idx="5809">
                  <c:v>39679.041666619574</c:v>
                </c:pt>
                <c:pt idx="5810">
                  <c:v>39679.083333286399</c:v>
                </c:pt>
                <c:pt idx="5811">
                  <c:v>39679.124999953085</c:v>
                </c:pt>
                <c:pt idx="5812">
                  <c:v>39679.166666619574</c:v>
                </c:pt>
                <c:pt idx="5813">
                  <c:v>39679.208333286602</c:v>
                </c:pt>
                <c:pt idx="5814">
                  <c:v>39679.249999953194</c:v>
                </c:pt>
                <c:pt idx="5815">
                  <c:v>39679.291666619567</c:v>
                </c:pt>
                <c:pt idx="5816">
                  <c:v>39679.333333286602</c:v>
                </c:pt>
                <c:pt idx="5817">
                  <c:v>39679.374999953303</c:v>
                </c:pt>
                <c:pt idx="5818">
                  <c:v>39679.416666620011</c:v>
                </c:pt>
                <c:pt idx="5819">
                  <c:v>39679.458333286944</c:v>
                </c:pt>
                <c:pt idx="5820">
                  <c:v>39679.499999953376</c:v>
                </c:pt>
                <c:pt idx="5821">
                  <c:v>39679.541666620084</c:v>
                </c:pt>
                <c:pt idx="5822">
                  <c:v>39679.583333286799</c:v>
                </c:pt>
                <c:pt idx="5823">
                  <c:v>39679.624999953485</c:v>
                </c:pt>
                <c:pt idx="5824">
                  <c:v>39679.666666620185</c:v>
                </c:pt>
                <c:pt idx="5825">
                  <c:v>39679.708333287002</c:v>
                </c:pt>
                <c:pt idx="5826">
                  <c:v>39679.749999953594</c:v>
                </c:pt>
                <c:pt idx="5827">
                  <c:v>39679.791666620076</c:v>
                </c:pt>
                <c:pt idx="5828">
                  <c:v>39679.833333287002</c:v>
                </c:pt>
                <c:pt idx="5829">
                  <c:v>39679.874999953703</c:v>
                </c:pt>
                <c:pt idx="5830">
                  <c:v>39679.916666620396</c:v>
                </c:pt>
                <c:pt idx="5831">
                  <c:v>39679.958333287213</c:v>
                </c:pt>
                <c:pt idx="5832">
                  <c:v>39679.999999953776</c:v>
                </c:pt>
                <c:pt idx="5833">
                  <c:v>39680.041666620484</c:v>
                </c:pt>
                <c:pt idx="5834">
                  <c:v>39680.083333287199</c:v>
                </c:pt>
                <c:pt idx="5835">
                  <c:v>39680.1249999539</c:v>
                </c:pt>
                <c:pt idx="5836">
                  <c:v>39680.166666620586</c:v>
                </c:pt>
                <c:pt idx="5837">
                  <c:v>39680.208333287301</c:v>
                </c:pt>
                <c:pt idx="5838">
                  <c:v>39680.249999954001</c:v>
                </c:pt>
                <c:pt idx="5839">
                  <c:v>39680.291666620476</c:v>
                </c:pt>
                <c:pt idx="5840">
                  <c:v>39680.333333287403</c:v>
                </c:pt>
                <c:pt idx="5841">
                  <c:v>39680.374999954212</c:v>
                </c:pt>
                <c:pt idx="5842">
                  <c:v>39680.416666620797</c:v>
                </c:pt>
                <c:pt idx="5843">
                  <c:v>39680.458333287643</c:v>
                </c:pt>
                <c:pt idx="5844">
                  <c:v>39680.499999954198</c:v>
                </c:pt>
                <c:pt idx="5845">
                  <c:v>39680.541666620884</c:v>
                </c:pt>
                <c:pt idx="5846">
                  <c:v>39680.583333287599</c:v>
                </c:pt>
                <c:pt idx="5847">
                  <c:v>39680.6249999543</c:v>
                </c:pt>
                <c:pt idx="5848">
                  <c:v>39680.666666620986</c:v>
                </c:pt>
                <c:pt idx="5849">
                  <c:v>39680.708333287701</c:v>
                </c:pt>
                <c:pt idx="5850">
                  <c:v>39680.749999954402</c:v>
                </c:pt>
                <c:pt idx="5851">
                  <c:v>39680.791666620877</c:v>
                </c:pt>
                <c:pt idx="5852">
                  <c:v>39680.833333287803</c:v>
                </c:pt>
                <c:pt idx="5853">
                  <c:v>39680.874999954613</c:v>
                </c:pt>
                <c:pt idx="5854">
                  <c:v>39680.916666621197</c:v>
                </c:pt>
                <c:pt idx="5855">
                  <c:v>39680.958333288152</c:v>
                </c:pt>
                <c:pt idx="5856">
                  <c:v>39680.999999954598</c:v>
                </c:pt>
                <c:pt idx="5857">
                  <c:v>39681.041666621175</c:v>
                </c:pt>
                <c:pt idx="5858">
                  <c:v>39681.083333287999</c:v>
                </c:pt>
                <c:pt idx="5859">
                  <c:v>39681.1249999547</c:v>
                </c:pt>
                <c:pt idx="5860">
                  <c:v>39681.166666621197</c:v>
                </c:pt>
                <c:pt idx="5861">
                  <c:v>39681.208333288203</c:v>
                </c:pt>
                <c:pt idx="5862">
                  <c:v>39681.249999954802</c:v>
                </c:pt>
                <c:pt idx="5863">
                  <c:v>39681.291666621182</c:v>
                </c:pt>
                <c:pt idx="5864">
                  <c:v>39681.333333288203</c:v>
                </c:pt>
                <c:pt idx="5865">
                  <c:v>39681.374999955013</c:v>
                </c:pt>
                <c:pt idx="5866">
                  <c:v>39681.416666621597</c:v>
                </c:pt>
                <c:pt idx="5867">
                  <c:v>39681.458333288552</c:v>
                </c:pt>
                <c:pt idx="5868">
                  <c:v>39681.499999954998</c:v>
                </c:pt>
                <c:pt idx="5869">
                  <c:v>39681.541666621575</c:v>
                </c:pt>
                <c:pt idx="5870">
                  <c:v>39681.583333288399</c:v>
                </c:pt>
                <c:pt idx="5871">
                  <c:v>39681.6249999551</c:v>
                </c:pt>
                <c:pt idx="5872">
                  <c:v>39681.666666621597</c:v>
                </c:pt>
                <c:pt idx="5873">
                  <c:v>39681.708333288603</c:v>
                </c:pt>
                <c:pt idx="5874">
                  <c:v>39681.749999955195</c:v>
                </c:pt>
                <c:pt idx="5875">
                  <c:v>39681.791666621582</c:v>
                </c:pt>
                <c:pt idx="5876">
                  <c:v>39681.833333288603</c:v>
                </c:pt>
                <c:pt idx="5877">
                  <c:v>39681.874999955297</c:v>
                </c:pt>
                <c:pt idx="5878">
                  <c:v>39681.916666621997</c:v>
                </c:pt>
                <c:pt idx="5879">
                  <c:v>39681.958333288967</c:v>
                </c:pt>
                <c:pt idx="5880">
                  <c:v>39681.999999955384</c:v>
                </c:pt>
                <c:pt idx="5881">
                  <c:v>39682.041666622084</c:v>
                </c:pt>
                <c:pt idx="5882">
                  <c:v>39682.083333289003</c:v>
                </c:pt>
                <c:pt idx="5883">
                  <c:v>39682.124999955595</c:v>
                </c:pt>
                <c:pt idx="5884">
                  <c:v>39682.166666622274</c:v>
                </c:pt>
                <c:pt idx="5885">
                  <c:v>39682.208333289003</c:v>
                </c:pt>
                <c:pt idx="5886">
                  <c:v>39682.249999955675</c:v>
                </c:pt>
                <c:pt idx="5887">
                  <c:v>39682.291666622157</c:v>
                </c:pt>
                <c:pt idx="5888">
                  <c:v>39682.333333289098</c:v>
                </c:pt>
                <c:pt idx="5889">
                  <c:v>39682.374999955799</c:v>
                </c:pt>
                <c:pt idx="5890">
                  <c:v>39682.416666622499</c:v>
                </c:pt>
                <c:pt idx="5891">
                  <c:v>39682.458333289243</c:v>
                </c:pt>
                <c:pt idx="5892">
                  <c:v>39682.4999999559</c:v>
                </c:pt>
                <c:pt idx="5893">
                  <c:v>39682.541666622594</c:v>
                </c:pt>
                <c:pt idx="5894">
                  <c:v>39682.583333289302</c:v>
                </c:pt>
                <c:pt idx="5895">
                  <c:v>39682.624999956002</c:v>
                </c:pt>
                <c:pt idx="5896">
                  <c:v>39682.666666622674</c:v>
                </c:pt>
                <c:pt idx="5897">
                  <c:v>39682.708333289411</c:v>
                </c:pt>
                <c:pt idx="5898">
                  <c:v>39682.749999956097</c:v>
                </c:pt>
                <c:pt idx="5899">
                  <c:v>39682.791666622557</c:v>
                </c:pt>
                <c:pt idx="5900">
                  <c:v>39682.833333289498</c:v>
                </c:pt>
                <c:pt idx="5901">
                  <c:v>39682.874999956213</c:v>
                </c:pt>
                <c:pt idx="5902">
                  <c:v>39682.916666622899</c:v>
                </c:pt>
                <c:pt idx="5903">
                  <c:v>39682.958333289753</c:v>
                </c:pt>
                <c:pt idx="5904">
                  <c:v>39682.999999956301</c:v>
                </c:pt>
                <c:pt idx="5905">
                  <c:v>39683.041666622994</c:v>
                </c:pt>
                <c:pt idx="5906">
                  <c:v>39683.083333289702</c:v>
                </c:pt>
                <c:pt idx="5907">
                  <c:v>39683.124999956402</c:v>
                </c:pt>
                <c:pt idx="5908">
                  <c:v>39683.166666623074</c:v>
                </c:pt>
                <c:pt idx="5909">
                  <c:v>39683.208333289796</c:v>
                </c:pt>
                <c:pt idx="5910">
                  <c:v>39683.249999956497</c:v>
                </c:pt>
                <c:pt idx="5911">
                  <c:v>39683.291666622958</c:v>
                </c:pt>
                <c:pt idx="5912">
                  <c:v>39683.333333289898</c:v>
                </c:pt>
                <c:pt idx="5913">
                  <c:v>39683.374999956613</c:v>
                </c:pt>
                <c:pt idx="5914">
                  <c:v>39683.4166666233</c:v>
                </c:pt>
                <c:pt idx="5915">
                  <c:v>39683.458333290269</c:v>
                </c:pt>
                <c:pt idx="5916">
                  <c:v>39683.499999956701</c:v>
                </c:pt>
                <c:pt idx="5917">
                  <c:v>39683.541666623227</c:v>
                </c:pt>
                <c:pt idx="5918">
                  <c:v>39683.583333290211</c:v>
                </c:pt>
                <c:pt idx="5919">
                  <c:v>39683.624999956803</c:v>
                </c:pt>
                <c:pt idx="5920">
                  <c:v>39683.666666623474</c:v>
                </c:pt>
                <c:pt idx="5921">
                  <c:v>39683.708333290211</c:v>
                </c:pt>
                <c:pt idx="5922">
                  <c:v>39683.749999956897</c:v>
                </c:pt>
                <c:pt idx="5923">
                  <c:v>39683.791666623321</c:v>
                </c:pt>
                <c:pt idx="5924">
                  <c:v>39683.833333290298</c:v>
                </c:pt>
                <c:pt idx="5925">
                  <c:v>39683.874999957043</c:v>
                </c:pt>
                <c:pt idx="5926">
                  <c:v>39683.9166666237</c:v>
                </c:pt>
                <c:pt idx="5927">
                  <c:v>39683.95833329067</c:v>
                </c:pt>
                <c:pt idx="5928">
                  <c:v>39683.999999957101</c:v>
                </c:pt>
                <c:pt idx="5929">
                  <c:v>39684.041666623627</c:v>
                </c:pt>
                <c:pt idx="5930">
                  <c:v>39684.083333290611</c:v>
                </c:pt>
                <c:pt idx="5931">
                  <c:v>39684.124999957196</c:v>
                </c:pt>
                <c:pt idx="5932">
                  <c:v>39684.166666623874</c:v>
                </c:pt>
                <c:pt idx="5933">
                  <c:v>39684.208333290611</c:v>
                </c:pt>
                <c:pt idx="5934">
                  <c:v>39684.249999957276</c:v>
                </c:pt>
                <c:pt idx="5935">
                  <c:v>39684.291666623722</c:v>
                </c:pt>
                <c:pt idx="5936">
                  <c:v>39684.333333290699</c:v>
                </c:pt>
                <c:pt idx="5937">
                  <c:v>39684.374999957399</c:v>
                </c:pt>
                <c:pt idx="5938">
                  <c:v>39684.416666624202</c:v>
                </c:pt>
                <c:pt idx="5939">
                  <c:v>39684.45833329107</c:v>
                </c:pt>
                <c:pt idx="5940">
                  <c:v>39684.499999957501</c:v>
                </c:pt>
                <c:pt idx="5941">
                  <c:v>39684.541666624194</c:v>
                </c:pt>
                <c:pt idx="5942">
                  <c:v>39684.583333291012</c:v>
                </c:pt>
                <c:pt idx="5943">
                  <c:v>39684.624999957596</c:v>
                </c:pt>
                <c:pt idx="5944">
                  <c:v>39684.666666624304</c:v>
                </c:pt>
                <c:pt idx="5945">
                  <c:v>39684.708333291012</c:v>
                </c:pt>
                <c:pt idx="5946">
                  <c:v>39684.749999957676</c:v>
                </c:pt>
                <c:pt idx="5947">
                  <c:v>39684.791666624165</c:v>
                </c:pt>
                <c:pt idx="5948">
                  <c:v>39684.833333291099</c:v>
                </c:pt>
                <c:pt idx="5949">
                  <c:v>39684.874999957799</c:v>
                </c:pt>
                <c:pt idx="5950">
                  <c:v>39684.916666624602</c:v>
                </c:pt>
                <c:pt idx="5951">
                  <c:v>39684.958333291353</c:v>
                </c:pt>
                <c:pt idx="5952">
                  <c:v>39684.999999957901</c:v>
                </c:pt>
                <c:pt idx="5953">
                  <c:v>39685.041666624595</c:v>
                </c:pt>
                <c:pt idx="5954">
                  <c:v>39685.083333291303</c:v>
                </c:pt>
                <c:pt idx="5955">
                  <c:v>39685.124999958003</c:v>
                </c:pt>
                <c:pt idx="5956">
                  <c:v>39685.166666624675</c:v>
                </c:pt>
                <c:pt idx="5957">
                  <c:v>39685.208333291397</c:v>
                </c:pt>
                <c:pt idx="5958">
                  <c:v>39685.249999958098</c:v>
                </c:pt>
                <c:pt idx="5959">
                  <c:v>39685.291666624566</c:v>
                </c:pt>
                <c:pt idx="5960">
                  <c:v>39685.333333291499</c:v>
                </c:pt>
                <c:pt idx="5961">
                  <c:v>39685.374999958243</c:v>
                </c:pt>
                <c:pt idx="5962">
                  <c:v>39685.416666625002</c:v>
                </c:pt>
                <c:pt idx="5963">
                  <c:v>39685.458333291768</c:v>
                </c:pt>
                <c:pt idx="5964">
                  <c:v>39685.499999958301</c:v>
                </c:pt>
                <c:pt idx="5965">
                  <c:v>39685.541666624995</c:v>
                </c:pt>
                <c:pt idx="5966">
                  <c:v>39685.583333291703</c:v>
                </c:pt>
                <c:pt idx="5967">
                  <c:v>39685.624999958403</c:v>
                </c:pt>
                <c:pt idx="5968">
                  <c:v>39685.666666625075</c:v>
                </c:pt>
                <c:pt idx="5969">
                  <c:v>39685.708333291797</c:v>
                </c:pt>
                <c:pt idx="5970">
                  <c:v>39685.749999958498</c:v>
                </c:pt>
                <c:pt idx="5971">
                  <c:v>39685.791666624966</c:v>
                </c:pt>
                <c:pt idx="5972">
                  <c:v>39685.833333291899</c:v>
                </c:pt>
                <c:pt idx="5973">
                  <c:v>39685.874999958643</c:v>
                </c:pt>
                <c:pt idx="5974">
                  <c:v>39685.9166666253</c:v>
                </c:pt>
                <c:pt idx="5975">
                  <c:v>39685.958333292285</c:v>
                </c:pt>
                <c:pt idx="5976">
                  <c:v>39685.999999958702</c:v>
                </c:pt>
                <c:pt idx="5977">
                  <c:v>39686.041666625249</c:v>
                </c:pt>
                <c:pt idx="5978">
                  <c:v>39686.083333292212</c:v>
                </c:pt>
                <c:pt idx="5979">
                  <c:v>39686.124999958811</c:v>
                </c:pt>
                <c:pt idx="5980">
                  <c:v>39686.166666625475</c:v>
                </c:pt>
                <c:pt idx="5981">
                  <c:v>39686.208333292212</c:v>
                </c:pt>
                <c:pt idx="5982">
                  <c:v>39686.249999958898</c:v>
                </c:pt>
                <c:pt idx="5983">
                  <c:v>39686.291666625344</c:v>
                </c:pt>
                <c:pt idx="5984">
                  <c:v>39686.333333292299</c:v>
                </c:pt>
                <c:pt idx="5985">
                  <c:v>39686.374999959153</c:v>
                </c:pt>
                <c:pt idx="5986">
                  <c:v>39686.416666625701</c:v>
                </c:pt>
                <c:pt idx="5987">
                  <c:v>39686.458333292685</c:v>
                </c:pt>
                <c:pt idx="5988">
                  <c:v>39686.499999959102</c:v>
                </c:pt>
                <c:pt idx="5989">
                  <c:v>39686.54166662565</c:v>
                </c:pt>
                <c:pt idx="5990">
                  <c:v>39686.583333292612</c:v>
                </c:pt>
                <c:pt idx="5991">
                  <c:v>39686.624999959196</c:v>
                </c:pt>
                <c:pt idx="5992">
                  <c:v>39686.666666625875</c:v>
                </c:pt>
                <c:pt idx="5993">
                  <c:v>39686.708333292612</c:v>
                </c:pt>
                <c:pt idx="5994">
                  <c:v>39686.749999959284</c:v>
                </c:pt>
                <c:pt idx="5995">
                  <c:v>39686.791666625744</c:v>
                </c:pt>
                <c:pt idx="5996">
                  <c:v>39686.833333292743</c:v>
                </c:pt>
                <c:pt idx="5997">
                  <c:v>39686.874999959553</c:v>
                </c:pt>
                <c:pt idx="5998">
                  <c:v>39686.916666626203</c:v>
                </c:pt>
                <c:pt idx="5999">
                  <c:v>39686.9583332931</c:v>
                </c:pt>
                <c:pt idx="6000">
                  <c:v>39686.999999959502</c:v>
                </c:pt>
                <c:pt idx="6001">
                  <c:v>39687.041666626195</c:v>
                </c:pt>
                <c:pt idx="6002">
                  <c:v>39687.083333293012</c:v>
                </c:pt>
                <c:pt idx="6003">
                  <c:v>39687.124999959597</c:v>
                </c:pt>
                <c:pt idx="6004">
                  <c:v>39687.166666626275</c:v>
                </c:pt>
                <c:pt idx="6005">
                  <c:v>39687.208333293012</c:v>
                </c:pt>
                <c:pt idx="6006">
                  <c:v>39687.249999959684</c:v>
                </c:pt>
                <c:pt idx="6007">
                  <c:v>39687.291666626174</c:v>
                </c:pt>
                <c:pt idx="6008">
                  <c:v>39687.333333293143</c:v>
                </c:pt>
                <c:pt idx="6009">
                  <c:v>39687.374999959953</c:v>
                </c:pt>
                <c:pt idx="6010">
                  <c:v>39687.416666626603</c:v>
                </c:pt>
                <c:pt idx="6011">
                  <c:v>39687.458333293369</c:v>
                </c:pt>
                <c:pt idx="6012">
                  <c:v>39687.499999959902</c:v>
                </c:pt>
                <c:pt idx="6013">
                  <c:v>39687.541666626596</c:v>
                </c:pt>
                <c:pt idx="6014">
                  <c:v>39687.583333293303</c:v>
                </c:pt>
                <c:pt idx="6015">
                  <c:v>39687.624999959997</c:v>
                </c:pt>
                <c:pt idx="6016">
                  <c:v>39687.666666626676</c:v>
                </c:pt>
                <c:pt idx="6017">
                  <c:v>39687.708333293398</c:v>
                </c:pt>
                <c:pt idx="6018">
                  <c:v>39687.749999960084</c:v>
                </c:pt>
                <c:pt idx="6019">
                  <c:v>39687.791666626574</c:v>
                </c:pt>
                <c:pt idx="6020">
                  <c:v>39687.833333293602</c:v>
                </c:pt>
                <c:pt idx="6021">
                  <c:v>39687.874999960201</c:v>
                </c:pt>
                <c:pt idx="6022">
                  <c:v>39687.916666627003</c:v>
                </c:pt>
                <c:pt idx="6023">
                  <c:v>39687.958333293791</c:v>
                </c:pt>
                <c:pt idx="6024">
                  <c:v>39687.999999960186</c:v>
                </c:pt>
                <c:pt idx="6025">
                  <c:v>39688.041666626996</c:v>
                </c:pt>
                <c:pt idx="6026">
                  <c:v>39688.083333293711</c:v>
                </c:pt>
                <c:pt idx="6027">
                  <c:v>39688.124999960375</c:v>
                </c:pt>
                <c:pt idx="6028">
                  <c:v>39688.166666627076</c:v>
                </c:pt>
                <c:pt idx="6029">
                  <c:v>39688.208333293798</c:v>
                </c:pt>
                <c:pt idx="6030">
                  <c:v>39688.249999960484</c:v>
                </c:pt>
                <c:pt idx="6031">
                  <c:v>39688.291666626974</c:v>
                </c:pt>
                <c:pt idx="6032">
                  <c:v>39688.333333294053</c:v>
                </c:pt>
                <c:pt idx="6033">
                  <c:v>39688.374999960601</c:v>
                </c:pt>
                <c:pt idx="6034">
                  <c:v>39688.416666627301</c:v>
                </c:pt>
                <c:pt idx="6035">
                  <c:v>39688.4583332943</c:v>
                </c:pt>
                <c:pt idx="6036">
                  <c:v>39688.499999960586</c:v>
                </c:pt>
                <c:pt idx="6037">
                  <c:v>39688.541666627374</c:v>
                </c:pt>
                <c:pt idx="6038">
                  <c:v>39688.583333294213</c:v>
                </c:pt>
                <c:pt idx="6039">
                  <c:v>39688.624999960775</c:v>
                </c:pt>
                <c:pt idx="6040">
                  <c:v>39688.666666627476</c:v>
                </c:pt>
                <c:pt idx="6041">
                  <c:v>39688.708333294213</c:v>
                </c:pt>
                <c:pt idx="6042">
                  <c:v>39688.749999960884</c:v>
                </c:pt>
                <c:pt idx="6043">
                  <c:v>39688.791666627447</c:v>
                </c:pt>
                <c:pt idx="6044">
                  <c:v>39688.833333294591</c:v>
                </c:pt>
                <c:pt idx="6045">
                  <c:v>39688.874999961103</c:v>
                </c:pt>
                <c:pt idx="6046">
                  <c:v>39688.916666627803</c:v>
                </c:pt>
                <c:pt idx="6047">
                  <c:v>39688.958333294788</c:v>
                </c:pt>
                <c:pt idx="6048">
                  <c:v>39688.999999961175</c:v>
                </c:pt>
                <c:pt idx="6049">
                  <c:v>39689.041666627876</c:v>
                </c:pt>
                <c:pt idx="6050">
                  <c:v>39689.083333294613</c:v>
                </c:pt>
                <c:pt idx="6051">
                  <c:v>39689.124999961175</c:v>
                </c:pt>
                <c:pt idx="6052">
                  <c:v>39689.166666628</c:v>
                </c:pt>
                <c:pt idx="6053">
                  <c:v>39689.208333294853</c:v>
                </c:pt>
                <c:pt idx="6054">
                  <c:v>39689.249999961226</c:v>
                </c:pt>
                <c:pt idx="6055">
                  <c:v>39689.291666627927</c:v>
                </c:pt>
                <c:pt idx="6056">
                  <c:v>39689.333333294999</c:v>
                </c:pt>
                <c:pt idx="6057">
                  <c:v>39689.374999961503</c:v>
                </c:pt>
                <c:pt idx="6058">
                  <c:v>39689.416666628211</c:v>
                </c:pt>
                <c:pt idx="6059">
                  <c:v>39689.458333295188</c:v>
                </c:pt>
                <c:pt idx="6060">
                  <c:v>39689.499999961576</c:v>
                </c:pt>
                <c:pt idx="6061">
                  <c:v>39689.541666628284</c:v>
                </c:pt>
                <c:pt idx="6062">
                  <c:v>39689.583333295013</c:v>
                </c:pt>
                <c:pt idx="6063">
                  <c:v>39689.624999961576</c:v>
                </c:pt>
                <c:pt idx="6064">
                  <c:v>39689.6666666284</c:v>
                </c:pt>
                <c:pt idx="6065">
                  <c:v>39689.708333295202</c:v>
                </c:pt>
                <c:pt idx="6066">
                  <c:v>39689.749999961627</c:v>
                </c:pt>
                <c:pt idx="6067">
                  <c:v>39689.791666628349</c:v>
                </c:pt>
                <c:pt idx="6068">
                  <c:v>39689.833333295202</c:v>
                </c:pt>
                <c:pt idx="6069">
                  <c:v>39689.874999961903</c:v>
                </c:pt>
                <c:pt idx="6070">
                  <c:v>39689.916666628611</c:v>
                </c:pt>
                <c:pt idx="6071">
                  <c:v>39689.958333295552</c:v>
                </c:pt>
                <c:pt idx="6072">
                  <c:v>39689.999999961976</c:v>
                </c:pt>
                <c:pt idx="6073">
                  <c:v>39690.041666628684</c:v>
                </c:pt>
                <c:pt idx="6074">
                  <c:v>39690.083333295399</c:v>
                </c:pt>
                <c:pt idx="6075">
                  <c:v>39690.1249999621</c:v>
                </c:pt>
                <c:pt idx="6076">
                  <c:v>39690.1666666288</c:v>
                </c:pt>
                <c:pt idx="6077">
                  <c:v>39690.208333295603</c:v>
                </c:pt>
                <c:pt idx="6078">
                  <c:v>39690.249999962194</c:v>
                </c:pt>
                <c:pt idx="6079">
                  <c:v>39690.291666628749</c:v>
                </c:pt>
                <c:pt idx="6080">
                  <c:v>39690.333333295603</c:v>
                </c:pt>
                <c:pt idx="6081">
                  <c:v>39690.374999962303</c:v>
                </c:pt>
                <c:pt idx="6082">
                  <c:v>39690.416666629011</c:v>
                </c:pt>
                <c:pt idx="6083">
                  <c:v>39690.458333295952</c:v>
                </c:pt>
                <c:pt idx="6084">
                  <c:v>39690.499999962376</c:v>
                </c:pt>
                <c:pt idx="6085">
                  <c:v>39690.541666629084</c:v>
                </c:pt>
                <c:pt idx="6086">
                  <c:v>39690.583333295799</c:v>
                </c:pt>
                <c:pt idx="6087">
                  <c:v>39690.6249999625</c:v>
                </c:pt>
                <c:pt idx="6088">
                  <c:v>39690.666666629186</c:v>
                </c:pt>
                <c:pt idx="6089">
                  <c:v>39690.708333296068</c:v>
                </c:pt>
                <c:pt idx="6090">
                  <c:v>39690.749999962594</c:v>
                </c:pt>
                <c:pt idx="6091">
                  <c:v>39690.791666629077</c:v>
                </c:pt>
                <c:pt idx="6092">
                  <c:v>39690.833333296207</c:v>
                </c:pt>
                <c:pt idx="6093">
                  <c:v>39690.874999962703</c:v>
                </c:pt>
                <c:pt idx="6094">
                  <c:v>39690.916666629397</c:v>
                </c:pt>
                <c:pt idx="6095">
                  <c:v>39690.958333296396</c:v>
                </c:pt>
                <c:pt idx="6096">
                  <c:v>39690.999999962776</c:v>
                </c:pt>
                <c:pt idx="6097">
                  <c:v>39691.041666629484</c:v>
                </c:pt>
                <c:pt idx="6098">
                  <c:v>39691.083333296243</c:v>
                </c:pt>
                <c:pt idx="6099">
                  <c:v>39691.1249999629</c:v>
                </c:pt>
                <c:pt idx="6100">
                  <c:v>39691.166666629586</c:v>
                </c:pt>
                <c:pt idx="6101">
                  <c:v>39691.208333296468</c:v>
                </c:pt>
                <c:pt idx="6102">
                  <c:v>39691.249999962994</c:v>
                </c:pt>
                <c:pt idx="6103">
                  <c:v>39691.291666629477</c:v>
                </c:pt>
                <c:pt idx="6104">
                  <c:v>39691.333333296607</c:v>
                </c:pt>
                <c:pt idx="6105">
                  <c:v>39691.374999963111</c:v>
                </c:pt>
                <c:pt idx="6106">
                  <c:v>39691.416666629797</c:v>
                </c:pt>
                <c:pt idx="6107">
                  <c:v>39691.458333296796</c:v>
                </c:pt>
                <c:pt idx="6108">
                  <c:v>39691.499999963184</c:v>
                </c:pt>
                <c:pt idx="6109">
                  <c:v>39691.541666629884</c:v>
                </c:pt>
                <c:pt idx="6110">
                  <c:v>39691.583333296643</c:v>
                </c:pt>
                <c:pt idx="6111">
                  <c:v>39691.624999963184</c:v>
                </c:pt>
                <c:pt idx="6112">
                  <c:v>39691.666666629986</c:v>
                </c:pt>
                <c:pt idx="6113">
                  <c:v>39691.708333296869</c:v>
                </c:pt>
                <c:pt idx="6114">
                  <c:v>39691.749999963249</c:v>
                </c:pt>
                <c:pt idx="6115">
                  <c:v>39691.791666629877</c:v>
                </c:pt>
                <c:pt idx="6116">
                  <c:v>39691.833333297014</c:v>
                </c:pt>
                <c:pt idx="6117">
                  <c:v>39691.874999963497</c:v>
                </c:pt>
                <c:pt idx="6118">
                  <c:v>39691.916666630197</c:v>
                </c:pt>
                <c:pt idx="6119">
                  <c:v>39691.958333297196</c:v>
                </c:pt>
                <c:pt idx="6120">
                  <c:v>39691.999999963584</c:v>
                </c:pt>
                <c:pt idx="6121">
                  <c:v>39692.041666630175</c:v>
                </c:pt>
                <c:pt idx="6122">
                  <c:v>39692.083333297043</c:v>
                </c:pt>
                <c:pt idx="6123">
                  <c:v>39692.124999963584</c:v>
                </c:pt>
                <c:pt idx="6124">
                  <c:v>39692.166666630226</c:v>
                </c:pt>
                <c:pt idx="6125">
                  <c:v>39692.208333297203</c:v>
                </c:pt>
                <c:pt idx="6126">
                  <c:v>39692.249999963649</c:v>
                </c:pt>
                <c:pt idx="6127">
                  <c:v>39692.291666630197</c:v>
                </c:pt>
                <c:pt idx="6128">
                  <c:v>39692.333333297203</c:v>
                </c:pt>
                <c:pt idx="6129">
                  <c:v>39692.374999963897</c:v>
                </c:pt>
                <c:pt idx="6130">
                  <c:v>39692.416666630597</c:v>
                </c:pt>
                <c:pt idx="6131">
                  <c:v>39692.458333297567</c:v>
                </c:pt>
                <c:pt idx="6132">
                  <c:v>39692.499999963984</c:v>
                </c:pt>
                <c:pt idx="6133">
                  <c:v>39692.541666630575</c:v>
                </c:pt>
                <c:pt idx="6134">
                  <c:v>39692.583333297443</c:v>
                </c:pt>
                <c:pt idx="6135">
                  <c:v>39692.6249999641</c:v>
                </c:pt>
                <c:pt idx="6136">
                  <c:v>39692.666666630626</c:v>
                </c:pt>
                <c:pt idx="6137">
                  <c:v>39692.708333297611</c:v>
                </c:pt>
                <c:pt idx="6138">
                  <c:v>39692.749999964195</c:v>
                </c:pt>
                <c:pt idx="6139">
                  <c:v>39692.791666630597</c:v>
                </c:pt>
                <c:pt idx="6140">
                  <c:v>39692.833333297611</c:v>
                </c:pt>
                <c:pt idx="6141">
                  <c:v>39692.874999964297</c:v>
                </c:pt>
                <c:pt idx="6142">
                  <c:v>39692.916666630997</c:v>
                </c:pt>
                <c:pt idx="6143">
                  <c:v>39692.958333297975</c:v>
                </c:pt>
                <c:pt idx="6144">
                  <c:v>39692.999999964384</c:v>
                </c:pt>
                <c:pt idx="6145">
                  <c:v>39693.041666630976</c:v>
                </c:pt>
                <c:pt idx="6146">
                  <c:v>39693.083333297953</c:v>
                </c:pt>
                <c:pt idx="6147">
                  <c:v>39693.124999964501</c:v>
                </c:pt>
                <c:pt idx="6148">
                  <c:v>39693.166666631019</c:v>
                </c:pt>
                <c:pt idx="6149">
                  <c:v>39693.208333298091</c:v>
                </c:pt>
                <c:pt idx="6150">
                  <c:v>39693.249999964595</c:v>
                </c:pt>
                <c:pt idx="6151">
                  <c:v>39693.291666630954</c:v>
                </c:pt>
                <c:pt idx="6152">
                  <c:v>39693.333333298215</c:v>
                </c:pt>
                <c:pt idx="6153">
                  <c:v>39693.374999964697</c:v>
                </c:pt>
                <c:pt idx="6154">
                  <c:v>39693.416666631376</c:v>
                </c:pt>
                <c:pt idx="6155">
                  <c:v>39693.458333298426</c:v>
                </c:pt>
                <c:pt idx="6156">
                  <c:v>39693.499999964784</c:v>
                </c:pt>
                <c:pt idx="6157">
                  <c:v>39693.541666631267</c:v>
                </c:pt>
                <c:pt idx="6158">
                  <c:v>39693.583333298353</c:v>
                </c:pt>
                <c:pt idx="6159">
                  <c:v>39693.624999964901</c:v>
                </c:pt>
                <c:pt idx="6160">
                  <c:v>39693.66666663142</c:v>
                </c:pt>
                <c:pt idx="6161">
                  <c:v>39693.708333298491</c:v>
                </c:pt>
                <c:pt idx="6162">
                  <c:v>39693.749999964995</c:v>
                </c:pt>
                <c:pt idx="6163">
                  <c:v>39693.791666631347</c:v>
                </c:pt>
                <c:pt idx="6164">
                  <c:v>39693.833333298615</c:v>
                </c:pt>
                <c:pt idx="6165">
                  <c:v>39693.874999965097</c:v>
                </c:pt>
                <c:pt idx="6166">
                  <c:v>39693.916666631776</c:v>
                </c:pt>
                <c:pt idx="6167">
                  <c:v>39693.958333298826</c:v>
                </c:pt>
                <c:pt idx="6168">
                  <c:v>39693.999999965185</c:v>
                </c:pt>
                <c:pt idx="6169">
                  <c:v>39694.041666631667</c:v>
                </c:pt>
                <c:pt idx="6170">
                  <c:v>39694.083333298753</c:v>
                </c:pt>
                <c:pt idx="6171">
                  <c:v>39694.124999965185</c:v>
                </c:pt>
                <c:pt idx="6172">
                  <c:v>39694.166666631827</c:v>
                </c:pt>
                <c:pt idx="6173">
                  <c:v>39694.208333298899</c:v>
                </c:pt>
                <c:pt idx="6174">
                  <c:v>39694.249999965374</c:v>
                </c:pt>
                <c:pt idx="6175">
                  <c:v>39694.291666631805</c:v>
                </c:pt>
                <c:pt idx="6176">
                  <c:v>39694.333333299022</c:v>
                </c:pt>
                <c:pt idx="6177">
                  <c:v>39694.374999965497</c:v>
                </c:pt>
                <c:pt idx="6178">
                  <c:v>39694.416666632198</c:v>
                </c:pt>
                <c:pt idx="6179">
                  <c:v>39694.458333299219</c:v>
                </c:pt>
                <c:pt idx="6180">
                  <c:v>39694.499999965585</c:v>
                </c:pt>
                <c:pt idx="6181">
                  <c:v>39694.541666632176</c:v>
                </c:pt>
                <c:pt idx="6182">
                  <c:v>39694.583333299153</c:v>
                </c:pt>
                <c:pt idx="6183">
                  <c:v>39694.624999965585</c:v>
                </c:pt>
                <c:pt idx="6184">
                  <c:v>39694.666666632249</c:v>
                </c:pt>
                <c:pt idx="6185">
                  <c:v>39694.708333299212</c:v>
                </c:pt>
                <c:pt idx="6186">
                  <c:v>39694.749999965774</c:v>
                </c:pt>
                <c:pt idx="6187">
                  <c:v>39694.79166663222</c:v>
                </c:pt>
                <c:pt idx="6188">
                  <c:v>39694.833333299212</c:v>
                </c:pt>
                <c:pt idx="6189">
                  <c:v>39694.874999965898</c:v>
                </c:pt>
                <c:pt idx="6190">
                  <c:v>39694.916666632598</c:v>
                </c:pt>
                <c:pt idx="6191">
                  <c:v>39694.958333299575</c:v>
                </c:pt>
                <c:pt idx="6192">
                  <c:v>39694.999999965985</c:v>
                </c:pt>
                <c:pt idx="6193">
                  <c:v>39695.041666632584</c:v>
                </c:pt>
                <c:pt idx="6194">
                  <c:v>39695.083333299553</c:v>
                </c:pt>
                <c:pt idx="6195">
                  <c:v>39695.124999966101</c:v>
                </c:pt>
                <c:pt idx="6196">
                  <c:v>39695.166666632649</c:v>
                </c:pt>
                <c:pt idx="6197">
                  <c:v>39695.208333299612</c:v>
                </c:pt>
                <c:pt idx="6198">
                  <c:v>39695.249999966196</c:v>
                </c:pt>
                <c:pt idx="6199">
                  <c:v>39695.291666632605</c:v>
                </c:pt>
                <c:pt idx="6200">
                  <c:v>39695.333333299612</c:v>
                </c:pt>
                <c:pt idx="6201">
                  <c:v>39695.374999966298</c:v>
                </c:pt>
                <c:pt idx="6202">
                  <c:v>39695.416666632998</c:v>
                </c:pt>
                <c:pt idx="6203">
                  <c:v>39695.458333299997</c:v>
                </c:pt>
                <c:pt idx="6204">
                  <c:v>39695.499999966501</c:v>
                </c:pt>
                <c:pt idx="6205">
                  <c:v>39695.541666633035</c:v>
                </c:pt>
                <c:pt idx="6206">
                  <c:v>39695.583333300012</c:v>
                </c:pt>
                <c:pt idx="6207">
                  <c:v>39695.624999966596</c:v>
                </c:pt>
                <c:pt idx="6208">
                  <c:v>39695.6666666331</c:v>
                </c:pt>
                <c:pt idx="6209">
                  <c:v>39695.708333300012</c:v>
                </c:pt>
                <c:pt idx="6210">
                  <c:v>39695.749999966676</c:v>
                </c:pt>
                <c:pt idx="6211">
                  <c:v>39695.791666633042</c:v>
                </c:pt>
                <c:pt idx="6212">
                  <c:v>39695.833333300099</c:v>
                </c:pt>
                <c:pt idx="6213">
                  <c:v>39695.874999966843</c:v>
                </c:pt>
                <c:pt idx="6214">
                  <c:v>39695.9166666335</c:v>
                </c:pt>
                <c:pt idx="6215">
                  <c:v>39695.958333300368</c:v>
                </c:pt>
                <c:pt idx="6216">
                  <c:v>39695.999999966902</c:v>
                </c:pt>
                <c:pt idx="6217">
                  <c:v>39696.041666633435</c:v>
                </c:pt>
                <c:pt idx="6218">
                  <c:v>39696.083333300303</c:v>
                </c:pt>
                <c:pt idx="6219">
                  <c:v>39696.124999967004</c:v>
                </c:pt>
                <c:pt idx="6220">
                  <c:v>39696.1666666335</c:v>
                </c:pt>
                <c:pt idx="6221">
                  <c:v>39696.208333300397</c:v>
                </c:pt>
                <c:pt idx="6222">
                  <c:v>39696.249999967084</c:v>
                </c:pt>
                <c:pt idx="6223">
                  <c:v>39696.291666633442</c:v>
                </c:pt>
                <c:pt idx="6224">
                  <c:v>39696.333333300499</c:v>
                </c:pt>
                <c:pt idx="6225">
                  <c:v>39696.3749999672</c:v>
                </c:pt>
                <c:pt idx="6226">
                  <c:v>39696.416666633901</c:v>
                </c:pt>
                <c:pt idx="6227">
                  <c:v>39696.458333300769</c:v>
                </c:pt>
                <c:pt idx="6228">
                  <c:v>39696.499999967185</c:v>
                </c:pt>
                <c:pt idx="6229">
                  <c:v>39696.54166663385</c:v>
                </c:pt>
                <c:pt idx="6230">
                  <c:v>39696.583333300703</c:v>
                </c:pt>
                <c:pt idx="6231">
                  <c:v>39696.624999967375</c:v>
                </c:pt>
                <c:pt idx="6232">
                  <c:v>39696.666666634075</c:v>
                </c:pt>
                <c:pt idx="6233">
                  <c:v>39696.708333300798</c:v>
                </c:pt>
                <c:pt idx="6234">
                  <c:v>39696.749999967484</c:v>
                </c:pt>
                <c:pt idx="6235">
                  <c:v>39696.791666633944</c:v>
                </c:pt>
                <c:pt idx="6236">
                  <c:v>39696.833333300943</c:v>
                </c:pt>
                <c:pt idx="6237">
                  <c:v>39696.8749999676</c:v>
                </c:pt>
                <c:pt idx="6238">
                  <c:v>39696.916666634301</c:v>
                </c:pt>
                <c:pt idx="6239">
                  <c:v>39696.958333301169</c:v>
                </c:pt>
                <c:pt idx="6240">
                  <c:v>39696.999999967586</c:v>
                </c:pt>
                <c:pt idx="6241">
                  <c:v>39697.041666634374</c:v>
                </c:pt>
                <c:pt idx="6242">
                  <c:v>39697.083333301103</c:v>
                </c:pt>
                <c:pt idx="6243">
                  <c:v>39697.124999967775</c:v>
                </c:pt>
                <c:pt idx="6244">
                  <c:v>39697.166666634475</c:v>
                </c:pt>
                <c:pt idx="6245">
                  <c:v>39697.208333301198</c:v>
                </c:pt>
                <c:pt idx="6246">
                  <c:v>39697.249999967884</c:v>
                </c:pt>
                <c:pt idx="6247">
                  <c:v>39697.291666634366</c:v>
                </c:pt>
                <c:pt idx="6248">
                  <c:v>39697.3333333013</c:v>
                </c:pt>
                <c:pt idx="6249">
                  <c:v>39697.374999968153</c:v>
                </c:pt>
                <c:pt idx="6250">
                  <c:v>39697.416666634701</c:v>
                </c:pt>
                <c:pt idx="6251">
                  <c:v>39697.458333301569</c:v>
                </c:pt>
                <c:pt idx="6252">
                  <c:v>39697.499999968102</c:v>
                </c:pt>
                <c:pt idx="6253">
                  <c:v>39697.541666634774</c:v>
                </c:pt>
                <c:pt idx="6254">
                  <c:v>39697.583333301503</c:v>
                </c:pt>
                <c:pt idx="6255">
                  <c:v>39697.624999968197</c:v>
                </c:pt>
                <c:pt idx="6256">
                  <c:v>39697.666666634876</c:v>
                </c:pt>
                <c:pt idx="6257">
                  <c:v>39697.708333301598</c:v>
                </c:pt>
                <c:pt idx="6258">
                  <c:v>39697.749999968284</c:v>
                </c:pt>
                <c:pt idx="6259">
                  <c:v>39697.791666634766</c:v>
                </c:pt>
                <c:pt idx="6260">
                  <c:v>39697.8333333017</c:v>
                </c:pt>
                <c:pt idx="6261">
                  <c:v>39697.874999968553</c:v>
                </c:pt>
                <c:pt idx="6262">
                  <c:v>39697.916666635101</c:v>
                </c:pt>
                <c:pt idx="6263">
                  <c:v>39697.958333301991</c:v>
                </c:pt>
                <c:pt idx="6264">
                  <c:v>39697.999999968502</c:v>
                </c:pt>
                <c:pt idx="6265">
                  <c:v>39698.041666635174</c:v>
                </c:pt>
                <c:pt idx="6266">
                  <c:v>39698.083333301911</c:v>
                </c:pt>
                <c:pt idx="6267">
                  <c:v>39698.124999968597</c:v>
                </c:pt>
                <c:pt idx="6268">
                  <c:v>39698.166666635174</c:v>
                </c:pt>
                <c:pt idx="6269">
                  <c:v>39698.208333301998</c:v>
                </c:pt>
                <c:pt idx="6270">
                  <c:v>39698.249999968684</c:v>
                </c:pt>
                <c:pt idx="6271">
                  <c:v>39698.29166663505</c:v>
                </c:pt>
                <c:pt idx="6272">
                  <c:v>39698.333333302202</c:v>
                </c:pt>
                <c:pt idx="6273">
                  <c:v>39698.374999968953</c:v>
                </c:pt>
                <c:pt idx="6274">
                  <c:v>39698.416666635501</c:v>
                </c:pt>
                <c:pt idx="6275">
                  <c:v>39698.458333302391</c:v>
                </c:pt>
                <c:pt idx="6276">
                  <c:v>39698.499999968903</c:v>
                </c:pt>
                <c:pt idx="6277">
                  <c:v>39698.541666635574</c:v>
                </c:pt>
                <c:pt idx="6278">
                  <c:v>39698.583333302297</c:v>
                </c:pt>
                <c:pt idx="6279">
                  <c:v>39698.624999968997</c:v>
                </c:pt>
                <c:pt idx="6280">
                  <c:v>39698.666666635574</c:v>
                </c:pt>
                <c:pt idx="6281">
                  <c:v>39698.708333302398</c:v>
                </c:pt>
                <c:pt idx="6282">
                  <c:v>39698.749999969084</c:v>
                </c:pt>
                <c:pt idx="6283">
                  <c:v>39698.791666635479</c:v>
                </c:pt>
                <c:pt idx="6284">
                  <c:v>39698.833333302602</c:v>
                </c:pt>
                <c:pt idx="6285">
                  <c:v>39698.874999969201</c:v>
                </c:pt>
                <c:pt idx="6286">
                  <c:v>39698.916666635901</c:v>
                </c:pt>
                <c:pt idx="6287">
                  <c:v>39698.958333302791</c:v>
                </c:pt>
                <c:pt idx="6288">
                  <c:v>39698.999999969274</c:v>
                </c:pt>
                <c:pt idx="6289">
                  <c:v>39699.041666635974</c:v>
                </c:pt>
                <c:pt idx="6290">
                  <c:v>39699.083333302697</c:v>
                </c:pt>
                <c:pt idx="6291">
                  <c:v>39699.124999969375</c:v>
                </c:pt>
                <c:pt idx="6292">
                  <c:v>39699.166666636076</c:v>
                </c:pt>
                <c:pt idx="6293">
                  <c:v>39699.208333302799</c:v>
                </c:pt>
                <c:pt idx="6294">
                  <c:v>39699.249999969485</c:v>
                </c:pt>
                <c:pt idx="6295">
                  <c:v>39699.291666635967</c:v>
                </c:pt>
                <c:pt idx="6296">
                  <c:v>39699.333333303002</c:v>
                </c:pt>
                <c:pt idx="6297">
                  <c:v>39699.374999969601</c:v>
                </c:pt>
                <c:pt idx="6298">
                  <c:v>39699.416666636302</c:v>
                </c:pt>
                <c:pt idx="6299">
                  <c:v>39699.458333303199</c:v>
                </c:pt>
                <c:pt idx="6300">
                  <c:v>39699.499999969674</c:v>
                </c:pt>
                <c:pt idx="6301">
                  <c:v>39699.541666636404</c:v>
                </c:pt>
                <c:pt idx="6302">
                  <c:v>39699.583333303097</c:v>
                </c:pt>
                <c:pt idx="6303">
                  <c:v>39699.624999969776</c:v>
                </c:pt>
                <c:pt idx="6304">
                  <c:v>39699.666666636484</c:v>
                </c:pt>
                <c:pt idx="6305">
                  <c:v>39699.708333303199</c:v>
                </c:pt>
                <c:pt idx="6306">
                  <c:v>39699.749999969885</c:v>
                </c:pt>
                <c:pt idx="6307">
                  <c:v>39699.791666636396</c:v>
                </c:pt>
                <c:pt idx="6308">
                  <c:v>39699.833333303301</c:v>
                </c:pt>
                <c:pt idx="6309">
                  <c:v>39699.874999970169</c:v>
                </c:pt>
                <c:pt idx="6310">
                  <c:v>39699.916666636702</c:v>
                </c:pt>
                <c:pt idx="6311">
                  <c:v>39699.958333303599</c:v>
                </c:pt>
                <c:pt idx="6312">
                  <c:v>39699.999999970103</c:v>
                </c:pt>
                <c:pt idx="6313">
                  <c:v>39700.041666636775</c:v>
                </c:pt>
                <c:pt idx="6314">
                  <c:v>39700.083333303497</c:v>
                </c:pt>
                <c:pt idx="6315">
                  <c:v>39700.124999970198</c:v>
                </c:pt>
                <c:pt idx="6316">
                  <c:v>39700.166666636884</c:v>
                </c:pt>
                <c:pt idx="6317">
                  <c:v>39700.208333303599</c:v>
                </c:pt>
                <c:pt idx="6318">
                  <c:v>39700.2499999703</c:v>
                </c:pt>
                <c:pt idx="6319">
                  <c:v>39700.291666636796</c:v>
                </c:pt>
                <c:pt idx="6320">
                  <c:v>39700.333333303701</c:v>
                </c:pt>
                <c:pt idx="6321">
                  <c:v>39700.374999970569</c:v>
                </c:pt>
                <c:pt idx="6322">
                  <c:v>39700.416666637102</c:v>
                </c:pt>
                <c:pt idx="6323">
                  <c:v>39700.458333304006</c:v>
                </c:pt>
                <c:pt idx="6324">
                  <c:v>39700.500000040702</c:v>
                </c:pt>
                <c:pt idx="6325">
                  <c:v>39700.54166670725</c:v>
                </c:pt>
                <c:pt idx="6326">
                  <c:v>39700.583333374212</c:v>
                </c:pt>
                <c:pt idx="6327">
                  <c:v>39700.625000040804</c:v>
                </c:pt>
                <c:pt idx="6328">
                  <c:v>39700.666666707584</c:v>
                </c:pt>
                <c:pt idx="6329">
                  <c:v>39700.708333374299</c:v>
                </c:pt>
                <c:pt idx="6330">
                  <c:v>39700.750000041</c:v>
                </c:pt>
                <c:pt idx="6331">
                  <c:v>39700.791666707424</c:v>
                </c:pt>
                <c:pt idx="6332">
                  <c:v>39700.833333374569</c:v>
                </c:pt>
                <c:pt idx="6333">
                  <c:v>39700.875000041102</c:v>
                </c:pt>
                <c:pt idx="6334">
                  <c:v>39700.916666707803</c:v>
                </c:pt>
                <c:pt idx="6335">
                  <c:v>39700.958333374867</c:v>
                </c:pt>
                <c:pt idx="6336">
                  <c:v>39701.000000041284</c:v>
                </c:pt>
                <c:pt idx="6337">
                  <c:v>39701.041666707984</c:v>
                </c:pt>
                <c:pt idx="6338">
                  <c:v>39701.083333374743</c:v>
                </c:pt>
                <c:pt idx="6339">
                  <c:v>39701.125000041196</c:v>
                </c:pt>
                <c:pt idx="6340">
                  <c:v>39701.166666708101</c:v>
                </c:pt>
                <c:pt idx="6341">
                  <c:v>39701.208333375012</c:v>
                </c:pt>
                <c:pt idx="6342">
                  <c:v>39701.250000041597</c:v>
                </c:pt>
                <c:pt idx="6343">
                  <c:v>39701.291666708174</c:v>
                </c:pt>
                <c:pt idx="6344">
                  <c:v>39701.333333375012</c:v>
                </c:pt>
                <c:pt idx="6345">
                  <c:v>39701.375000041684</c:v>
                </c:pt>
                <c:pt idx="6346">
                  <c:v>39701.416666708399</c:v>
                </c:pt>
                <c:pt idx="6347">
                  <c:v>39701.458333375303</c:v>
                </c:pt>
                <c:pt idx="6348">
                  <c:v>39701.500000041902</c:v>
                </c:pt>
                <c:pt idx="6349">
                  <c:v>39701.541666708596</c:v>
                </c:pt>
                <c:pt idx="6350">
                  <c:v>39701.583333375303</c:v>
                </c:pt>
                <c:pt idx="6351">
                  <c:v>39701.625000041975</c:v>
                </c:pt>
                <c:pt idx="6352">
                  <c:v>39701.666666708676</c:v>
                </c:pt>
                <c:pt idx="6353">
                  <c:v>39701.708333375398</c:v>
                </c:pt>
                <c:pt idx="6354">
                  <c:v>39701.750000042099</c:v>
                </c:pt>
                <c:pt idx="6355">
                  <c:v>39701.791666708727</c:v>
                </c:pt>
                <c:pt idx="6356">
                  <c:v>39701.833333375602</c:v>
                </c:pt>
                <c:pt idx="6357">
                  <c:v>39701.875000042302</c:v>
                </c:pt>
                <c:pt idx="6358">
                  <c:v>39701.916666709003</c:v>
                </c:pt>
                <c:pt idx="6359">
                  <c:v>39701.958333375929</c:v>
                </c:pt>
                <c:pt idx="6360">
                  <c:v>39702.000000042397</c:v>
                </c:pt>
                <c:pt idx="6361">
                  <c:v>39702.041666709185</c:v>
                </c:pt>
                <c:pt idx="6362">
                  <c:v>39702.083333376053</c:v>
                </c:pt>
                <c:pt idx="6363">
                  <c:v>39702.125000042586</c:v>
                </c:pt>
                <c:pt idx="6364">
                  <c:v>39702.166666709185</c:v>
                </c:pt>
                <c:pt idx="6365">
                  <c:v>39702.208333376191</c:v>
                </c:pt>
                <c:pt idx="6366">
                  <c:v>39702.250000042703</c:v>
                </c:pt>
                <c:pt idx="6367">
                  <c:v>39702.291666709134</c:v>
                </c:pt>
                <c:pt idx="6368">
                  <c:v>39702.333333376213</c:v>
                </c:pt>
                <c:pt idx="6369">
                  <c:v>39702.375000042899</c:v>
                </c:pt>
                <c:pt idx="6370">
                  <c:v>39702.4166667096</c:v>
                </c:pt>
                <c:pt idx="6371">
                  <c:v>39702.458333376613</c:v>
                </c:pt>
                <c:pt idx="6372">
                  <c:v>39702.500000043001</c:v>
                </c:pt>
                <c:pt idx="6373">
                  <c:v>39702.541666709585</c:v>
                </c:pt>
                <c:pt idx="6374">
                  <c:v>39702.583333376613</c:v>
                </c:pt>
                <c:pt idx="6375">
                  <c:v>39702.625000043176</c:v>
                </c:pt>
                <c:pt idx="6376">
                  <c:v>39702.666666709876</c:v>
                </c:pt>
                <c:pt idx="6377">
                  <c:v>39702.708333376613</c:v>
                </c:pt>
                <c:pt idx="6378">
                  <c:v>39702.750000043285</c:v>
                </c:pt>
                <c:pt idx="6379">
                  <c:v>39702.791666709767</c:v>
                </c:pt>
                <c:pt idx="6380">
                  <c:v>39702.833333376853</c:v>
                </c:pt>
                <c:pt idx="6381">
                  <c:v>39702.875000043503</c:v>
                </c:pt>
                <c:pt idx="6382">
                  <c:v>39702.916666710204</c:v>
                </c:pt>
                <c:pt idx="6383">
                  <c:v>39702.958333377188</c:v>
                </c:pt>
                <c:pt idx="6384">
                  <c:v>39703.000000043598</c:v>
                </c:pt>
                <c:pt idx="6385">
                  <c:v>39703.041666710174</c:v>
                </c:pt>
                <c:pt idx="6386">
                  <c:v>39703.083333377013</c:v>
                </c:pt>
                <c:pt idx="6387">
                  <c:v>39703.125000043627</c:v>
                </c:pt>
                <c:pt idx="6388">
                  <c:v>39703.166666710349</c:v>
                </c:pt>
                <c:pt idx="6389">
                  <c:v>39703.208333377203</c:v>
                </c:pt>
                <c:pt idx="6390">
                  <c:v>39703.250000043903</c:v>
                </c:pt>
                <c:pt idx="6391">
                  <c:v>39703.291666710305</c:v>
                </c:pt>
                <c:pt idx="6392">
                  <c:v>39703.333333377297</c:v>
                </c:pt>
                <c:pt idx="6393">
                  <c:v>39703.375000043998</c:v>
                </c:pt>
                <c:pt idx="6394">
                  <c:v>39703.4166667108</c:v>
                </c:pt>
                <c:pt idx="6395">
                  <c:v>39703.458333377741</c:v>
                </c:pt>
                <c:pt idx="6396">
                  <c:v>39703.500000044201</c:v>
                </c:pt>
                <c:pt idx="6397">
                  <c:v>39703.541666710749</c:v>
                </c:pt>
                <c:pt idx="6398">
                  <c:v>39703.583333377603</c:v>
                </c:pt>
                <c:pt idx="6399">
                  <c:v>39703.625000044274</c:v>
                </c:pt>
                <c:pt idx="6400">
                  <c:v>39703.666666710975</c:v>
                </c:pt>
                <c:pt idx="6401">
                  <c:v>39703.708333377697</c:v>
                </c:pt>
                <c:pt idx="6402">
                  <c:v>39703.750000044398</c:v>
                </c:pt>
                <c:pt idx="6403">
                  <c:v>39703.791666710786</c:v>
                </c:pt>
                <c:pt idx="6404">
                  <c:v>39703.833333377799</c:v>
                </c:pt>
                <c:pt idx="6405">
                  <c:v>39703.875000044543</c:v>
                </c:pt>
                <c:pt idx="6406">
                  <c:v>39703.916666711186</c:v>
                </c:pt>
                <c:pt idx="6407">
                  <c:v>39703.958333378228</c:v>
                </c:pt>
                <c:pt idx="6408">
                  <c:v>39704.000000044602</c:v>
                </c:pt>
                <c:pt idx="6409">
                  <c:v>39704.041666711077</c:v>
                </c:pt>
                <c:pt idx="6410">
                  <c:v>39704.083333378207</c:v>
                </c:pt>
                <c:pt idx="6411">
                  <c:v>39704.125000044674</c:v>
                </c:pt>
                <c:pt idx="6412">
                  <c:v>39704.166666711149</c:v>
                </c:pt>
                <c:pt idx="6413">
                  <c:v>39704.208333378243</c:v>
                </c:pt>
                <c:pt idx="6414">
                  <c:v>39704.250000044798</c:v>
                </c:pt>
                <c:pt idx="6415">
                  <c:v>39704.291666711106</c:v>
                </c:pt>
                <c:pt idx="6416">
                  <c:v>39704.333333378243</c:v>
                </c:pt>
                <c:pt idx="6417">
                  <c:v>39704.375000045002</c:v>
                </c:pt>
                <c:pt idx="6418">
                  <c:v>39704.416666711586</c:v>
                </c:pt>
                <c:pt idx="6419">
                  <c:v>39704.458333378629</c:v>
                </c:pt>
                <c:pt idx="6420">
                  <c:v>39704.500000045002</c:v>
                </c:pt>
                <c:pt idx="6421">
                  <c:v>39704.541666711477</c:v>
                </c:pt>
                <c:pt idx="6422">
                  <c:v>39704.583333378607</c:v>
                </c:pt>
                <c:pt idx="6423">
                  <c:v>39704.625000045075</c:v>
                </c:pt>
                <c:pt idx="6424">
                  <c:v>39704.66666671155</c:v>
                </c:pt>
                <c:pt idx="6425">
                  <c:v>39704.708333378643</c:v>
                </c:pt>
                <c:pt idx="6426">
                  <c:v>39704.750000045198</c:v>
                </c:pt>
                <c:pt idx="6427">
                  <c:v>39704.791666711506</c:v>
                </c:pt>
                <c:pt idx="6428">
                  <c:v>39704.833333378643</c:v>
                </c:pt>
                <c:pt idx="6429">
                  <c:v>39704.8750000453</c:v>
                </c:pt>
                <c:pt idx="6430">
                  <c:v>39704.916666712001</c:v>
                </c:pt>
                <c:pt idx="6431">
                  <c:v>39704.958333379029</c:v>
                </c:pt>
                <c:pt idx="6432">
                  <c:v>39705.000000045402</c:v>
                </c:pt>
                <c:pt idx="6433">
                  <c:v>39705.04166671195</c:v>
                </c:pt>
                <c:pt idx="6434">
                  <c:v>39705.083333379014</c:v>
                </c:pt>
                <c:pt idx="6435">
                  <c:v>39705.125000045475</c:v>
                </c:pt>
                <c:pt idx="6436">
                  <c:v>39705.166666712175</c:v>
                </c:pt>
                <c:pt idx="6437">
                  <c:v>39705.208333379043</c:v>
                </c:pt>
                <c:pt idx="6438">
                  <c:v>39705.250000045598</c:v>
                </c:pt>
                <c:pt idx="6439">
                  <c:v>39705.291666711986</c:v>
                </c:pt>
                <c:pt idx="6440">
                  <c:v>39705.333333379043</c:v>
                </c:pt>
                <c:pt idx="6441">
                  <c:v>39705.3750000457</c:v>
                </c:pt>
                <c:pt idx="6442">
                  <c:v>39705.416666712401</c:v>
                </c:pt>
                <c:pt idx="6443">
                  <c:v>39705.458333379349</c:v>
                </c:pt>
                <c:pt idx="6444">
                  <c:v>39705.500000045802</c:v>
                </c:pt>
                <c:pt idx="6445">
                  <c:v>39705.541666712474</c:v>
                </c:pt>
                <c:pt idx="6446">
                  <c:v>39705.583333379203</c:v>
                </c:pt>
                <c:pt idx="6447">
                  <c:v>39705.625000045875</c:v>
                </c:pt>
                <c:pt idx="6448">
                  <c:v>39705.666666712576</c:v>
                </c:pt>
                <c:pt idx="6449">
                  <c:v>39705.708333379298</c:v>
                </c:pt>
                <c:pt idx="6450">
                  <c:v>39705.750000045999</c:v>
                </c:pt>
                <c:pt idx="6451">
                  <c:v>39705.791666712394</c:v>
                </c:pt>
                <c:pt idx="6452">
                  <c:v>39705.833333379553</c:v>
                </c:pt>
                <c:pt idx="6453">
                  <c:v>39705.875000046202</c:v>
                </c:pt>
                <c:pt idx="6454">
                  <c:v>39705.916666712801</c:v>
                </c:pt>
                <c:pt idx="6455">
                  <c:v>39705.958333379749</c:v>
                </c:pt>
                <c:pt idx="6456">
                  <c:v>39706.000000046202</c:v>
                </c:pt>
                <c:pt idx="6457">
                  <c:v>39706.041666712874</c:v>
                </c:pt>
                <c:pt idx="6458">
                  <c:v>39706.083333379611</c:v>
                </c:pt>
                <c:pt idx="6459">
                  <c:v>39706.125000046275</c:v>
                </c:pt>
                <c:pt idx="6460">
                  <c:v>39706.166666712976</c:v>
                </c:pt>
                <c:pt idx="6461">
                  <c:v>39706.208333379698</c:v>
                </c:pt>
                <c:pt idx="6462">
                  <c:v>39706.250000046399</c:v>
                </c:pt>
                <c:pt idx="6463">
                  <c:v>39706.291666712794</c:v>
                </c:pt>
                <c:pt idx="6464">
                  <c:v>39706.333333379953</c:v>
                </c:pt>
                <c:pt idx="6465">
                  <c:v>39706.375000046603</c:v>
                </c:pt>
                <c:pt idx="6466">
                  <c:v>39706.416666713194</c:v>
                </c:pt>
                <c:pt idx="6467">
                  <c:v>39706.458333380149</c:v>
                </c:pt>
                <c:pt idx="6468">
                  <c:v>39706.500000046603</c:v>
                </c:pt>
                <c:pt idx="6469">
                  <c:v>39706.541666713099</c:v>
                </c:pt>
                <c:pt idx="6470">
                  <c:v>39706.583333380011</c:v>
                </c:pt>
                <c:pt idx="6471">
                  <c:v>39706.625000046675</c:v>
                </c:pt>
                <c:pt idx="6472">
                  <c:v>39706.666666713158</c:v>
                </c:pt>
                <c:pt idx="6473">
                  <c:v>39706.708333380098</c:v>
                </c:pt>
                <c:pt idx="6474">
                  <c:v>39706.750000046799</c:v>
                </c:pt>
                <c:pt idx="6475">
                  <c:v>39706.791666713245</c:v>
                </c:pt>
                <c:pt idx="6476">
                  <c:v>39706.833333380302</c:v>
                </c:pt>
                <c:pt idx="6477">
                  <c:v>39706.875000047003</c:v>
                </c:pt>
                <c:pt idx="6478">
                  <c:v>39706.916666713674</c:v>
                </c:pt>
                <c:pt idx="6479">
                  <c:v>39706.958333380615</c:v>
                </c:pt>
                <c:pt idx="6480">
                  <c:v>39707.000000047097</c:v>
                </c:pt>
                <c:pt idx="6481">
                  <c:v>39707.041666713558</c:v>
                </c:pt>
                <c:pt idx="6482">
                  <c:v>39707.083333380499</c:v>
                </c:pt>
                <c:pt idx="6483">
                  <c:v>39707.125000047185</c:v>
                </c:pt>
                <c:pt idx="6484">
                  <c:v>39707.166666713667</c:v>
                </c:pt>
                <c:pt idx="6485">
                  <c:v>39707.2083333806</c:v>
                </c:pt>
                <c:pt idx="6486">
                  <c:v>39707.250000047301</c:v>
                </c:pt>
                <c:pt idx="6487">
                  <c:v>39707.291666713645</c:v>
                </c:pt>
                <c:pt idx="6488">
                  <c:v>39707.333333380702</c:v>
                </c:pt>
                <c:pt idx="6489">
                  <c:v>39707.375000047403</c:v>
                </c:pt>
                <c:pt idx="6490">
                  <c:v>39707.416666714103</c:v>
                </c:pt>
                <c:pt idx="6491">
                  <c:v>39707.458333381022</c:v>
                </c:pt>
                <c:pt idx="6492">
                  <c:v>39707.500000047497</c:v>
                </c:pt>
                <c:pt idx="6493">
                  <c:v>39707.541666714184</c:v>
                </c:pt>
                <c:pt idx="6494">
                  <c:v>39707.583333380899</c:v>
                </c:pt>
                <c:pt idx="6495">
                  <c:v>39707.625000047585</c:v>
                </c:pt>
                <c:pt idx="6496">
                  <c:v>39707.666666714184</c:v>
                </c:pt>
                <c:pt idx="6497">
                  <c:v>39707.708333381001</c:v>
                </c:pt>
                <c:pt idx="6498">
                  <c:v>39707.750000047701</c:v>
                </c:pt>
                <c:pt idx="6499">
                  <c:v>39707.791666714118</c:v>
                </c:pt>
                <c:pt idx="6500">
                  <c:v>39707.833333381102</c:v>
                </c:pt>
                <c:pt idx="6501">
                  <c:v>39707.875000047803</c:v>
                </c:pt>
                <c:pt idx="6502">
                  <c:v>39707.916666714496</c:v>
                </c:pt>
                <c:pt idx="6503">
                  <c:v>39707.958333381212</c:v>
                </c:pt>
                <c:pt idx="6504">
                  <c:v>39708.000000047898</c:v>
                </c:pt>
                <c:pt idx="6505">
                  <c:v>39708.041666714584</c:v>
                </c:pt>
                <c:pt idx="6506">
                  <c:v>39708.083333381284</c:v>
                </c:pt>
                <c:pt idx="6507">
                  <c:v>39708.125000047985</c:v>
                </c:pt>
                <c:pt idx="6508">
                  <c:v>39708.166666714584</c:v>
                </c:pt>
                <c:pt idx="6509">
                  <c:v>39708.208333381401</c:v>
                </c:pt>
                <c:pt idx="6510">
                  <c:v>39708.250000048203</c:v>
                </c:pt>
                <c:pt idx="6511">
                  <c:v>39708.291666714518</c:v>
                </c:pt>
                <c:pt idx="6512">
                  <c:v>39708.333333381503</c:v>
                </c:pt>
                <c:pt idx="6513">
                  <c:v>39708.375000048203</c:v>
                </c:pt>
                <c:pt idx="6514">
                  <c:v>39708.416666714897</c:v>
                </c:pt>
                <c:pt idx="6515">
                  <c:v>39708.458333381612</c:v>
                </c:pt>
                <c:pt idx="6516">
                  <c:v>39708.500000048298</c:v>
                </c:pt>
                <c:pt idx="6517">
                  <c:v>39708.541666714984</c:v>
                </c:pt>
                <c:pt idx="6518">
                  <c:v>39708.583333381684</c:v>
                </c:pt>
                <c:pt idx="6519">
                  <c:v>39708.6250000484</c:v>
                </c:pt>
                <c:pt idx="6520">
                  <c:v>39708.666666714984</c:v>
                </c:pt>
                <c:pt idx="6521">
                  <c:v>39708.708333381801</c:v>
                </c:pt>
                <c:pt idx="6522">
                  <c:v>39708.750000048603</c:v>
                </c:pt>
                <c:pt idx="6523">
                  <c:v>39708.791666714904</c:v>
                </c:pt>
                <c:pt idx="6524">
                  <c:v>39708.833333381903</c:v>
                </c:pt>
                <c:pt idx="6525">
                  <c:v>39708.875000048603</c:v>
                </c:pt>
                <c:pt idx="6526">
                  <c:v>39708.916666715275</c:v>
                </c:pt>
                <c:pt idx="6527">
                  <c:v>39708.95833338223</c:v>
                </c:pt>
                <c:pt idx="6528">
                  <c:v>39709.000000048698</c:v>
                </c:pt>
                <c:pt idx="6529">
                  <c:v>39709.041666715166</c:v>
                </c:pt>
                <c:pt idx="6530">
                  <c:v>39709.083333382099</c:v>
                </c:pt>
                <c:pt idx="6531">
                  <c:v>39709.1250000488</c:v>
                </c:pt>
                <c:pt idx="6532">
                  <c:v>39709.166666715297</c:v>
                </c:pt>
                <c:pt idx="6533">
                  <c:v>39709.208333382201</c:v>
                </c:pt>
                <c:pt idx="6534">
                  <c:v>39709.250000049011</c:v>
                </c:pt>
                <c:pt idx="6535">
                  <c:v>39709.29166671526</c:v>
                </c:pt>
                <c:pt idx="6536">
                  <c:v>39709.333333382303</c:v>
                </c:pt>
                <c:pt idx="6537">
                  <c:v>39709.375000049011</c:v>
                </c:pt>
                <c:pt idx="6538">
                  <c:v>39709.416666715675</c:v>
                </c:pt>
                <c:pt idx="6539">
                  <c:v>39709.45833338263</c:v>
                </c:pt>
                <c:pt idx="6540">
                  <c:v>39709.500000049098</c:v>
                </c:pt>
                <c:pt idx="6541">
                  <c:v>39709.541666715566</c:v>
                </c:pt>
                <c:pt idx="6542">
                  <c:v>39709.583333382499</c:v>
                </c:pt>
                <c:pt idx="6543">
                  <c:v>39709.625000049185</c:v>
                </c:pt>
                <c:pt idx="6544">
                  <c:v>39709.666666715697</c:v>
                </c:pt>
                <c:pt idx="6545">
                  <c:v>39709.708333382601</c:v>
                </c:pt>
                <c:pt idx="6546">
                  <c:v>39709.750000049302</c:v>
                </c:pt>
                <c:pt idx="6547">
                  <c:v>39709.791666715675</c:v>
                </c:pt>
                <c:pt idx="6548">
                  <c:v>39709.833333382703</c:v>
                </c:pt>
                <c:pt idx="6549">
                  <c:v>39709.875000049396</c:v>
                </c:pt>
                <c:pt idx="6550">
                  <c:v>39709.916666716097</c:v>
                </c:pt>
                <c:pt idx="6551">
                  <c:v>39709.958333383038</c:v>
                </c:pt>
                <c:pt idx="6552">
                  <c:v>39710.000000049498</c:v>
                </c:pt>
                <c:pt idx="6553">
                  <c:v>39710.041666716184</c:v>
                </c:pt>
                <c:pt idx="6554">
                  <c:v>39710.083333382943</c:v>
                </c:pt>
                <c:pt idx="6555">
                  <c:v>39710.125000049586</c:v>
                </c:pt>
                <c:pt idx="6556">
                  <c:v>39710.166666716184</c:v>
                </c:pt>
                <c:pt idx="6557">
                  <c:v>39710.208333383001</c:v>
                </c:pt>
                <c:pt idx="6558">
                  <c:v>39710.250000049702</c:v>
                </c:pt>
                <c:pt idx="6559">
                  <c:v>39710.291666716133</c:v>
                </c:pt>
                <c:pt idx="6560">
                  <c:v>39710.333333383103</c:v>
                </c:pt>
                <c:pt idx="6561">
                  <c:v>39710.375000049797</c:v>
                </c:pt>
                <c:pt idx="6562">
                  <c:v>39710.416666716497</c:v>
                </c:pt>
                <c:pt idx="6563">
                  <c:v>39710.458333383212</c:v>
                </c:pt>
                <c:pt idx="6564">
                  <c:v>39710.500000049899</c:v>
                </c:pt>
                <c:pt idx="6565">
                  <c:v>39710.541666716585</c:v>
                </c:pt>
                <c:pt idx="6566">
                  <c:v>39710.5833333833</c:v>
                </c:pt>
                <c:pt idx="6567">
                  <c:v>39710.625000049986</c:v>
                </c:pt>
                <c:pt idx="6568">
                  <c:v>39710.666666716585</c:v>
                </c:pt>
                <c:pt idx="6569">
                  <c:v>39710.708333383402</c:v>
                </c:pt>
                <c:pt idx="6570">
                  <c:v>39710.750000050102</c:v>
                </c:pt>
                <c:pt idx="6571">
                  <c:v>39710.791666716534</c:v>
                </c:pt>
                <c:pt idx="6572">
                  <c:v>39710.833333383503</c:v>
                </c:pt>
                <c:pt idx="6573">
                  <c:v>39710.875000050197</c:v>
                </c:pt>
                <c:pt idx="6574">
                  <c:v>39710.916666716897</c:v>
                </c:pt>
                <c:pt idx="6575">
                  <c:v>39710.958333383613</c:v>
                </c:pt>
                <c:pt idx="6576">
                  <c:v>39711.000000050284</c:v>
                </c:pt>
                <c:pt idx="6577">
                  <c:v>39711.041666716985</c:v>
                </c:pt>
                <c:pt idx="6578">
                  <c:v>39711.0833333837</c:v>
                </c:pt>
                <c:pt idx="6579">
                  <c:v>39711.125000050197</c:v>
                </c:pt>
                <c:pt idx="6580">
                  <c:v>39711.166666716985</c:v>
                </c:pt>
                <c:pt idx="6581">
                  <c:v>39711.208333383802</c:v>
                </c:pt>
                <c:pt idx="6582">
                  <c:v>39711.250000050502</c:v>
                </c:pt>
                <c:pt idx="6583">
                  <c:v>39711.291666716927</c:v>
                </c:pt>
                <c:pt idx="6584">
                  <c:v>39711.333333383896</c:v>
                </c:pt>
                <c:pt idx="6585">
                  <c:v>39711.375000050597</c:v>
                </c:pt>
                <c:pt idx="6586">
                  <c:v>39711.416666717276</c:v>
                </c:pt>
                <c:pt idx="6587">
                  <c:v>39711.458333384246</c:v>
                </c:pt>
                <c:pt idx="6588">
                  <c:v>39711.500000050684</c:v>
                </c:pt>
                <c:pt idx="6589">
                  <c:v>39711.541666717174</c:v>
                </c:pt>
                <c:pt idx="6590">
                  <c:v>39711.583333384202</c:v>
                </c:pt>
                <c:pt idx="6591">
                  <c:v>39711.625000050597</c:v>
                </c:pt>
                <c:pt idx="6592">
                  <c:v>39711.666666717327</c:v>
                </c:pt>
                <c:pt idx="6593">
                  <c:v>39711.708333384202</c:v>
                </c:pt>
                <c:pt idx="6594">
                  <c:v>39711.750000050903</c:v>
                </c:pt>
                <c:pt idx="6595">
                  <c:v>39711.791666717276</c:v>
                </c:pt>
                <c:pt idx="6596">
                  <c:v>39711.833333384297</c:v>
                </c:pt>
                <c:pt idx="6597">
                  <c:v>39711.875000050997</c:v>
                </c:pt>
                <c:pt idx="6598">
                  <c:v>39711.916666717676</c:v>
                </c:pt>
                <c:pt idx="6599">
                  <c:v>39711.958333384646</c:v>
                </c:pt>
                <c:pt idx="6600">
                  <c:v>39712.000000051084</c:v>
                </c:pt>
                <c:pt idx="6601">
                  <c:v>39712.041666717574</c:v>
                </c:pt>
                <c:pt idx="6602">
                  <c:v>39712.083333384602</c:v>
                </c:pt>
                <c:pt idx="6603">
                  <c:v>39712.125000051019</c:v>
                </c:pt>
                <c:pt idx="6604">
                  <c:v>39712.166666717727</c:v>
                </c:pt>
                <c:pt idx="6605">
                  <c:v>39712.208333384602</c:v>
                </c:pt>
                <c:pt idx="6606">
                  <c:v>39712.250000051274</c:v>
                </c:pt>
                <c:pt idx="6607">
                  <c:v>39712.291666717705</c:v>
                </c:pt>
                <c:pt idx="6608">
                  <c:v>39712.333333384697</c:v>
                </c:pt>
                <c:pt idx="6609">
                  <c:v>39712.375000051376</c:v>
                </c:pt>
                <c:pt idx="6610">
                  <c:v>39712.416666718098</c:v>
                </c:pt>
                <c:pt idx="6611">
                  <c:v>39712.458333385046</c:v>
                </c:pt>
                <c:pt idx="6612">
                  <c:v>39712.500000051485</c:v>
                </c:pt>
                <c:pt idx="6613">
                  <c:v>39712.541666718185</c:v>
                </c:pt>
                <c:pt idx="6614">
                  <c:v>39712.583333385002</c:v>
                </c:pt>
                <c:pt idx="6615">
                  <c:v>39712.625000051419</c:v>
                </c:pt>
                <c:pt idx="6616">
                  <c:v>39712.666666718185</c:v>
                </c:pt>
                <c:pt idx="6617">
                  <c:v>39712.708333385002</c:v>
                </c:pt>
                <c:pt idx="6618">
                  <c:v>39712.750000051674</c:v>
                </c:pt>
                <c:pt idx="6619">
                  <c:v>39712.791666718149</c:v>
                </c:pt>
                <c:pt idx="6620">
                  <c:v>39712.833333385097</c:v>
                </c:pt>
                <c:pt idx="6621">
                  <c:v>39712.875000051776</c:v>
                </c:pt>
                <c:pt idx="6622">
                  <c:v>39712.916666718498</c:v>
                </c:pt>
                <c:pt idx="6623">
                  <c:v>39712.958333385213</c:v>
                </c:pt>
                <c:pt idx="6624">
                  <c:v>39713.000000051885</c:v>
                </c:pt>
                <c:pt idx="6625">
                  <c:v>39713.041666718585</c:v>
                </c:pt>
                <c:pt idx="6626">
                  <c:v>39713.083333385301</c:v>
                </c:pt>
                <c:pt idx="6627">
                  <c:v>39713.125000051827</c:v>
                </c:pt>
                <c:pt idx="6628">
                  <c:v>39713.166666718585</c:v>
                </c:pt>
                <c:pt idx="6629">
                  <c:v>39713.208333385403</c:v>
                </c:pt>
                <c:pt idx="6630">
                  <c:v>39713.250000052103</c:v>
                </c:pt>
                <c:pt idx="6631">
                  <c:v>39713.291666718549</c:v>
                </c:pt>
                <c:pt idx="6632">
                  <c:v>39713.333333385497</c:v>
                </c:pt>
                <c:pt idx="6633">
                  <c:v>39713.375000052198</c:v>
                </c:pt>
                <c:pt idx="6634">
                  <c:v>39713.416666718898</c:v>
                </c:pt>
                <c:pt idx="6635">
                  <c:v>39713.458333385643</c:v>
                </c:pt>
                <c:pt idx="6636">
                  <c:v>39713.500000052401</c:v>
                </c:pt>
                <c:pt idx="6637">
                  <c:v>39713.541666718986</c:v>
                </c:pt>
                <c:pt idx="6638">
                  <c:v>39713.583333385803</c:v>
                </c:pt>
                <c:pt idx="6639">
                  <c:v>39713.625000052474</c:v>
                </c:pt>
                <c:pt idx="6640">
                  <c:v>39713.666666719175</c:v>
                </c:pt>
                <c:pt idx="6641">
                  <c:v>39713.708333385897</c:v>
                </c:pt>
                <c:pt idx="6642">
                  <c:v>39713.750000052598</c:v>
                </c:pt>
                <c:pt idx="6643">
                  <c:v>39713.791666718986</c:v>
                </c:pt>
                <c:pt idx="6644">
                  <c:v>39713.833333385999</c:v>
                </c:pt>
                <c:pt idx="6645">
                  <c:v>39713.8750000527</c:v>
                </c:pt>
                <c:pt idx="6646">
                  <c:v>39713.9166667194</c:v>
                </c:pt>
                <c:pt idx="6647">
                  <c:v>39713.958333386341</c:v>
                </c:pt>
                <c:pt idx="6648">
                  <c:v>39714.000000052802</c:v>
                </c:pt>
                <c:pt idx="6649">
                  <c:v>39714.041666719349</c:v>
                </c:pt>
                <c:pt idx="6650">
                  <c:v>39714.083333386203</c:v>
                </c:pt>
                <c:pt idx="6651">
                  <c:v>39714.125000052874</c:v>
                </c:pt>
                <c:pt idx="6652">
                  <c:v>39714.166666719575</c:v>
                </c:pt>
                <c:pt idx="6653">
                  <c:v>39714.208333386297</c:v>
                </c:pt>
                <c:pt idx="6654">
                  <c:v>39714.250000052998</c:v>
                </c:pt>
                <c:pt idx="6655">
                  <c:v>39714.291666719386</c:v>
                </c:pt>
                <c:pt idx="6656">
                  <c:v>39714.333333386399</c:v>
                </c:pt>
                <c:pt idx="6657">
                  <c:v>39714.3750000531</c:v>
                </c:pt>
                <c:pt idx="6658">
                  <c:v>39714.416666719801</c:v>
                </c:pt>
                <c:pt idx="6659">
                  <c:v>39714.458333386741</c:v>
                </c:pt>
                <c:pt idx="6660">
                  <c:v>39714.500000053195</c:v>
                </c:pt>
                <c:pt idx="6661">
                  <c:v>39714.54166671975</c:v>
                </c:pt>
                <c:pt idx="6662">
                  <c:v>39714.583333386603</c:v>
                </c:pt>
                <c:pt idx="6663">
                  <c:v>39714.6250000531</c:v>
                </c:pt>
                <c:pt idx="6664">
                  <c:v>39714.666666719975</c:v>
                </c:pt>
                <c:pt idx="6665">
                  <c:v>39714.708333386698</c:v>
                </c:pt>
                <c:pt idx="6666">
                  <c:v>39714.750000053384</c:v>
                </c:pt>
                <c:pt idx="6667">
                  <c:v>39714.791666719844</c:v>
                </c:pt>
                <c:pt idx="6668">
                  <c:v>39714.833333386799</c:v>
                </c:pt>
                <c:pt idx="6669">
                  <c:v>39714.8750000535</c:v>
                </c:pt>
                <c:pt idx="6670">
                  <c:v>39714.916666720201</c:v>
                </c:pt>
                <c:pt idx="6671">
                  <c:v>39714.958333387149</c:v>
                </c:pt>
                <c:pt idx="6672">
                  <c:v>39715.000000053595</c:v>
                </c:pt>
                <c:pt idx="6673">
                  <c:v>39715.041666720186</c:v>
                </c:pt>
                <c:pt idx="6674">
                  <c:v>39715.083333387003</c:v>
                </c:pt>
                <c:pt idx="6675">
                  <c:v>39715.1250000535</c:v>
                </c:pt>
                <c:pt idx="6676">
                  <c:v>39715.166666720375</c:v>
                </c:pt>
                <c:pt idx="6677">
                  <c:v>39715.208333387098</c:v>
                </c:pt>
                <c:pt idx="6678">
                  <c:v>39715.250000053784</c:v>
                </c:pt>
                <c:pt idx="6679">
                  <c:v>39715.291666720259</c:v>
                </c:pt>
                <c:pt idx="6680">
                  <c:v>39715.3333333872</c:v>
                </c:pt>
                <c:pt idx="6681">
                  <c:v>39715.3750000539</c:v>
                </c:pt>
                <c:pt idx="6682">
                  <c:v>39715.416666720601</c:v>
                </c:pt>
                <c:pt idx="6683">
                  <c:v>39715.458333387469</c:v>
                </c:pt>
                <c:pt idx="6684">
                  <c:v>39715.500000054002</c:v>
                </c:pt>
                <c:pt idx="6685">
                  <c:v>39715.541666720674</c:v>
                </c:pt>
                <c:pt idx="6686">
                  <c:v>39715.583333387403</c:v>
                </c:pt>
                <c:pt idx="6687">
                  <c:v>39715.625000054075</c:v>
                </c:pt>
                <c:pt idx="6688">
                  <c:v>39715.666666720776</c:v>
                </c:pt>
                <c:pt idx="6689">
                  <c:v>39715.708333387498</c:v>
                </c:pt>
                <c:pt idx="6690">
                  <c:v>39715.750000054199</c:v>
                </c:pt>
                <c:pt idx="6691">
                  <c:v>39715.791666720666</c:v>
                </c:pt>
                <c:pt idx="6692">
                  <c:v>39715.8333333876</c:v>
                </c:pt>
                <c:pt idx="6693">
                  <c:v>39715.8750000543</c:v>
                </c:pt>
                <c:pt idx="6694">
                  <c:v>39715.916666721001</c:v>
                </c:pt>
                <c:pt idx="6695">
                  <c:v>39715.958333387891</c:v>
                </c:pt>
                <c:pt idx="6696">
                  <c:v>39716.000000054402</c:v>
                </c:pt>
                <c:pt idx="6697">
                  <c:v>39716.041666721074</c:v>
                </c:pt>
                <c:pt idx="6698">
                  <c:v>39716.083333387811</c:v>
                </c:pt>
                <c:pt idx="6699">
                  <c:v>39716.125000054475</c:v>
                </c:pt>
                <c:pt idx="6700">
                  <c:v>39716.166666721176</c:v>
                </c:pt>
                <c:pt idx="6701">
                  <c:v>39716.208333387898</c:v>
                </c:pt>
                <c:pt idx="6702">
                  <c:v>39716.250000054599</c:v>
                </c:pt>
                <c:pt idx="6703">
                  <c:v>39716.291666720994</c:v>
                </c:pt>
                <c:pt idx="6704">
                  <c:v>39716.333333388153</c:v>
                </c:pt>
                <c:pt idx="6705">
                  <c:v>39716.375000054701</c:v>
                </c:pt>
                <c:pt idx="6706">
                  <c:v>39716.416666721401</c:v>
                </c:pt>
                <c:pt idx="6707">
                  <c:v>39716.458333388349</c:v>
                </c:pt>
                <c:pt idx="6708">
                  <c:v>39716.500000054803</c:v>
                </c:pt>
                <c:pt idx="6709">
                  <c:v>39716.541666721474</c:v>
                </c:pt>
                <c:pt idx="6710">
                  <c:v>39716.583333388211</c:v>
                </c:pt>
                <c:pt idx="6711">
                  <c:v>39716.625000054875</c:v>
                </c:pt>
                <c:pt idx="6712">
                  <c:v>39716.666666721576</c:v>
                </c:pt>
                <c:pt idx="6713">
                  <c:v>39716.708333388298</c:v>
                </c:pt>
                <c:pt idx="6714">
                  <c:v>39716.750000054999</c:v>
                </c:pt>
                <c:pt idx="6715">
                  <c:v>39716.791666721423</c:v>
                </c:pt>
                <c:pt idx="6716">
                  <c:v>39716.833333388553</c:v>
                </c:pt>
                <c:pt idx="6717">
                  <c:v>39716.875000055101</c:v>
                </c:pt>
                <c:pt idx="6718">
                  <c:v>39716.916666721801</c:v>
                </c:pt>
                <c:pt idx="6719">
                  <c:v>39716.958333388749</c:v>
                </c:pt>
                <c:pt idx="6720">
                  <c:v>39717.000000055195</c:v>
                </c:pt>
                <c:pt idx="6721">
                  <c:v>39717.041666721874</c:v>
                </c:pt>
                <c:pt idx="6722">
                  <c:v>39717.083333388611</c:v>
                </c:pt>
                <c:pt idx="6723">
                  <c:v>39717.125000055174</c:v>
                </c:pt>
                <c:pt idx="6724">
                  <c:v>39717.166666721976</c:v>
                </c:pt>
                <c:pt idx="6725">
                  <c:v>39717.208333388699</c:v>
                </c:pt>
                <c:pt idx="6726">
                  <c:v>39717.250000055385</c:v>
                </c:pt>
                <c:pt idx="6727">
                  <c:v>39717.291666721867</c:v>
                </c:pt>
                <c:pt idx="6728">
                  <c:v>39717.333333388953</c:v>
                </c:pt>
                <c:pt idx="6729">
                  <c:v>39717.375000055501</c:v>
                </c:pt>
                <c:pt idx="6730">
                  <c:v>39717.416666722202</c:v>
                </c:pt>
                <c:pt idx="6731">
                  <c:v>39717.458333389164</c:v>
                </c:pt>
                <c:pt idx="6732">
                  <c:v>39717.500000055596</c:v>
                </c:pt>
                <c:pt idx="6733">
                  <c:v>39717.541666722274</c:v>
                </c:pt>
                <c:pt idx="6734">
                  <c:v>39717.583333389011</c:v>
                </c:pt>
                <c:pt idx="6735">
                  <c:v>39717.625000055574</c:v>
                </c:pt>
                <c:pt idx="6736">
                  <c:v>39717.666666722384</c:v>
                </c:pt>
                <c:pt idx="6737">
                  <c:v>39717.708333389099</c:v>
                </c:pt>
                <c:pt idx="6738">
                  <c:v>39717.750000055785</c:v>
                </c:pt>
                <c:pt idx="6739">
                  <c:v>39717.791666722289</c:v>
                </c:pt>
                <c:pt idx="6740">
                  <c:v>39717.833333389201</c:v>
                </c:pt>
                <c:pt idx="6741">
                  <c:v>39717.875000055901</c:v>
                </c:pt>
                <c:pt idx="6742">
                  <c:v>39717.916666722602</c:v>
                </c:pt>
                <c:pt idx="6743">
                  <c:v>39717.958333389499</c:v>
                </c:pt>
                <c:pt idx="6744">
                  <c:v>39718.000000056003</c:v>
                </c:pt>
                <c:pt idx="6745">
                  <c:v>39718.041666722675</c:v>
                </c:pt>
                <c:pt idx="6746">
                  <c:v>39718.083333389397</c:v>
                </c:pt>
                <c:pt idx="6747">
                  <c:v>39718.125000056076</c:v>
                </c:pt>
                <c:pt idx="6748">
                  <c:v>39718.166666722784</c:v>
                </c:pt>
                <c:pt idx="6749">
                  <c:v>39718.208333389499</c:v>
                </c:pt>
                <c:pt idx="6750">
                  <c:v>39718.250000056199</c:v>
                </c:pt>
                <c:pt idx="6751">
                  <c:v>39718.291666722696</c:v>
                </c:pt>
                <c:pt idx="6752">
                  <c:v>39718.333333389601</c:v>
                </c:pt>
                <c:pt idx="6753">
                  <c:v>39718.375</c:v>
                </c:pt>
                <c:pt idx="6754">
                  <c:v>39718.416666666664</c:v>
                </c:pt>
                <c:pt idx="6755">
                  <c:v>39718.458333333343</c:v>
                </c:pt>
                <c:pt idx="6756">
                  <c:v>39718.5</c:v>
                </c:pt>
                <c:pt idx="6757">
                  <c:v>39718.541666666584</c:v>
                </c:pt>
                <c:pt idx="6758">
                  <c:v>39718.583333333336</c:v>
                </c:pt>
                <c:pt idx="6759">
                  <c:v>39718.624999999993</c:v>
                </c:pt>
                <c:pt idx="6760">
                  <c:v>39718.666666666584</c:v>
                </c:pt>
                <c:pt idx="6761">
                  <c:v>39718.708333333336</c:v>
                </c:pt>
                <c:pt idx="6762">
                  <c:v>39718.75</c:v>
                </c:pt>
                <c:pt idx="6763">
                  <c:v>39718.791666666402</c:v>
                </c:pt>
                <c:pt idx="6764">
                  <c:v>39718.833333333336</c:v>
                </c:pt>
                <c:pt idx="6765">
                  <c:v>39718.875</c:v>
                </c:pt>
                <c:pt idx="6766">
                  <c:v>39718.916666666664</c:v>
                </c:pt>
                <c:pt idx="6767">
                  <c:v>39718.958333333343</c:v>
                </c:pt>
                <c:pt idx="6768">
                  <c:v>39719</c:v>
                </c:pt>
                <c:pt idx="6769">
                  <c:v>39719.041666666584</c:v>
                </c:pt>
                <c:pt idx="6770">
                  <c:v>39719.083333333336</c:v>
                </c:pt>
                <c:pt idx="6771">
                  <c:v>39719.124999999993</c:v>
                </c:pt>
                <c:pt idx="6772">
                  <c:v>39719.166666666584</c:v>
                </c:pt>
                <c:pt idx="6773">
                  <c:v>39719.208333333336</c:v>
                </c:pt>
                <c:pt idx="6774">
                  <c:v>39719.25</c:v>
                </c:pt>
                <c:pt idx="6775">
                  <c:v>39719.291666666402</c:v>
                </c:pt>
                <c:pt idx="6776">
                  <c:v>39719.333333333336</c:v>
                </c:pt>
                <c:pt idx="6777">
                  <c:v>39719.375</c:v>
                </c:pt>
                <c:pt idx="6778">
                  <c:v>39719.416666666664</c:v>
                </c:pt>
                <c:pt idx="6779">
                  <c:v>39719.458333333343</c:v>
                </c:pt>
                <c:pt idx="6780">
                  <c:v>39719.5</c:v>
                </c:pt>
                <c:pt idx="6781">
                  <c:v>39719.541666666584</c:v>
                </c:pt>
                <c:pt idx="6782">
                  <c:v>39719.583333333336</c:v>
                </c:pt>
                <c:pt idx="6783">
                  <c:v>39719.624999999993</c:v>
                </c:pt>
                <c:pt idx="6784">
                  <c:v>39719.666666666584</c:v>
                </c:pt>
                <c:pt idx="6785">
                  <c:v>39719.708333333336</c:v>
                </c:pt>
                <c:pt idx="6786">
                  <c:v>39719.75</c:v>
                </c:pt>
                <c:pt idx="6787">
                  <c:v>39719.791666666402</c:v>
                </c:pt>
                <c:pt idx="6788">
                  <c:v>39719.833333333336</c:v>
                </c:pt>
                <c:pt idx="6789">
                  <c:v>39719.875</c:v>
                </c:pt>
                <c:pt idx="6790">
                  <c:v>39719.916666666664</c:v>
                </c:pt>
                <c:pt idx="6791">
                  <c:v>39719.958333333343</c:v>
                </c:pt>
                <c:pt idx="6792">
                  <c:v>39720</c:v>
                </c:pt>
                <c:pt idx="6793">
                  <c:v>39720.041666666584</c:v>
                </c:pt>
                <c:pt idx="6794">
                  <c:v>39720.083333333336</c:v>
                </c:pt>
                <c:pt idx="6795">
                  <c:v>39720.124999999993</c:v>
                </c:pt>
                <c:pt idx="6796">
                  <c:v>39720.166666666584</c:v>
                </c:pt>
                <c:pt idx="6797">
                  <c:v>39720.208333333336</c:v>
                </c:pt>
                <c:pt idx="6798">
                  <c:v>39720.25</c:v>
                </c:pt>
                <c:pt idx="6799">
                  <c:v>39720.291666666402</c:v>
                </c:pt>
                <c:pt idx="6800">
                  <c:v>39720.333333333336</c:v>
                </c:pt>
                <c:pt idx="6801">
                  <c:v>39720.375</c:v>
                </c:pt>
                <c:pt idx="6802">
                  <c:v>39720.416666666664</c:v>
                </c:pt>
                <c:pt idx="6803">
                  <c:v>39720.458333333343</c:v>
                </c:pt>
                <c:pt idx="6804">
                  <c:v>39720.5</c:v>
                </c:pt>
                <c:pt idx="6805">
                  <c:v>39720.541666666584</c:v>
                </c:pt>
                <c:pt idx="6806">
                  <c:v>39720.583333333336</c:v>
                </c:pt>
                <c:pt idx="6807">
                  <c:v>39720.624999999993</c:v>
                </c:pt>
                <c:pt idx="6808">
                  <c:v>39720.666666666584</c:v>
                </c:pt>
                <c:pt idx="6809">
                  <c:v>39720.708333333336</c:v>
                </c:pt>
                <c:pt idx="6810">
                  <c:v>39720.75</c:v>
                </c:pt>
                <c:pt idx="6811">
                  <c:v>39720.791666666402</c:v>
                </c:pt>
                <c:pt idx="6812">
                  <c:v>39720.833333333336</c:v>
                </c:pt>
                <c:pt idx="6813">
                  <c:v>39720.875</c:v>
                </c:pt>
                <c:pt idx="6814">
                  <c:v>39720.916666666664</c:v>
                </c:pt>
                <c:pt idx="6815">
                  <c:v>39720.958333333343</c:v>
                </c:pt>
                <c:pt idx="6816">
                  <c:v>39721</c:v>
                </c:pt>
                <c:pt idx="6817">
                  <c:v>39721.041666666584</c:v>
                </c:pt>
                <c:pt idx="6818">
                  <c:v>39721.083333333336</c:v>
                </c:pt>
                <c:pt idx="6819">
                  <c:v>39721.124999999993</c:v>
                </c:pt>
                <c:pt idx="6820">
                  <c:v>39721.166666666584</c:v>
                </c:pt>
                <c:pt idx="6821">
                  <c:v>39721.208333333336</c:v>
                </c:pt>
                <c:pt idx="6822">
                  <c:v>39721.25</c:v>
                </c:pt>
                <c:pt idx="6823">
                  <c:v>39721.291666666402</c:v>
                </c:pt>
                <c:pt idx="6824">
                  <c:v>39721.333333333336</c:v>
                </c:pt>
                <c:pt idx="6825">
                  <c:v>39721.375</c:v>
                </c:pt>
                <c:pt idx="6826">
                  <c:v>39721.416666666664</c:v>
                </c:pt>
                <c:pt idx="6827">
                  <c:v>39721.458333333343</c:v>
                </c:pt>
                <c:pt idx="6828">
                  <c:v>39721.5</c:v>
                </c:pt>
                <c:pt idx="6829">
                  <c:v>39721.541666666584</c:v>
                </c:pt>
                <c:pt idx="6830">
                  <c:v>39721.583333333336</c:v>
                </c:pt>
                <c:pt idx="6831">
                  <c:v>39721.624999999993</c:v>
                </c:pt>
                <c:pt idx="6832">
                  <c:v>39721.666666666584</c:v>
                </c:pt>
                <c:pt idx="6833">
                  <c:v>39721.708333333336</c:v>
                </c:pt>
                <c:pt idx="6834">
                  <c:v>39721.75</c:v>
                </c:pt>
                <c:pt idx="6835">
                  <c:v>39721.791666666402</c:v>
                </c:pt>
                <c:pt idx="6836">
                  <c:v>39721.833333333336</c:v>
                </c:pt>
                <c:pt idx="6837">
                  <c:v>39721.875</c:v>
                </c:pt>
                <c:pt idx="6838">
                  <c:v>39721.916666666664</c:v>
                </c:pt>
                <c:pt idx="6839">
                  <c:v>39721.958333333343</c:v>
                </c:pt>
                <c:pt idx="6840">
                  <c:v>39722.000000057873</c:v>
                </c:pt>
                <c:pt idx="6841">
                  <c:v>39722.041666782374</c:v>
                </c:pt>
                <c:pt idx="6842">
                  <c:v>39722.083333506947</c:v>
                </c:pt>
                <c:pt idx="6843">
                  <c:v>39722.125000231252</c:v>
                </c:pt>
                <c:pt idx="6844">
                  <c:v>39722.166666956022</c:v>
                </c:pt>
                <c:pt idx="6845">
                  <c:v>39722.208333680559</c:v>
                </c:pt>
                <c:pt idx="6846">
                  <c:v>39722.250000405096</c:v>
                </c:pt>
                <c:pt idx="6847">
                  <c:v>39722.291667129575</c:v>
                </c:pt>
                <c:pt idx="6848">
                  <c:v>39722.333333854163</c:v>
                </c:pt>
                <c:pt idx="6849">
                  <c:v>39722.375000578701</c:v>
                </c:pt>
                <c:pt idx="6850">
                  <c:v>39722.416667303238</c:v>
                </c:pt>
                <c:pt idx="6851">
                  <c:v>39722.458334028015</c:v>
                </c:pt>
                <c:pt idx="6852">
                  <c:v>39722.500000752305</c:v>
                </c:pt>
                <c:pt idx="6853">
                  <c:v>39722.541667476849</c:v>
                </c:pt>
                <c:pt idx="6854">
                  <c:v>39722.583334201387</c:v>
                </c:pt>
                <c:pt idx="6855">
                  <c:v>39722.625000925924</c:v>
                </c:pt>
                <c:pt idx="6856">
                  <c:v>39722.666667650454</c:v>
                </c:pt>
                <c:pt idx="6857">
                  <c:v>39722.708334375013</c:v>
                </c:pt>
                <c:pt idx="6858">
                  <c:v>39722.750001099543</c:v>
                </c:pt>
                <c:pt idx="6859">
                  <c:v>39722.791667823913</c:v>
                </c:pt>
                <c:pt idx="6860">
                  <c:v>39722.83333454861</c:v>
                </c:pt>
                <c:pt idx="6861">
                  <c:v>39722.875001273147</c:v>
                </c:pt>
                <c:pt idx="6862">
                  <c:v>39722.916667997692</c:v>
                </c:pt>
                <c:pt idx="6863">
                  <c:v>39722.958334722243</c:v>
                </c:pt>
                <c:pt idx="6864">
                  <c:v>39723.000001446926</c:v>
                </c:pt>
                <c:pt idx="6865">
                  <c:v>39723.041668171274</c:v>
                </c:pt>
                <c:pt idx="6866">
                  <c:v>39723.083334895833</c:v>
                </c:pt>
                <c:pt idx="6867">
                  <c:v>39723.125001620174</c:v>
                </c:pt>
                <c:pt idx="6868">
                  <c:v>39723.166668345002</c:v>
                </c:pt>
                <c:pt idx="6869">
                  <c:v>39723.208335069445</c:v>
                </c:pt>
                <c:pt idx="6870">
                  <c:v>39723.250001793982</c:v>
                </c:pt>
                <c:pt idx="6871">
                  <c:v>39723.29166851825</c:v>
                </c:pt>
                <c:pt idx="6872">
                  <c:v>39723.333335243093</c:v>
                </c:pt>
                <c:pt idx="6873">
                  <c:v>39723.375001967594</c:v>
                </c:pt>
                <c:pt idx="6874">
                  <c:v>39723.416668692211</c:v>
                </c:pt>
                <c:pt idx="6875">
                  <c:v>39723.458335416908</c:v>
                </c:pt>
                <c:pt idx="6876">
                  <c:v>39723.500002141205</c:v>
                </c:pt>
                <c:pt idx="6877">
                  <c:v>39723.541668865575</c:v>
                </c:pt>
                <c:pt idx="6878">
                  <c:v>39723.58333559028</c:v>
                </c:pt>
                <c:pt idx="6879">
                  <c:v>39723.625002314664</c:v>
                </c:pt>
                <c:pt idx="6880">
                  <c:v>39723.666669039354</c:v>
                </c:pt>
                <c:pt idx="6881">
                  <c:v>39723.708335763884</c:v>
                </c:pt>
                <c:pt idx="6882">
                  <c:v>39723.750002488443</c:v>
                </c:pt>
                <c:pt idx="6883">
                  <c:v>39723.791669212798</c:v>
                </c:pt>
                <c:pt idx="6884">
                  <c:v>39723.833335937503</c:v>
                </c:pt>
                <c:pt idx="6885">
                  <c:v>39723.875002662026</c:v>
                </c:pt>
                <c:pt idx="6886">
                  <c:v>39723.916669386643</c:v>
                </c:pt>
                <c:pt idx="6887">
                  <c:v>39723.958336111202</c:v>
                </c:pt>
                <c:pt idx="6888">
                  <c:v>39724.000002835586</c:v>
                </c:pt>
                <c:pt idx="6889">
                  <c:v>39724.041669560174</c:v>
                </c:pt>
                <c:pt idx="6890">
                  <c:v>39724.083336284719</c:v>
                </c:pt>
                <c:pt idx="6891">
                  <c:v>39724.125003009176</c:v>
                </c:pt>
                <c:pt idx="6892">
                  <c:v>39724.16666973359</c:v>
                </c:pt>
                <c:pt idx="6893">
                  <c:v>39724.208336458505</c:v>
                </c:pt>
                <c:pt idx="6894">
                  <c:v>39724.250003182868</c:v>
                </c:pt>
                <c:pt idx="6895">
                  <c:v>39724.291669907165</c:v>
                </c:pt>
                <c:pt idx="6896">
                  <c:v>39724.333336631935</c:v>
                </c:pt>
                <c:pt idx="6897">
                  <c:v>39724.375003356603</c:v>
                </c:pt>
                <c:pt idx="6898">
                  <c:v>39724.416670081016</c:v>
                </c:pt>
                <c:pt idx="6899">
                  <c:v>39724.458336805612</c:v>
                </c:pt>
                <c:pt idx="6900">
                  <c:v>39724.500003530084</c:v>
                </c:pt>
                <c:pt idx="6901">
                  <c:v>39724.541670254628</c:v>
                </c:pt>
                <c:pt idx="6902">
                  <c:v>39724.583336979202</c:v>
                </c:pt>
                <c:pt idx="6903">
                  <c:v>39724.625003703477</c:v>
                </c:pt>
                <c:pt idx="6904">
                  <c:v>39724.66667042824</c:v>
                </c:pt>
                <c:pt idx="6905">
                  <c:v>39724.708337152792</c:v>
                </c:pt>
                <c:pt idx="6906">
                  <c:v>39724.750003877314</c:v>
                </c:pt>
                <c:pt idx="6907">
                  <c:v>39724.791670601524</c:v>
                </c:pt>
                <c:pt idx="6908">
                  <c:v>39724.8333373266</c:v>
                </c:pt>
                <c:pt idx="6909">
                  <c:v>39724.875004050933</c:v>
                </c:pt>
                <c:pt idx="6910">
                  <c:v>39724.916670775463</c:v>
                </c:pt>
                <c:pt idx="6911">
                  <c:v>39724.958337500153</c:v>
                </c:pt>
                <c:pt idx="6912">
                  <c:v>39725.000004224603</c:v>
                </c:pt>
                <c:pt idx="6913">
                  <c:v>39725.041670949082</c:v>
                </c:pt>
                <c:pt idx="6914">
                  <c:v>39725.083337673605</c:v>
                </c:pt>
                <c:pt idx="6915">
                  <c:v>39725.125004398149</c:v>
                </c:pt>
                <c:pt idx="6916">
                  <c:v>39725.166671122686</c:v>
                </c:pt>
                <c:pt idx="6917">
                  <c:v>39725.208337847223</c:v>
                </c:pt>
                <c:pt idx="6918">
                  <c:v>39725.250004571724</c:v>
                </c:pt>
                <c:pt idx="6919">
                  <c:v>39725.291671296276</c:v>
                </c:pt>
                <c:pt idx="6920">
                  <c:v>39725.333338020842</c:v>
                </c:pt>
                <c:pt idx="6921">
                  <c:v>39725.375004745372</c:v>
                </c:pt>
                <c:pt idx="6922">
                  <c:v>39725.416671470106</c:v>
                </c:pt>
                <c:pt idx="6923">
                  <c:v>39725.458338194752</c:v>
                </c:pt>
                <c:pt idx="6924">
                  <c:v>39725.500004918991</c:v>
                </c:pt>
                <c:pt idx="6925">
                  <c:v>39725.541671643521</c:v>
                </c:pt>
                <c:pt idx="6926">
                  <c:v>39725.583338368211</c:v>
                </c:pt>
                <c:pt idx="6927">
                  <c:v>39725.625005092596</c:v>
                </c:pt>
                <c:pt idx="6928">
                  <c:v>39725.666671817125</c:v>
                </c:pt>
                <c:pt idx="6929">
                  <c:v>39725.70833854167</c:v>
                </c:pt>
                <c:pt idx="6930">
                  <c:v>39725.750005266207</c:v>
                </c:pt>
                <c:pt idx="6931">
                  <c:v>39725.791671990584</c:v>
                </c:pt>
                <c:pt idx="6932">
                  <c:v>39725.833338715274</c:v>
                </c:pt>
                <c:pt idx="6933">
                  <c:v>39725.875005439812</c:v>
                </c:pt>
                <c:pt idx="6934">
                  <c:v>39725.916672164349</c:v>
                </c:pt>
                <c:pt idx="6935">
                  <c:v>39725.958338889104</c:v>
                </c:pt>
                <c:pt idx="6936">
                  <c:v>39726.000005613263</c:v>
                </c:pt>
                <c:pt idx="6937">
                  <c:v>39726.04167233796</c:v>
                </c:pt>
                <c:pt idx="6938">
                  <c:v>39726.083339062498</c:v>
                </c:pt>
                <c:pt idx="6939">
                  <c:v>39726.125005786984</c:v>
                </c:pt>
                <c:pt idx="6940">
                  <c:v>39726.166672511383</c:v>
                </c:pt>
                <c:pt idx="6941">
                  <c:v>39726.208339236211</c:v>
                </c:pt>
                <c:pt idx="6942">
                  <c:v>39726.250005960625</c:v>
                </c:pt>
                <c:pt idx="6943">
                  <c:v>39726.291672684958</c:v>
                </c:pt>
                <c:pt idx="6944">
                  <c:v>39726.333339409743</c:v>
                </c:pt>
                <c:pt idx="6945">
                  <c:v>39726.375006134258</c:v>
                </c:pt>
                <c:pt idx="6946">
                  <c:v>39726.416672858984</c:v>
                </c:pt>
                <c:pt idx="6947">
                  <c:v>39726.458339583332</c:v>
                </c:pt>
                <c:pt idx="6948">
                  <c:v>39726.500006307891</c:v>
                </c:pt>
                <c:pt idx="6949">
                  <c:v>39726.541673032407</c:v>
                </c:pt>
                <c:pt idx="6950">
                  <c:v>39726.583339757002</c:v>
                </c:pt>
                <c:pt idx="6951">
                  <c:v>39726.625006481474</c:v>
                </c:pt>
                <c:pt idx="6952">
                  <c:v>39726.666673206018</c:v>
                </c:pt>
                <c:pt idx="6953">
                  <c:v>39726.708339930563</c:v>
                </c:pt>
                <c:pt idx="6954">
                  <c:v>39726.750006655086</c:v>
                </c:pt>
                <c:pt idx="6955">
                  <c:v>39726.791673379594</c:v>
                </c:pt>
                <c:pt idx="6956">
                  <c:v>39726.833340104167</c:v>
                </c:pt>
                <c:pt idx="6957">
                  <c:v>39726.875006828712</c:v>
                </c:pt>
                <c:pt idx="6958">
                  <c:v>39726.916673553234</c:v>
                </c:pt>
                <c:pt idx="6959">
                  <c:v>39726.958340277793</c:v>
                </c:pt>
                <c:pt idx="6960">
                  <c:v>39727.000007002316</c:v>
                </c:pt>
                <c:pt idx="6961">
                  <c:v>39727.041673726853</c:v>
                </c:pt>
                <c:pt idx="6962">
                  <c:v>39727.083340451376</c:v>
                </c:pt>
                <c:pt idx="6963">
                  <c:v>39727.125007175928</c:v>
                </c:pt>
                <c:pt idx="6964">
                  <c:v>39727.166673900465</c:v>
                </c:pt>
                <c:pt idx="6965">
                  <c:v>39727.208340624995</c:v>
                </c:pt>
                <c:pt idx="6966">
                  <c:v>39727.250007349612</c:v>
                </c:pt>
                <c:pt idx="6967">
                  <c:v>39727.291674074077</c:v>
                </c:pt>
                <c:pt idx="6968">
                  <c:v>39727.333340798614</c:v>
                </c:pt>
                <c:pt idx="6969">
                  <c:v>39727.375007523151</c:v>
                </c:pt>
                <c:pt idx="6970">
                  <c:v>39727.416674247885</c:v>
                </c:pt>
                <c:pt idx="6971">
                  <c:v>39727.458340972233</c:v>
                </c:pt>
                <c:pt idx="6972">
                  <c:v>39727.500007696763</c:v>
                </c:pt>
                <c:pt idx="6973">
                  <c:v>39727.5416744213</c:v>
                </c:pt>
                <c:pt idx="6974">
                  <c:v>39727.58334114583</c:v>
                </c:pt>
                <c:pt idx="6975">
                  <c:v>39727.625007870214</c:v>
                </c:pt>
                <c:pt idx="6976">
                  <c:v>39727.666674594911</c:v>
                </c:pt>
                <c:pt idx="6977">
                  <c:v>39727.708341319434</c:v>
                </c:pt>
                <c:pt idx="6978">
                  <c:v>39727.750008043993</c:v>
                </c:pt>
                <c:pt idx="6979">
                  <c:v>39727.791674768348</c:v>
                </c:pt>
                <c:pt idx="6980">
                  <c:v>39727.833341493053</c:v>
                </c:pt>
                <c:pt idx="6981">
                  <c:v>39727.87500821759</c:v>
                </c:pt>
                <c:pt idx="6982">
                  <c:v>39727.916674942302</c:v>
                </c:pt>
                <c:pt idx="6983">
                  <c:v>39727.958341666665</c:v>
                </c:pt>
                <c:pt idx="6984">
                  <c:v>39728.000008391202</c:v>
                </c:pt>
                <c:pt idx="6985">
                  <c:v>39728.041675115725</c:v>
                </c:pt>
                <c:pt idx="6986">
                  <c:v>39728.083341840276</c:v>
                </c:pt>
                <c:pt idx="6987">
                  <c:v>39728.125008564573</c:v>
                </c:pt>
                <c:pt idx="6988">
                  <c:v>39728.166675289351</c:v>
                </c:pt>
                <c:pt idx="6989">
                  <c:v>39728.208342013728</c:v>
                </c:pt>
                <c:pt idx="6990">
                  <c:v>39728.250008738432</c:v>
                </c:pt>
                <c:pt idx="6991">
                  <c:v>39728.291675462955</c:v>
                </c:pt>
                <c:pt idx="6992">
                  <c:v>39728.3333421875</c:v>
                </c:pt>
                <c:pt idx="6993">
                  <c:v>39728.375008912037</c:v>
                </c:pt>
                <c:pt idx="6994">
                  <c:v>39728.416675636603</c:v>
                </c:pt>
                <c:pt idx="6995">
                  <c:v>39728.458342361111</c:v>
                </c:pt>
                <c:pt idx="6996">
                  <c:v>39728.500009085634</c:v>
                </c:pt>
                <c:pt idx="6997">
                  <c:v>39728.541675810186</c:v>
                </c:pt>
                <c:pt idx="6998">
                  <c:v>39728.583342534585</c:v>
                </c:pt>
                <c:pt idx="6999">
                  <c:v>39728.625009259224</c:v>
                </c:pt>
                <c:pt idx="7000">
                  <c:v>39728.666675983775</c:v>
                </c:pt>
                <c:pt idx="7001">
                  <c:v>39728.708342708334</c:v>
                </c:pt>
                <c:pt idx="7002">
                  <c:v>39728.750009432893</c:v>
                </c:pt>
                <c:pt idx="7003">
                  <c:v>39728.791676157234</c:v>
                </c:pt>
                <c:pt idx="7004">
                  <c:v>39728.833342881924</c:v>
                </c:pt>
                <c:pt idx="7005">
                  <c:v>39728.875009606483</c:v>
                </c:pt>
                <c:pt idx="7006">
                  <c:v>39728.916676331042</c:v>
                </c:pt>
                <c:pt idx="7007">
                  <c:v>39728.958343055601</c:v>
                </c:pt>
                <c:pt idx="7008">
                  <c:v>39729.000009780095</c:v>
                </c:pt>
                <c:pt idx="7009">
                  <c:v>39729.041676504625</c:v>
                </c:pt>
                <c:pt idx="7010">
                  <c:v>39729.083343229169</c:v>
                </c:pt>
                <c:pt idx="7011">
                  <c:v>39729.125009953575</c:v>
                </c:pt>
                <c:pt idx="7012">
                  <c:v>39729.166676678244</c:v>
                </c:pt>
                <c:pt idx="7013">
                  <c:v>39729.208343402781</c:v>
                </c:pt>
                <c:pt idx="7014">
                  <c:v>39729.250010127318</c:v>
                </c:pt>
                <c:pt idx="7015">
                  <c:v>39729.291676851586</c:v>
                </c:pt>
                <c:pt idx="7016">
                  <c:v>39729.333343576385</c:v>
                </c:pt>
                <c:pt idx="7017">
                  <c:v>39729.375010301002</c:v>
                </c:pt>
                <c:pt idx="7018">
                  <c:v>39729.416677025612</c:v>
                </c:pt>
                <c:pt idx="7019">
                  <c:v>39729.458343750011</c:v>
                </c:pt>
                <c:pt idx="7020">
                  <c:v>39729.500010474643</c:v>
                </c:pt>
                <c:pt idx="7021">
                  <c:v>39729.541677199093</c:v>
                </c:pt>
                <c:pt idx="7022">
                  <c:v>39729.583343923594</c:v>
                </c:pt>
                <c:pt idx="7023">
                  <c:v>39729.625010648146</c:v>
                </c:pt>
                <c:pt idx="7024">
                  <c:v>39729.666677372683</c:v>
                </c:pt>
                <c:pt idx="7025">
                  <c:v>39729.70834409722</c:v>
                </c:pt>
                <c:pt idx="7026">
                  <c:v>39729.750010821757</c:v>
                </c:pt>
                <c:pt idx="7027">
                  <c:v>39729.791677546185</c:v>
                </c:pt>
                <c:pt idx="7028">
                  <c:v>39729.833344270832</c:v>
                </c:pt>
                <c:pt idx="7029">
                  <c:v>39729.875010995369</c:v>
                </c:pt>
                <c:pt idx="7030">
                  <c:v>39729.916677719913</c:v>
                </c:pt>
                <c:pt idx="7031">
                  <c:v>39729.958344444691</c:v>
                </c:pt>
                <c:pt idx="7032">
                  <c:v>39730.000011169002</c:v>
                </c:pt>
                <c:pt idx="7033">
                  <c:v>39730.041677893518</c:v>
                </c:pt>
                <c:pt idx="7034">
                  <c:v>39730.083344618055</c:v>
                </c:pt>
                <c:pt idx="7035">
                  <c:v>39730.125011342592</c:v>
                </c:pt>
                <c:pt idx="7036">
                  <c:v>39730.166678067129</c:v>
                </c:pt>
                <c:pt idx="7037">
                  <c:v>39730.208344791594</c:v>
                </c:pt>
                <c:pt idx="7038">
                  <c:v>39730.250011516204</c:v>
                </c:pt>
                <c:pt idx="7039">
                  <c:v>39730.291678240734</c:v>
                </c:pt>
                <c:pt idx="7040">
                  <c:v>39730.333344965184</c:v>
                </c:pt>
                <c:pt idx="7041">
                  <c:v>39730.375011689815</c:v>
                </c:pt>
                <c:pt idx="7042">
                  <c:v>39730.416678414556</c:v>
                </c:pt>
                <c:pt idx="7043">
                  <c:v>39730.458345139043</c:v>
                </c:pt>
                <c:pt idx="7044">
                  <c:v>39730.500011863427</c:v>
                </c:pt>
                <c:pt idx="7045">
                  <c:v>39730.541678587964</c:v>
                </c:pt>
                <c:pt idx="7046">
                  <c:v>39730.583345312501</c:v>
                </c:pt>
                <c:pt idx="7047">
                  <c:v>39730.625012037024</c:v>
                </c:pt>
                <c:pt idx="7048">
                  <c:v>39730.666678761576</c:v>
                </c:pt>
                <c:pt idx="7049">
                  <c:v>39730.708345486113</c:v>
                </c:pt>
                <c:pt idx="7050">
                  <c:v>39730.75001221065</c:v>
                </c:pt>
                <c:pt idx="7051">
                  <c:v>39730.791678935027</c:v>
                </c:pt>
                <c:pt idx="7052">
                  <c:v>39730.833345659725</c:v>
                </c:pt>
                <c:pt idx="7053">
                  <c:v>39730.875012384262</c:v>
                </c:pt>
                <c:pt idx="7054">
                  <c:v>39730.916679109054</c:v>
                </c:pt>
                <c:pt idx="7055">
                  <c:v>39730.958345833336</c:v>
                </c:pt>
                <c:pt idx="7056">
                  <c:v>39731.000012557881</c:v>
                </c:pt>
                <c:pt idx="7057">
                  <c:v>39731.041679282411</c:v>
                </c:pt>
                <c:pt idx="7058">
                  <c:v>39731.083346006948</c:v>
                </c:pt>
                <c:pt idx="7059">
                  <c:v>39731.125012731238</c:v>
                </c:pt>
                <c:pt idx="7060">
                  <c:v>39731.166679456168</c:v>
                </c:pt>
                <c:pt idx="7061">
                  <c:v>39731.208346180552</c:v>
                </c:pt>
                <c:pt idx="7062">
                  <c:v>39731.25001290509</c:v>
                </c:pt>
                <c:pt idx="7063">
                  <c:v>39731.291679629576</c:v>
                </c:pt>
                <c:pt idx="7064">
                  <c:v>39731.333346354193</c:v>
                </c:pt>
                <c:pt idx="7065">
                  <c:v>39731.375013078869</c:v>
                </c:pt>
                <c:pt idx="7066">
                  <c:v>39731.416679803238</c:v>
                </c:pt>
                <c:pt idx="7067">
                  <c:v>39731.458346527783</c:v>
                </c:pt>
                <c:pt idx="7068">
                  <c:v>39731.500013252313</c:v>
                </c:pt>
                <c:pt idx="7069">
                  <c:v>39731.541679977003</c:v>
                </c:pt>
                <c:pt idx="7070">
                  <c:v>39731.583346701227</c:v>
                </c:pt>
                <c:pt idx="7071">
                  <c:v>39731.625013425932</c:v>
                </c:pt>
                <c:pt idx="7072">
                  <c:v>39731.666680150454</c:v>
                </c:pt>
                <c:pt idx="7073">
                  <c:v>39731.708346874999</c:v>
                </c:pt>
                <c:pt idx="7074">
                  <c:v>39731.750013599543</c:v>
                </c:pt>
                <c:pt idx="7075">
                  <c:v>39731.791680323913</c:v>
                </c:pt>
                <c:pt idx="7076">
                  <c:v>39731.83334704861</c:v>
                </c:pt>
                <c:pt idx="7077">
                  <c:v>39731.875013773148</c:v>
                </c:pt>
                <c:pt idx="7078">
                  <c:v>39731.916680497692</c:v>
                </c:pt>
                <c:pt idx="7079">
                  <c:v>39731.958347222375</c:v>
                </c:pt>
                <c:pt idx="7080">
                  <c:v>39732.000013946948</c:v>
                </c:pt>
                <c:pt idx="7081">
                  <c:v>39732.0416806711</c:v>
                </c:pt>
                <c:pt idx="7082">
                  <c:v>39732.083347395841</c:v>
                </c:pt>
                <c:pt idx="7083">
                  <c:v>39732.125014120371</c:v>
                </c:pt>
                <c:pt idx="7084">
                  <c:v>39732.166680844908</c:v>
                </c:pt>
                <c:pt idx="7085">
                  <c:v>39732.208347569293</c:v>
                </c:pt>
                <c:pt idx="7086">
                  <c:v>39732.250014294215</c:v>
                </c:pt>
                <c:pt idx="7087">
                  <c:v>39732.291681018251</c:v>
                </c:pt>
                <c:pt idx="7088">
                  <c:v>39732.333347743057</c:v>
                </c:pt>
                <c:pt idx="7089">
                  <c:v>39732.375014467601</c:v>
                </c:pt>
                <c:pt idx="7090">
                  <c:v>39732.416681192211</c:v>
                </c:pt>
                <c:pt idx="7091">
                  <c:v>39732.458347916669</c:v>
                </c:pt>
                <c:pt idx="7092">
                  <c:v>39732.500014641206</c:v>
                </c:pt>
                <c:pt idx="7093">
                  <c:v>39732.541681365576</c:v>
                </c:pt>
                <c:pt idx="7094">
                  <c:v>39732.58334809028</c:v>
                </c:pt>
                <c:pt idx="7095">
                  <c:v>39732.625014814774</c:v>
                </c:pt>
                <c:pt idx="7096">
                  <c:v>39732.666681539136</c:v>
                </c:pt>
                <c:pt idx="7097">
                  <c:v>39732.708348263885</c:v>
                </c:pt>
                <c:pt idx="7098">
                  <c:v>39732.750014988589</c:v>
                </c:pt>
                <c:pt idx="7099">
                  <c:v>39732.791681712617</c:v>
                </c:pt>
                <c:pt idx="7100">
                  <c:v>39732.833348437503</c:v>
                </c:pt>
                <c:pt idx="7101">
                  <c:v>39732.875015162041</c:v>
                </c:pt>
                <c:pt idx="7102">
                  <c:v>39732.916681886592</c:v>
                </c:pt>
                <c:pt idx="7103">
                  <c:v>39732.958348611108</c:v>
                </c:pt>
                <c:pt idx="7104">
                  <c:v>39733.000015335645</c:v>
                </c:pt>
                <c:pt idx="7105">
                  <c:v>39733.041682060175</c:v>
                </c:pt>
                <c:pt idx="7106">
                  <c:v>39733.083348784705</c:v>
                </c:pt>
                <c:pt idx="7107">
                  <c:v>39733.125015509184</c:v>
                </c:pt>
                <c:pt idx="7108">
                  <c:v>39733.166682233619</c:v>
                </c:pt>
                <c:pt idx="7109">
                  <c:v>39733.208348958331</c:v>
                </c:pt>
                <c:pt idx="7110">
                  <c:v>39733.250015682868</c:v>
                </c:pt>
                <c:pt idx="7111">
                  <c:v>39733.291682407173</c:v>
                </c:pt>
                <c:pt idx="7112">
                  <c:v>39733.333349131935</c:v>
                </c:pt>
                <c:pt idx="7113">
                  <c:v>39733.375015856611</c:v>
                </c:pt>
                <c:pt idx="7114">
                  <c:v>39733.416682580995</c:v>
                </c:pt>
                <c:pt idx="7115">
                  <c:v>39733.458349305613</c:v>
                </c:pt>
                <c:pt idx="7116">
                  <c:v>39733.500016030092</c:v>
                </c:pt>
                <c:pt idx="7117">
                  <c:v>39733.541682754585</c:v>
                </c:pt>
                <c:pt idx="7118">
                  <c:v>39733.583349479202</c:v>
                </c:pt>
                <c:pt idx="7119">
                  <c:v>39733.625016203674</c:v>
                </c:pt>
                <c:pt idx="7120">
                  <c:v>39733.666682928226</c:v>
                </c:pt>
                <c:pt idx="7121">
                  <c:v>39733.708349652778</c:v>
                </c:pt>
                <c:pt idx="7122">
                  <c:v>39733.750016377468</c:v>
                </c:pt>
                <c:pt idx="7123">
                  <c:v>39733.791683101546</c:v>
                </c:pt>
                <c:pt idx="7124">
                  <c:v>39733.833349826389</c:v>
                </c:pt>
                <c:pt idx="7125">
                  <c:v>39733.875016550941</c:v>
                </c:pt>
                <c:pt idx="7126">
                  <c:v>39733.916683275493</c:v>
                </c:pt>
                <c:pt idx="7127">
                  <c:v>39733.958350000168</c:v>
                </c:pt>
                <c:pt idx="7128">
                  <c:v>39734.000016724603</c:v>
                </c:pt>
                <c:pt idx="7129">
                  <c:v>39734.041683449082</c:v>
                </c:pt>
                <c:pt idx="7130">
                  <c:v>39734.083350173605</c:v>
                </c:pt>
                <c:pt idx="7131">
                  <c:v>39734.125016898193</c:v>
                </c:pt>
                <c:pt idx="7132">
                  <c:v>39734.166683622585</c:v>
                </c:pt>
                <c:pt idx="7133">
                  <c:v>39734.208350347231</c:v>
                </c:pt>
                <c:pt idx="7134">
                  <c:v>39734.250017071761</c:v>
                </c:pt>
                <c:pt idx="7135">
                  <c:v>39734.291683796175</c:v>
                </c:pt>
                <c:pt idx="7136">
                  <c:v>39734.333350520836</c:v>
                </c:pt>
                <c:pt idx="7137">
                  <c:v>39734.375017245547</c:v>
                </c:pt>
                <c:pt idx="7138">
                  <c:v>39734.41668396991</c:v>
                </c:pt>
                <c:pt idx="7139">
                  <c:v>39734.458350694651</c:v>
                </c:pt>
                <c:pt idx="7140">
                  <c:v>39734.500017419043</c:v>
                </c:pt>
                <c:pt idx="7141">
                  <c:v>39734.541684143522</c:v>
                </c:pt>
                <c:pt idx="7142">
                  <c:v>39734.583350868059</c:v>
                </c:pt>
                <c:pt idx="7143">
                  <c:v>39734.625017592596</c:v>
                </c:pt>
                <c:pt idx="7144">
                  <c:v>39734.666684317126</c:v>
                </c:pt>
                <c:pt idx="7145">
                  <c:v>39734.708351041656</c:v>
                </c:pt>
                <c:pt idx="7146">
                  <c:v>39734.7500177662</c:v>
                </c:pt>
                <c:pt idx="7147">
                  <c:v>39734.791684490585</c:v>
                </c:pt>
                <c:pt idx="7148">
                  <c:v>39734.833351215275</c:v>
                </c:pt>
                <c:pt idx="7149">
                  <c:v>39734.875017939812</c:v>
                </c:pt>
                <c:pt idx="7150">
                  <c:v>39734.916684664335</c:v>
                </c:pt>
                <c:pt idx="7151">
                  <c:v>39734.958351389127</c:v>
                </c:pt>
                <c:pt idx="7152">
                  <c:v>39735.000018113431</c:v>
                </c:pt>
                <c:pt idx="7153">
                  <c:v>39735.041684837954</c:v>
                </c:pt>
                <c:pt idx="7154">
                  <c:v>39735.083351562484</c:v>
                </c:pt>
                <c:pt idx="7155">
                  <c:v>39735.125018287035</c:v>
                </c:pt>
                <c:pt idx="7156">
                  <c:v>39735.166685011383</c:v>
                </c:pt>
                <c:pt idx="7157">
                  <c:v>39735.20835173611</c:v>
                </c:pt>
                <c:pt idx="7158">
                  <c:v>39735.250018460647</c:v>
                </c:pt>
                <c:pt idx="7159">
                  <c:v>39735.291685184959</c:v>
                </c:pt>
                <c:pt idx="7160">
                  <c:v>39735.333351909721</c:v>
                </c:pt>
                <c:pt idx="7161">
                  <c:v>39735.375018634259</c:v>
                </c:pt>
                <c:pt idx="7162">
                  <c:v>39735.416685359</c:v>
                </c:pt>
                <c:pt idx="7163">
                  <c:v>39735.458352083333</c:v>
                </c:pt>
                <c:pt idx="7164">
                  <c:v>39735.500018807892</c:v>
                </c:pt>
                <c:pt idx="7165">
                  <c:v>39735.541685532204</c:v>
                </c:pt>
                <c:pt idx="7166">
                  <c:v>39735.583352257003</c:v>
                </c:pt>
                <c:pt idx="7167">
                  <c:v>39735.625018981475</c:v>
                </c:pt>
                <c:pt idx="7168">
                  <c:v>39735.666685706005</c:v>
                </c:pt>
                <c:pt idx="7169">
                  <c:v>39735.708352430593</c:v>
                </c:pt>
                <c:pt idx="7170">
                  <c:v>39735.750019155093</c:v>
                </c:pt>
                <c:pt idx="7171">
                  <c:v>39735.791685879434</c:v>
                </c:pt>
                <c:pt idx="7172">
                  <c:v>39735.833352604168</c:v>
                </c:pt>
                <c:pt idx="7173">
                  <c:v>39735.875019328982</c:v>
                </c:pt>
                <c:pt idx="7174">
                  <c:v>39735.916686053235</c:v>
                </c:pt>
                <c:pt idx="7175">
                  <c:v>39735.95835277794</c:v>
                </c:pt>
                <c:pt idx="7176">
                  <c:v>39736.000019502317</c:v>
                </c:pt>
                <c:pt idx="7177">
                  <c:v>39736.041686226861</c:v>
                </c:pt>
                <c:pt idx="7178">
                  <c:v>39736.083352951384</c:v>
                </c:pt>
                <c:pt idx="7179">
                  <c:v>39736.125019675928</c:v>
                </c:pt>
                <c:pt idx="7180">
                  <c:v>39736.166686400466</c:v>
                </c:pt>
                <c:pt idx="7181">
                  <c:v>39736.208353125003</c:v>
                </c:pt>
                <c:pt idx="7182">
                  <c:v>39736.250019849613</c:v>
                </c:pt>
                <c:pt idx="7183">
                  <c:v>39736.29168657383</c:v>
                </c:pt>
                <c:pt idx="7184">
                  <c:v>39736.333353298643</c:v>
                </c:pt>
                <c:pt idx="7185">
                  <c:v>39736.375020023152</c:v>
                </c:pt>
                <c:pt idx="7186">
                  <c:v>39736.416686747689</c:v>
                </c:pt>
                <c:pt idx="7187">
                  <c:v>39736.458353472473</c:v>
                </c:pt>
                <c:pt idx="7188">
                  <c:v>39736.500020196763</c:v>
                </c:pt>
                <c:pt idx="7189">
                  <c:v>39736.541686921184</c:v>
                </c:pt>
                <c:pt idx="7190">
                  <c:v>39736.58335364583</c:v>
                </c:pt>
                <c:pt idx="7191">
                  <c:v>39736.625020370324</c:v>
                </c:pt>
                <c:pt idx="7192">
                  <c:v>39736.666687094912</c:v>
                </c:pt>
                <c:pt idx="7193">
                  <c:v>39736.708353819435</c:v>
                </c:pt>
                <c:pt idx="7194">
                  <c:v>39736.750020543979</c:v>
                </c:pt>
                <c:pt idx="7195">
                  <c:v>39736.791687268364</c:v>
                </c:pt>
                <c:pt idx="7196">
                  <c:v>39736.833353993061</c:v>
                </c:pt>
                <c:pt idx="7197">
                  <c:v>39736.875020717584</c:v>
                </c:pt>
                <c:pt idx="7198">
                  <c:v>39736.916687442317</c:v>
                </c:pt>
                <c:pt idx="7199">
                  <c:v>39736.958354166818</c:v>
                </c:pt>
                <c:pt idx="7200">
                  <c:v>39737.000020891195</c:v>
                </c:pt>
                <c:pt idx="7201">
                  <c:v>39737.041687615521</c:v>
                </c:pt>
                <c:pt idx="7202">
                  <c:v>39737.083354340291</c:v>
                </c:pt>
                <c:pt idx="7203">
                  <c:v>39737.125021064589</c:v>
                </c:pt>
                <c:pt idx="7204">
                  <c:v>39737.166687789184</c:v>
                </c:pt>
                <c:pt idx="7205">
                  <c:v>39737.208354513874</c:v>
                </c:pt>
                <c:pt idx="7206">
                  <c:v>39737.250021238433</c:v>
                </c:pt>
                <c:pt idx="7207">
                  <c:v>39737.291687962708</c:v>
                </c:pt>
                <c:pt idx="7208">
                  <c:v>39737.333333333336</c:v>
                </c:pt>
                <c:pt idx="7209">
                  <c:v>39737.375</c:v>
                </c:pt>
                <c:pt idx="7210">
                  <c:v>39737.416666666664</c:v>
                </c:pt>
                <c:pt idx="7211">
                  <c:v>39737.458333333343</c:v>
                </c:pt>
                <c:pt idx="7212">
                  <c:v>39737.5</c:v>
                </c:pt>
                <c:pt idx="7213">
                  <c:v>39737.541666666584</c:v>
                </c:pt>
                <c:pt idx="7214">
                  <c:v>39737.583333333336</c:v>
                </c:pt>
                <c:pt idx="7215">
                  <c:v>39737.624999999993</c:v>
                </c:pt>
                <c:pt idx="7216">
                  <c:v>39737.666666666584</c:v>
                </c:pt>
                <c:pt idx="7217">
                  <c:v>39737.708333333336</c:v>
                </c:pt>
                <c:pt idx="7218">
                  <c:v>39737.75</c:v>
                </c:pt>
                <c:pt idx="7219">
                  <c:v>39737.791666666402</c:v>
                </c:pt>
                <c:pt idx="7220">
                  <c:v>39737.833333333336</c:v>
                </c:pt>
                <c:pt idx="7221">
                  <c:v>39737.875</c:v>
                </c:pt>
                <c:pt idx="7222">
                  <c:v>39737.916666666664</c:v>
                </c:pt>
                <c:pt idx="7223">
                  <c:v>39737.958333333343</c:v>
                </c:pt>
                <c:pt idx="7224">
                  <c:v>39738</c:v>
                </c:pt>
                <c:pt idx="7225">
                  <c:v>39738.041666666584</c:v>
                </c:pt>
                <c:pt idx="7226">
                  <c:v>39738.083333333336</c:v>
                </c:pt>
                <c:pt idx="7227">
                  <c:v>39738.124999999993</c:v>
                </c:pt>
                <c:pt idx="7228">
                  <c:v>39738.166666666584</c:v>
                </c:pt>
                <c:pt idx="7229">
                  <c:v>39738.208333333336</c:v>
                </c:pt>
                <c:pt idx="7230">
                  <c:v>39738.25</c:v>
                </c:pt>
                <c:pt idx="7231">
                  <c:v>39738.291666666402</c:v>
                </c:pt>
                <c:pt idx="7232">
                  <c:v>39738.333333333336</c:v>
                </c:pt>
                <c:pt idx="7233">
                  <c:v>39738.375</c:v>
                </c:pt>
                <c:pt idx="7234">
                  <c:v>39738.416666666664</c:v>
                </c:pt>
                <c:pt idx="7235">
                  <c:v>39738.458333333343</c:v>
                </c:pt>
                <c:pt idx="7236">
                  <c:v>39738.5</c:v>
                </c:pt>
                <c:pt idx="7237">
                  <c:v>39738.541666666584</c:v>
                </c:pt>
                <c:pt idx="7238">
                  <c:v>39738.583333333336</c:v>
                </c:pt>
                <c:pt idx="7239">
                  <c:v>39738.624999999993</c:v>
                </c:pt>
                <c:pt idx="7240">
                  <c:v>39738.666666666584</c:v>
                </c:pt>
                <c:pt idx="7241">
                  <c:v>39738.708333333336</c:v>
                </c:pt>
                <c:pt idx="7242">
                  <c:v>39738.75</c:v>
                </c:pt>
                <c:pt idx="7243">
                  <c:v>39738.791666666402</c:v>
                </c:pt>
                <c:pt idx="7244">
                  <c:v>39738.833333333336</c:v>
                </c:pt>
                <c:pt idx="7245">
                  <c:v>39738.875</c:v>
                </c:pt>
                <c:pt idx="7246">
                  <c:v>39738.916666666664</c:v>
                </c:pt>
                <c:pt idx="7247">
                  <c:v>39738.958333333343</c:v>
                </c:pt>
                <c:pt idx="7248">
                  <c:v>39739</c:v>
                </c:pt>
                <c:pt idx="7249">
                  <c:v>39739.041666666584</c:v>
                </c:pt>
                <c:pt idx="7250">
                  <c:v>39739.083333333336</c:v>
                </c:pt>
                <c:pt idx="7251">
                  <c:v>39739.124999999993</c:v>
                </c:pt>
                <c:pt idx="7252">
                  <c:v>39739.166666666584</c:v>
                </c:pt>
                <c:pt idx="7253">
                  <c:v>39739.208333333336</c:v>
                </c:pt>
                <c:pt idx="7254">
                  <c:v>39739.25</c:v>
                </c:pt>
                <c:pt idx="7255">
                  <c:v>39739.291666666402</c:v>
                </c:pt>
                <c:pt idx="7256">
                  <c:v>39739.333333333336</c:v>
                </c:pt>
                <c:pt idx="7257">
                  <c:v>39739.375</c:v>
                </c:pt>
                <c:pt idx="7258">
                  <c:v>39739.416666666664</c:v>
                </c:pt>
                <c:pt idx="7259">
                  <c:v>39739.458333333343</c:v>
                </c:pt>
                <c:pt idx="7260">
                  <c:v>39739.5</c:v>
                </c:pt>
                <c:pt idx="7261">
                  <c:v>39739.541666666584</c:v>
                </c:pt>
                <c:pt idx="7262">
                  <c:v>39739.583333333336</c:v>
                </c:pt>
                <c:pt idx="7263">
                  <c:v>39739.624999999993</c:v>
                </c:pt>
                <c:pt idx="7264">
                  <c:v>39739.666666666584</c:v>
                </c:pt>
                <c:pt idx="7265">
                  <c:v>39739.708333333336</c:v>
                </c:pt>
                <c:pt idx="7266">
                  <c:v>39739.75</c:v>
                </c:pt>
                <c:pt idx="7267">
                  <c:v>39739.791666666402</c:v>
                </c:pt>
                <c:pt idx="7268">
                  <c:v>39739.833333333336</c:v>
                </c:pt>
                <c:pt idx="7269">
                  <c:v>39739.875</c:v>
                </c:pt>
                <c:pt idx="7270">
                  <c:v>39739.916666666664</c:v>
                </c:pt>
                <c:pt idx="7271">
                  <c:v>39739.958333333343</c:v>
                </c:pt>
                <c:pt idx="7272">
                  <c:v>39740</c:v>
                </c:pt>
                <c:pt idx="7273">
                  <c:v>39740.041666666584</c:v>
                </c:pt>
                <c:pt idx="7274">
                  <c:v>39740.083333333336</c:v>
                </c:pt>
                <c:pt idx="7275">
                  <c:v>39740.124999999993</c:v>
                </c:pt>
                <c:pt idx="7276">
                  <c:v>39740.166666666584</c:v>
                </c:pt>
                <c:pt idx="7277">
                  <c:v>39740.208333333336</c:v>
                </c:pt>
                <c:pt idx="7278">
                  <c:v>39740.25</c:v>
                </c:pt>
                <c:pt idx="7279">
                  <c:v>39740.291666666402</c:v>
                </c:pt>
                <c:pt idx="7280">
                  <c:v>39740.333333333336</c:v>
                </c:pt>
                <c:pt idx="7281">
                  <c:v>39740.375</c:v>
                </c:pt>
                <c:pt idx="7282">
                  <c:v>39740.416666666664</c:v>
                </c:pt>
                <c:pt idx="7283">
                  <c:v>39740.458333333343</c:v>
                </c:pt>
                <c:pt idx="7284">
                  <c:v>39740.5</c:v>
                </c:pt>
                <c:pt idx="7285">
                  <c:v>39740.541666666584</c:v>
                </c:pt>
                <c:pt idx="7286">
                  <c:v>39740.583333333336</c:v>
                </c:pt>
                <c:pt idx="7287">
                  <c:v>39740.624999999993</c:v>
                </c:pt>
                <c:pt idx="7288">
                  <c:v>39740.666666666584</c:v>
                </c:pt>
                <c:pt idx="7289">
                  <c:v>39740.708333333336</c:v>
                </c:pt>
                <c:pt idx="7290">
                  <c:v>39740.75</c:v>
                </c:pt>
                <c:pt idx="7291">
                  <c:v>39740.791666666402</c:v>
                </c:pt>
                <c:pt idx="7292">
                  <c:v>39740.833333333336</c:v>
                </c:pt>
                <c:pt idx="7293">
                  <c:v>39740.875</c:v>
                </c:pt>
                <c:pt idx="7294">
                  <c:v>39740.916666666664</c:v>
                </c:pt>
                <c:pt idx="7295">
                  <c:v>39740.958333333343</c:v>
                </c:pt>
                <c:pt idx="7296">
                  <c:v>39741</c:v>
                </c:pt>
                <c:pt idx="7297">
                  <c:v>39741.041666666584</c:v>
                </c:pt>
                <c:pt idx="7298">
                  <c:v>39741.083333333336</c:v>
                </c:pt>
                <c:pt idx="7299">
                  <c:v>39741.124999999993</c:v>
                </c:pt>
                <c:pt idx="7300">
                  <c:v>39741.166666666584</c:v>
                </c:pt>
                <c:pt idx="7301">
                  <c:v>39741.208333333336</c:v>
                </c:pt>
                <c:pt idx="7302">
                  <c:v>39741.25</c:v>
                </c:pt>
                <c:pt idx="7303">
                  <c:v>39741.291666666402</c:v>
                </c:pt>
                <c:pt idx="7304">
                  <c:v>39741.333333333336</c:v>
                </c:pt>
                <c:pt idx="7305">
                  <c:v>39741.375</c:v>
                </c:pt>
                <c:pt idx="7306">
                  <c:v>39741.416666666664</c:v>
                </c:pt>
                <c:pt idx="7307">
                  <c:v>39741.458333333343</c:v>
                </c:pt>
                <c:pt idx="7308">
                  <c:v>39741.5</c:v>
                </c:pt>
                <c:pt idx="7309">
                  <c:v>39741.541666666584</c:v>
                </c:pt>
                <c:pt idx="7310">
                  <c:v>39741.583333333336</c:v>
                </c:pt>
                <c:pt idx="7311">
                  <c:v>39741.624999999993</c:v>
                </c:pt>
                <c:pt idx="7312">
                  <c:v>39741.666666666584</c:v>
                </c:pt>
                <c:pt idx="7313">
                  <c:v>39741.708333333336</c:v>
                </c:pt>
                <c:pt idx="7314">
                  <c:v>39741.75</c:v>
                </c:pt>
                <c:pt idx="7315">
                  <c:v>39741.791666666402</c:v>
                </c:pt>
                <c:pt idx="7316">
                  <c:v>39741.833333333336</c:v>
                </c:pt>
                <c:pt idx="7317">
                  <c:v>39741.875</c:v>
                </c:pt>
                <c:pt idx="7318">
                  <c:v>39741.916666666664</c:v>
                </c:pt>
                <c:pt idx="7319">
                  <c:v>39741.958333333343</c:v>
                </c:pt>
                <c:pt idx="7320">
                  <c:v>39742</c:v>
                </c:pt>
                <c:pt idx="7321">
                  <c:v>39742.041666666584</c:v>
                </c:pt>
                <c:pt idx="7322">
                  <c:v>39742.083333333336</c:v>
                </c:pt>
                <c:pt idx="7323">
                  <c:v>39742.124999999993</c:v>
                </c:pt>
                <c:pt idx="7324">
                  <c:v>39742.166666666584</c:v>
                </c:pt>
                <c:pt idx="7325">
                  <c:v>39742.208333333336</c:v>
                </c:pt>
                <c:pt idx="7326">
                  <c:v>39742.25</c:v>
                </c:pt>
                <c:pt idx="7327">
                  <c:v>39742.291666666402</c:v>
                </c:pt>
                <c:pt idx="7328">
                  <c:v>39742.333333333336</c:v>
                </c:pt>
                <c:pt idx="7329">
                  <c:v>39742.375</c:v>
                </c:pt>
                <c:pt idx="7330">
                  <c:v>39742.416666666664</c:v>
                </c:pt>
                <c:pt idx="7331">
                  <c:v>39742.458333333343</c:v>
                </c:pt>
                <c:pt idx="7332">
                  <c:v>39742.5</c:v>
                </c:pt>
                <c:pt idx="7333">
                  <c:v>39742.541666666584</c:v>
                </c:pt>
                <c:pt idx="7334">
                  <c:v>39742.583333333336</c:v>
                </c:pt>
                <c:pt idx="7335">
                  <c:v>39742.624999999993</c:v>
                </c:pt>
                <c:pt idx="7336">
                  <c:v>39742.666666666584</c:v>
                </c:pt>
                <c:pt idx="7337">
                  <c:v>39742.708333333336</c:v>
                </c:pt>
                <c:pt idx="7338">
                  <c:v>39742.75</c:v>
                </c:pt>
                <c:pt idx="7339">
                  <c:v>39742.791666666402</c:v>
                </c:pt>
                <c:pt idx="7340">
                  <c:v>39742.833333333336</c:v>
                </c:pt>
                <c:pt idx="7341">
                  <c:v>39742.875</c:v>
                </c:pt>
                <c:pt idx="7342">
                  <c:v>39742.916666666664</c:v>
                </c:pt>
                <c:pt idx="7343">
                  <c:v>39742.958333333343</c:v>
                </c:pt>
                <c:pt idx="7344">
                  <c:v>39743</c:v>
                </c:pt>
                <c:pt idx="7345">
                  <c:v>39743.041666666584</c:v>
                </c:pt>
                <c:pt idx="7346">
                  <c:v>39743.083333333336</c:v>
                </c:pt>
                <c:pt idx="7347">
                  <c:v>39743.124999999993</c:v>
                </c:pt>
                <c:pt idx="7348">
                  <c:v>39743.166666666584</c:v>
                </c:pt>
                <c:pt idx="7349">
                  <c:v>39743.208333333336</c:v>
                </c:pt>
                <c:pt idx="7350">
                  <c:v>39743.25</c:v>
                </c:pt>
                <c:pt idx="7351">
                  <c:v>39743.291666666402</c:v>
                </c:pt>
                <c:pt idx="7352">
                  <c:v>39743.333333333336</c:v>
                </c:pt>
                <c:pt idx="7353">
                  <c:v>39743.375</c:v>
                </c:pt>
                <c:pt idx="7354">
                  <c:v>39743.416666666664</c:v>
                </c:pt>
                <c:pt idx="7355">
                  <c:v>39743.458333333343</c:v>
                </c:pt>
                <c:pt idx="7356">
                  <c:v>39743.5</c:v>
                </c:pt>
                <c:pt idx="7357">
                  <c:v>39743.541666666584</c:v>
                </c:pt>
                <c:pt idx="7358">
                  <c:v>39743.583333333336</c:v>
                </c:pt>
                <c:pt idx="7359">
                  <c:v>39743.624999999993</c:v>
                </c:pt>
                <c:pt idx="7360">
                  <c:v>39743.666666666584</c:v>
                </c:pt>
                <c:pt idx="7361">
                  <c:v>39743.708333333336</c:v>
                </c:pt>
                <c:pt idx="7362">
                  <c:v>39743.75</c:v>
                </c:pt>
                <c:pt idx="7363">
                  <c:v>39743.791666666402</c:v>
                </c:pt>
                <c:pt idx="7364">
                  <c:v>39743.833333333336</c:v>
                </c:pt>
                <c:pt idx="7365">
                  <c:v>39743.875</c:v>
                </c:pt>
                <c:pt idx="7366">
                  <c:v>39743.916666666664</c:v>
                </c:pt>
                <c:pt idx="7367">
                  <c:v>39743.958333333343</c:v>
                </c:pt>
                <c:pt idx="7368">
                  <c:v>39744</c:v>
                </c:pt>
                <c:pt idx="7369">
                  <c:v>39744.041666666584</c:v>
                </c:pt>
                <c:pt idx="7370">
                  <c:v>39744.083333333336</c:v>
                </c:pt>
                <c:pt idx="7371">
                  <c:v>39744.124999999993</c:v>
                </c:pt>
                <c:pt idx="7372">
                  <c:v>39744.166666666584</c:v>
                </c:pt>
                <c:pt idx="7373">
                  <c:v>39744.208333333336</c:v>
                </c:pt>
                <c:pt idx="7374">
                  <c:v>39744.25</c:v>
                </c:pt>
                <c:pt idx="7375">
                  <c:v>39744.291666666402</c:v>
                </c:pt>
                <c:pt idx="7376">
                  <c:v>39744.333333333336</c:v>
                </c:pt>
                <c:pt idx="7377">
                  <c:v>39744.375</c:v>
                </c:pt>
                <c:pt idx="7378">
                  <c:v>39744.416666666664</c:v>
                </c:pt>
                <c:pt idx="7379">
                  <c:v>39744.458333333343</c:v>
                </c:pt>
                <c:pt idx="7380">
                  <c:v>39744.5</c:v>
                </c:pt>
                <c:pt idx="7381">
                  <c:v>39744.541666666584</c:v>
                </c:pt>
                <c:pt idx="7382">
                  <c:v>39744.583333333336</c:v>
                </c:pt>
                <c:pt idx="7383">
                  <c:v>39744.624999999993</c:v>
                </c:pt>
                <c:pt idx="7384">
                  <c:v>39744.666666666584</c:v>
                </c:pt>
                <c:pt idx="7385">
                  <c:v>39744.708333333336</c:v>
                </c:pt>
                <c:pt idx="7386">
                  <c:v>39744.75</c:v>
                </c:pt>
                <c:pt idx="7387">
                  <c:v>39744.791666666402</c:v>
                </c:pt>
                <c:pt idx="7388">
                  <c:v>39744.833333333336</c:v>
                </c:pt>
                <c:pt idx="7389">
                  <c:v>39744.875</c:v>
                </c:pt>
                <c:pt idx="7390">
                  <c:v>39744.916666666664</c:v>
                </c:pt>
                <c:pt idx="7391">
                  <c:v>39744.958333333343</c:v>
                </c:pt>
                <c:pt idx="7392">
                  <c:v>39745</c:v>
                </c:pt>
                <c:pt idx="7393">
                  <c:v>39745.041666666584</c:v>
                </c:pt>
                <c:pt idx="7394">
                  <c:v>39745.083333333336</c:v>
                </c:pt>
                <c:pt idx="7395">
                  <c:v>39745.124999999993</c:v>
                </c:pt>
                <c:pt idx="7396">
                  <c:v>39745.166666666584</c:v>
                </c:pt>
                <c:pt idx="7397">
                  <c:v>39745.208333333336</c:v>
                </c:pt>
                <c:pt idx="7398">
                  <c:v>39745.25</c:v>
                </c:pt>
                <c:pt idx="7399">
                  <c:v>39745.291666666402</c:v>
                </c:pt>
                <c:pt idx="7400">
                  <c:v>39745.333333333336</c:v>
                </c:pt>
                <c:pt idx="7401">
                  <c:v>39745.375</c:v>
                </c:pt>
                <c:pt idx="7402">
                  <c:v>39745.416666666664</c:v>
                </c:pt>
                <c:pt idx="7403">
                  <c:v>39745.458333333343</c:v>
                </c:pt>
                <c:pt idx="7404">
                  <c:v>39745.5</c:v>
                </c:pt>
                <c:pt idx="7405">
                  <c:v>39745.541666666584</c:v>
                </c:pt>
                <c:pt idx="7406">
                  <c:v>39745.583333333336</c:v>
                </c:pt>
                <c:pt idx="7407">
                  <c:v>39745.624999999993</c:v>
                </c:pt>
                <c:pt idx="7408">
                  <c:v>39745.666666666584</c:v>
                </c:pt>
                <c:pt idx="7409">
                  <c:v>39745.708333333336</c:v>
                </c:pt>
                <c:pt idx="7410">
                  <c:v>39745.75</c:v>
                </c:pt>
                <c:pt idx="7411">
                  <c:v>39745.791666666402</c:v>
                </c:pt>
                <c:pt idx="7412">
                  <c:v>39745.833333333336</c:v>
                </c:pt>
                <c:pt idx="7413">
                  <c:v>39745.875</c:v>
                </c:pt>
                <c:pt idx="7414">
                  <c:v>39745.916666666664</c:v>
                </c:pt>
                <c:pt idx="7415">
                  <c:v>39745.958333333343</c:v>
                </c:pt>
                <c:pt idx="7416">
                  <c:v>39746</c:v>
                </c:pt>
                <c:pt idx="7417">
                  <c:v>39746.041666666584</c:v>
                </c:pt>
                <c:pt idx="7418">
                  <c:v>39746.083333333336</c:v>
                </c:pt>
                <c:pt idx="7419">
                  <c:v>39746.124999999993</c:v>
                </c:pt>
                <c:pt idx="7420">
                  <c:v>39746.166666666584</c:v>
                </c:pt>
                <c:pt idx="7421">
                  <c:v>39746.208333333336</c:v>
                </c:pt>
                <c:pt idx="7422">
                  <c:v>39746.25</c:v>
                </c:pt>
                <c:pt idx="7423">
                  <c:v>39746.291666666402</c:v>
                </c:pt>
                <c:pt idx="7424">
                  <c:v>39746.333333333336</c:v>
                </c:pt>
                <c:pt idx="7425">
                  <c:v>39746.375</c:v>
                </c:pt>
                <c:pt idx="7426">
                  <c:v>39746.416666666664</c:v>
                </c:pt>
                <c:pt idx="7427">
                  <c:v>39746.458333333343</c:v>
                </c:pt>
                <c:pt idx="7428">
                  <c:v>39746.5</c:v>
                </c:pt>
                <c:pt idx="7429">
                  <c:v>39746.541666666584</c:v>
                </c:pt>
                <c:pt idx="7430">
                  <c:v>39746.583333333336</c:v>
                </c:pt>
                <c:pt idx="7431">
                  <c:v>39746.624999999993</c:v>
                </c:pt>
                <c:pt idx="7432">
                  <c:v>39746.666666666584</c:v>
                </c:pt>
                <c:pt idx="7433">
                  <c:v>39746.708333333336</c:v>
                </c:pt>
                <c:pt idx="7434">
                  <c:v>39746.75</c:v>
                </c:pt>
                <c:pt idx="7435">
                  <c:v>39746.791666666402</c:v>
                </c:pt>
                <c:pt idx="7436">
                  <c:v>39746.833333333336</c:v>
                </c:pt>
                <c:pt idx="7437">
                  <c:v>39746.875</c:v>
                </c:pt>
                <c:pt idx="7438">
                  <c:v>39746.916666666664</c:v>
                </c:pt>
                <c:pt idx="7439">
                  <c:v>39746.958333333343</c:v>
                </c:pt>
                <c:pt idx="7440">
                  <c:v>39747</c:v>
                </c:pt>
                <c:pt idx="7441">
                  <c:v>39747.041666666584</c:v>
                </c:pt>
                <c:pt idx="7442">
                  <c:v>39747.083333333336</c:v>
                </c:pt>
                <c:pt idx="7443">
                  <c:v>39747.124999999993</c:v>
                </c:pt>
                <c:pt idx="7444">
                  <c:v>39747.166666666584</c:v>
                </c:pt>
                <c:pt idx="7445">
                  <c:v>39747.208333333336</c:v>
                </c:pt>
                <c:pt idx="7446">
                  <c:v>39747.25</c:v>
                </c:pt>
                <c:pt idx="7447">
                  <c:v>39747.291666666402</c:v>
                </c:pt>
                <c:pt idx="7448">
                  <c:v>39747.333333333336</c:v>
                </c:pt>
                <c:pt idx="7449">
                  <c:v>39747.375</c:v>
                </c:pt>
                <c:pt idx="7450">
                  <c:v>39747.416666666664</c:v>
                </c:pt>
                <c:pt idx="7451">
                  <c:v>39747.458333333343</c:v>
                </c:pt>
                <c:pt idx="7452">
                  <c:v>39747.5</c:v>
                </c:pt>
                <c:pt idx="7453">
                  <c:v>39747.541666666584</c:v>
                </c:pt>
                <c:pt idx="7454">
                  <c:v>39747.583333333336</c:v>
                </c:pt>
                <c:pt idx="7455">
                  <c:v>39747.624999999993</c:v>
                </c:pt>
                <c:pt idx="7456">
                  <c:v>39747.666666666584</c:v>
                </c:pt>
                <c:pt idx="7457">
                  <c:v>39747.708333333336</c:v>
                </c:pt>
                <c:pt idx="7458">
                  <c:v>39747.75</c:v>
                </c:pt>
                <c:pt idx="7459">
                  <c:v>39747.791666666402</c:v>
                </c:pt>
                <c:pt idx="7460">
                  <c:v>39747.833333333336</c:v>
                </c:pt>
                <c:pt idx="7461">
                  <c:v>39747.875</c:v>
                </c:pt>
                <c:pt idx="7462">
                  <c:v>39747.916666666664</c:v>
                </c:pt>
                <c:pt idx="7463">
                  <c:v>39747.958333333343</c:v>
                </c:pt>
                <c:pt idx="7464">
                  <c:v>39748</c:v>
                </c:pt>
                <c:pt idx="7465">
                  <c:v>39748.041666666584</c:v>
                </c:pt>
                <c:pt idx="7466">
                  <c:v>39748.083333333336</c:v>
                </c:pt>
                <c:pt idx="7467">
                  <c:v>39748.124999999993</c:v>
                </c:pt>
                <c:pt idx="7468">
                  <c:v>39748.166666666584</c:v>
                </c:pt>
                <c:pt idx="7469">
                  <c:v>39748.208333333336</c:v>
                </c:pt>
                <c:pt idx="7470">
                  <c:v>39748.25</c:v>
                </c:pt>
                <c:pt idx="7471">
                  <c:v>39748.291666666402</c:v>
                </c:pt>
                <c:pt idx="7472">
                  <c:v>39748.333333333336</c:v>
                </c:pt>
                <c:pt idx="7473">
                  <c:v>39748.375</c:v>
                </c:pt>
                <c:pt idx="7474">
                  <c:v>39748.416666666664</c:v>
                </c:pt>
                <c:pt idx="7475">
                  <c:v>39748.458333333343</c:v>
                </c:pt>
                <c:pt idx="7476">
                  <c:v>39748.5</c:v>
                </c:pt>
                <c:pt idx="7477">
                  <c:v>39748.541666666584</c:v>
                </c:pt>
                <c:pt idx="7478">
                  <c:v>39748.583333333336</c:v>
                </c:pt>
                <c:pt idx="7479">
                  <c:v>39748.624999999993</c:v>
                </c:pt>
                <c:pt idx="7480">
                  <c:v>39748.666666666584</c:v>
                </c:pt>
                <c:pt idx="7481">
                  <c:v>39748.708333333336</c:v>
                </c:pt>
                <c:pt idx="7482">
                  <c:v>39748.75</c:v>
                </c:pt>
                <c:pt idx="7483">
                  <c:v>39748.791666666402</c:v>
                </c:pt>
                <c:pt idx="7484">
                  <c:v>39748.833333333336</c:v>
                </c:pt>
                <c:pt idx="7485">
                  <c:v>39748.875</c:v>
                </c:pt>
                <c:pt idx="7486">
                  <c:v>39748.916666666664</c:v>
                </c:pt>
                <c:pt idx="7487">
                  <c:v>39748.958333333343</c:v>
                </c:pt>
                <c:pt idx="7488">
                  <c:v>39749</c:v>
                </c:pt>
                <c:pt idx="7489">
                  <c:v>39749.041666666584</c:v>
                </c:pt>
                <c:pt idx="7490">
                  <c:v>39749.083333333336</c:v>
                </c:pt>
                <c:pt idx="7491">
                  <c:v>39749.124999999993</c:v>
                </c:pt>
                <c:pt idx="7492">
                  <c:v>39749.166666666584</c:v>
                </c:pt>
                <c:pt idx="7493">
                  <c:v>39749.208333333336</c:v>
                </c:pt>
                <c:pt idx="7494">
                  <c:v>39749.25</c:v>
                </c:pt>
                <c:pt idx="7495">
                  <c:v>39749.291666666402</c:v>
                </c:pt>
                <c:pt idx="7496">
                  <c:v>39749.333333333336</c:v>
                </c:pt>
                <c:pt idx="7497">
                  <c:v>39749.375</c:v>
                </c:pt>
                <c:pt idx="7498">
                  <c:v>39749.416666666664</c:v>
                </c:pt>
                <c:pt idx="7499">
                  <c:v>39749.458333333343</c:v>
                </c:pt>
                <c:pt idx="7500">
                  <c:v>39749.5</c:v>
                </c:pt>
                <c:pt idx="7501">
                  <c:v>39749.541666666584</c:v>
                </c:pt>
                <c:pt idx="7502">
                  <c:v>39749.583333333336</c:v>
                </c:pt>
                <c:pt idx="7503">
                  <c:v>39749.624999999993</c:v>
                </c:pt>
                <c:pt idx="7504">
                  <c:v>39749.666666666584</c:v>
                </c:pt>
                <c:pt idx="7505">
                  <c:v>39749.708333333336</c:v>
                </c:pt>
                <c:pt idx="7506">
                  <c:v>39749.75</c:v>
                </c:pt>
                <c:pt idx="7507">
                  <c:v>39749.791666666402</c:v>
                </c:pt>
                <c:pt idx="7508">
                  <c:v>39749.833333333336</c:v>
                </c:pt>
                <c:pt idx="7509">
                  <c:v>39749.875</c:v>
                </c:pt>
                <c:pt idx="7510">
                  <c:v>39749.916666666664</c:v>
                </c:pt>
                <c:pt idx="7511">
                  <c:v>39749.958333333343</c:v>
                </c:pt>
                <c:pt idx="7512">
                  <c:v>39750</c:v>
                </c:pt>
                <c:pt idx="7513">
                  <c:v>39750.041666666584</c:v>
                </c:pt>
                <c:pt idx="7514">
                  <c:v>39750.083333333336</c:v>
                </c:pt>
                <c:pt idx="7515">
                  <c:v>39750.124999999993</c:v>
                </c:pt>
                <c:pt idx="7516">
                  <c:v>39750.166666666584</c:v>
                </c:pt>
                <c:pt idx="7517">
                  <c:v>39750.208333333336</c:v>
                </c:pt>
                <c:pt idx="7518">
                  <c:v>39750.25</c:v>
                </c:pt>
                <c:pt idx="7519">
                  <c:v>39750.291666666402</c:v>
                </c:pt>
                <c:pt idx="7520">
                  <c:v>39750.333333333336</c:v>
                </c:pt>
                <c:pt idx="7521">
                  <c:v>39750.375</c:v>
                </c:pt>
                <c:pt idx="7522">
                  <c:v>39750.416666666664</c:v>
                </c:pt>
                <c:pt idx="7523">
                  <c:v>39750.458333333343</c:v>
                </c:pt>
                <c:pt idx="7524">
                  <c:v>39750.5</c:v>
                </c:pt>
                <c:pt idx="7525">
                  <c:v>39750.541666666584</c:v>
                </c:pt>
                <c:pt idx="7526">
                  <c:v>39750.583333333336</c:v>
                </c:pt>
                <c:pt idx="7527">
                  <c:v>39750.624999999993</c:v>
                </c:pt>
                <c:pt idx="7528">
                  <c:v>39750.666666666584</c:v>
                </c:pt>
                <c:pt idx="7529">
                  <c:v>39750.708333333336</c:v>
                </c:pt>
                <c:pt idx="7530">
                  <c:v>39750.75</c:v>
                </c:pt>
                <c:pt idx="7531">
                  <c:v>39750.791666666402</c:v>
                </c:pt>
                <c:pt idx="7532">
                  <c:v>39750.833333333336</c:v>
                </c:pt>
                <c:pt idx="7533">
                  <c:v>39750.875</c:v>
                </c:pt>
                <c:pt idx="7534">
                  <c:v>39750.916666666664</c:v>
                </c:pt>
                <c:pt idx="7535">
                  <c:v>39750.958333333343</c:v>
                </c:pt>
                <c:pt idx="7536">
                  <c:v>39751</c:v>
                </c:pt>
                <c:pt idx="7537">
                  <c:v>39751.041666666584</c:v>
                </c:pt>
                <c:pt idx="7538">
                  <c:v>39751.083333333336</c:v>
                </c:pt>
                <c:pt idx="7539">
                  <c:v>39751.124999999993</c:v>
                </c:pt>
                <c:pt idx="7540">
                  <c:v>39751.166666666584</c:v>
                </c:pt>
                <c:pt idx="7541">
                  <c:v>39751.208333333336</c:v>
                </c:pt>
                <c:pt idx="7542">
                  <c:v>39751.25</c:v>
                </c:pt>
                <c:pt idx="7543">
                  <c:v>39751.291666666402</c:v>
                </c:pt>
                <c:pt idx="7544">
                  <c:v>39751.333333333336</c:v>
                </c:pt>
                <c:pt idx="7545">
                  <c:v>39751.375</c:v>
                </c:pt>
                <c:pt idx="7546">
                  <c:v>39751.416666666664</c:v>
                </c:pt>
                <c:pt idx="7547">
                  <c:v>39751.458333333343</c:v>
                </c:pt>
                <c:pt idx="7548">
                  <c:v>39751.5</c:v>
                </c:pt>
                <c:pt idx="7549">
                  <c:v>39751.541666666584</c:v>
                </c:pt>
                <c:pt idx="7550">
                  <c:v>39751.583333333336</c:v>
                </c:pt>
                <c:pt idx="7551">
                  <c:v>39751.624999999993</c:v>
                </c:pt>
                <c:pt idx="7552">
                  <c:v>39751.666666666584</c:v>
                </c:pt>
                <c:pt idx="7553">
                  <c:v>39751.708333333336</c:v>
                </c:pt>
                <c:pt idx="7554">
                  <c:v>39751.75</c:v>
                </c:pt>
                <c:pt idx="7555">
                  <c:v>39751.791666666402</c:v>
                </c:pt>
                <c:pt idx="7556">
                  <c:v>39751.833333333336</c:v>
                </c:pt>
                <c:pt idx="7557">
                  <c:v>39751.875</c:v>
                </c:pt>
                <c:pt idx="7558">
                  <c:v>39751.916666666664</c:v>
                </c:pt>
                <c:pt idx="7559">
                  <c:v>39751.958333333343</c:v>
                </c:pt>
                <c:pt idx="7560">
                  <c:v>39752</c:v>
                </c:pt>
                <c:pt idx="7561">
                  <c:v>39752.041666666584</c:v>
                </c:pt>
                <c:pt idx="7562">
                  <c:v>39752.083333333336</c:v>
                </c:pt>
                <c:pt idx="7563">
                  <c:v>39752.124999999993</c:v>
                </c:pt>
                <c:pt idx="7564">
                  <c:v>39752.166666666584</c:v>
                </c:pt>
                <c:pt idx="7565">
                  <c:v>39752.208333333336</c:v>
                </c:pt>
                <c:pt idx="7566">
                  <c:v>39752.25</c:v>
                </c:pt>
                <c:pt idx="7567">
                  <c:v>39752.291666666402</c:v>
                </c:pt>
                <c:pt idx="7568">
                  <c:v>39752.333333333336</c:v>
                </c:pt>
                <c:pt idx="7569">
                  <c:v>39752.375</c:v>
                </c:pt>
                <c:pt idx="7570">
                  <c:v>39752.416666666664</c:v>
                </c:pt>
                <c:pt idx="7571">
                  <c:v>39752.458333333343</c:v>
                </c:pt>
                <c:pt idx="7572">
                  <c:v>39752.5</c:v>
                </c:pt>
                <c:pt idx="7573">
                  <c:v>39752.541666666584</c:v>
                </c:pt>
                <c:pt idx="7574">
                  <c:v>39752.583333333336</c:v>
                </c:pt>
                <c:pt idx="7575">
                  <c:v>39752.624999999993</c:v>
                </c:pt>
                <c:pt idx="7576">
                  <c:v>39752.666666666584</c:v>
                </c:pt>
                <c:pt idx="7577">
                  <c:v>39752.708333333336</c:v>
                </c:pt>
                <c:pt idx="7578">
                  <c:v>39752.75</c:v>
                </c:pt>
                <c:pt idx="7579">
                  <c:v>39752.791666666402</c:v>
                </c:pt>
                <c:pt idx="7580">
                  <c:v>39752.833333333336</c:v>
                </c:pt>
                <c:pt idx="7581">
                  <c:v>39752.875</c:v>
                </c:pt>
                <c:pt idx="7582">
                  <c:v>39752.916666666664</c:v>
                </c:pt>
                <c:pt idx="7583">
                  <c:v>39752.958333333343</c:v>
                </c:pt>
                <c:pt idx="7584">
                  <c:v>39753</c:v>
                </c:pt>
                <c:pt idx="7585">
                  <c:v>39753.041666666584</c:v>
                </c:pt>
                <c:pt idx="7586">
                  <c:v>39753.083333333336</c:v>
                </c:pt>
                <c:pt idx="7587">
                  <c:v>39753.124999999993</c:v>
                </c:pt>
                <c:pt idx="7588">
                  <c:v>39753.166666666584</c:v>
                </c:pt>
                <c:pt idx="7589">
                  <c:v>39753.208333333336</c:v>
                </c:pt>
                <c:pt idx="7590">
                  <c:v>39753.25</c:v>
                </c:pt>
                <c:pt idx="7591">
                  <c:v>39753.291666666402</c:v>
                </c:pt>
                <c:pt idx="7592">
                  <c:v>39753.333333333336</c:v>
                </c:pt>
                <c:pt idx="7593">
                  <c:v>39753.375</c:v>
                </c:pt>
                <c:pt idx="7594">
                  <c:v>39753.416666666664</c:v>
                </c:pt>
                <c:pt idx="7595">
                  <c:v>39753.458333333343</c:v>
                </c:pt>
                <c:pt idx="7596">
                  <c:v>39753.5</c:v>
                </c:pt>
                <c:pt idx="7597">
                  <c:v>39753.541666666584</c:v>
                </c:pt>
                <c:pt idx="7598">
                  <c:v>39753.583333333336</c:v>
                </c:pt>
                <c:pt idx="7599">
                  <c:v>39753.624999999993</c:v>
                </c:pt>
                <c:pt idx="7600">
                  <c:v>39753.666666666584</c:v>
                </c:pt>
                <c:pt idx="7601">
                  <c:v>39753.708333333336</c:v>
                </c:pt>
                <c:pt idx="7602">
                  <c:v>39753.75</c:v>
                </c:pt>
                <c:pt idx="7603">
                  <c:v>39753.791666666402</c:v>
                </c:pt>
                <c:pt idx="7604">
                  <c:v>39753.833333333336</c:v>
                </c:pt>
                <c:pt idx="7605">
                  <c:v>39753.875</c:v>
                </c:pt>
                <c:pt idx="7606">
                  <c:v>39753.916666666664</c:v>
                </c:pt>
                <c:pt idx="7607">
                  <c:v>39753.958333333343</c:v>
                </c:pt>
                <c:pt idx="7608">
                  <c:v>39754</c:v>
                </c:pt>
                <c:pt idx="7609">
                  <c:v>39754.041666666584</c:v>
                </c:pt>
                <c:pt idx="7610">
                  <c:v>39754.083333333336</c:v>
                </c:pt>
                <c:pt idx="7611">
                  <c:v>39754.124999999993</c:v>
                </c:pt>
                <c:pt idx="7612">
                  <c:v>39754.166666666584</c:v>
                </c:pt>
                <c:pt idx="7613">
                  <c:v>39754.208333333336</c:v>
                </c:pt>
                <c:pt idx="7614">
                  <c:v>39754.25</c:v>
                </c:pt>
                <c:pt idx="7615">
                  <c:v>39754.291666666402</c:v>
                </c:pt>
                <c:pt idx="7616">
                  <c:v>39754.333333333336</c:v>
                </c:pt>
                <c:pt idx="7617">
                  <c:v>39754.375</c:v>
                </c:pt>
                <c:pt idx="7618">
                  <c:v>39754.416666666664</c:v>
                </c:pt>
                <c:pt idx="7619">
                  <c:v>39754.458333333343</c:v>
                </c:pt>
                <c:pt idx="7620">
                  <c:v>39754.5</c:v>
                </c:pt>
                <c:pt idx="7621">
                  <c:v>39754.541666666584</c:v>
                </c:pt>
                <c:pt idx="7622">
                  <c:v>39754.583333333336</c:v>
                </c:pt>
                <c:pt idx="7623">
                  <c:v>39754.624999999993</c:v>
                </c:pt>
                <c:pt idx="7624">
                  <c:v>39754.666666666584</c:v>
                </c:pt>
                <c:pt idx="7625">
                  <c:v>39754.708333333336</c:v>
                </c:pt>
                <c:pt idx="7626">
                  <c:v>39754.75</c:v>
                </c:pt>
                <c:pt idx="7627">
                  <c:v>39754.791666666402</c:v>
                </c:pt>
                <c:pt idx="7628">
                  <c:v>39754.833333333336</c:v>
                </c:pt>
                <c:pt idx="7629">
                  <c:v>39754.875</c:v>
                </c:pt>
                <c:pt idx="7630">
                  <c:v>39754.916666666664</c:v>
                </c:pt>
                <c:pt idx="7631">
                  <c:v>39754.958333333343</c:v>
                </c:pt>
                <c:pt idx="7632">
                  <c:v>39755</c:v>
                </c:pt>
                <c:pt idx="7633">
                  <c:v>39755.041666666584</c:v>
                </c:pt>
                <c:pt idx="7634">
                  <c:v>39755.083333333336</c:v>
                </c:pt>
                <c:pt idx="7635">
                  <c:v>39755.124999999993</c:v>
                </c:pt>
                <c:pt idx="7636">
                  <c:v>39755.166666666584</c:v>
                </c:pt>
                <c:pt idx="7637">
                  <c:v>39755.208333333336</c:v>
                </c:pt>
                <c:pt idx="7638">
                  <c:v>39755.25</c:v>
                </c:pt>
                <c:pt idx="7639">
                  <c:v>39755.291666666402</c:v>
                </c:pt>
                <c:pt idx="7640">
                  <c:v>39755.333333333336</c:v>
                </c:pt>
                <c:pt idx="7641">
                  <c:v>39755.375</c:v>
                </c:pt>
                <c:pt idx="7642">
                  <c:v>39755.416666666664</c:v>
                </c:pt>
                <c:pt idx="7643">
                  <c:v>39755.458333333343</c:v>
                </c:pt>
                <c:pt idx="7644">
                  <c:v>39755.5</c:v>
                </c:pt>
                <c:pt idx="7645">
                  <c:v>39755.541666666584</c:v>
                </c:pt>
                <c:pt idx="7646">
                  <c:v>39755.583333333336</c:v>
                </c:pt>
                <c:pt idx="7647">
                  <c:v>39755.624999999993</c:v>
                </c:pt>
                <c:pt idx="7648">
                  <c:v>39755.666666666584</c:v>
                </c:pt>
                <c:pt idx="7649">
                  <c:v>39755.708333333336</c:v>
                </c:pt>
                <c:pt idx="7650">
                  <c:v>39755.75</c:v>
                </c:pt>
                <c:pt idx="7651">
                  <c:v>39755.791666666402</c:v>
                </c:pt>
                <c:pt idx="7652">
                  <c:v>39755.833333333336</c:v>
                </c:pt>
                <c:pt idx="7653">
                  <c:v>39755.875</c:v>
                </c:pt>
                <c:pt idx="7654">
                  <c:v>39755.916666666664</c:v>
                </c:pt>
                <c:pt idx="7655">
                  <c:v>39755.958333333343</c:v>
                </c:pt>
                <c:pt idx="7656">
                  <c:v>39756</c:v>
                </c:pt>
                <c:pt idx="7657">
                  <c:v>39756.041666666584</c:v>
                </c:pt>
                <c:pt idx="7658">
                  <c:v>39756.083333333336</c:v>
                </c:pt>
                <c:pt idx="7659">
                  <c:v>39756.124999999993</c:v>
                </c:pt>
                <c:pt idx="7660">
                  <c:v>39756.166666666584</c:v>
                </c:pt>
                <c:pt idx="7661">
                  <c:v>39756.208333333336</c:v>
                </c:pt>
                <c:pt idx="7662">
                  <c:v>39756.25</c:v>
                </c:pt>
                <c:pt idx="7663">
                  <c:v>39756.291666666402</c:v>
                </c:pt>
                <c:pt idx="7664">
                  <c:v>39756.333333333336</c:v>
                </c:pt>
                <c:pt idx="7665">
                  <c:v>39756.375</c:v>
                </c:pt>
                <c:pt idx="7666">
                  <c:v>39756.416666666664</c:v>
                </c:pt>
                <c:pt idx="7667">
                  <c:v>39756.458333333343</c:v>
                </c:pt>
                <c:pt idx="7668">
                  <c:v>39756.5</c:v>
                </c:pt>
                <c:pt idx="7669">
                  <c:v>39756.541666666584</c:v>
                </c:pt>
                <c:pt idx="7670">
                  <c:v>39756.583333333336</c:v>
                </c:pt>
                <c:pt idx="7671">
                  <c:v>39756.624999999993</c:v>
                </c:pt>
                <c:pt idx="7672">
                  <c:v>39756.666666666584</c:v>
                </c:pt>
                <c:pt idx="7673">
                  <c:v>39756.708333333336</c:v>
                </c:pt>
                <c:pt idx="7674">
                  <c:v>39756.75</c:v>
                </c:pt>
                <c:pt idx="7675">
                  <c:v>39756.791666666402</c:v>
                </c:pt>
                <c:pt idx="7676">
                  <c:v>39756.833333333336</c:v>
                </c:pt>
                <c:pt idx="7677">
                  <c:v>39756.875</c:v>
                </c:pt>
                <c:pt idx="7678">
                  <c:v>39756.916666666664</c:v>
                </c:pt>
                <c:pt idx="7679">
                  <c:v>39756.958333333343</c:v>
                </c:pt>
                <c:pt idx="7680">
                  <c:v>39757</c:v>
                </c:pt>
                <c:pt idx="7681">
                  <c:v>39757.041666666584</c:v>
                </c:pt>
                <c:pt idx="7682">
                  <c:v>39757.083333333336</c:v>
                </c:pt>
                <c:pt idx="7683">
                  <c:v>39757.124999999993</c:v>
                </c:pt>
                <c:pt idx="7684">
                  <c:v>39757.166666666584</c:v>
                </c:pt>
                <c:pt idx="7685">
                  <c:v>39757.208333333336</c:v>
                </c:pt>
                <c:pt idx="7686">
                  <c:v>39757.25</c:v>
                </c:pt>
                <c:pt idx="7687">
                  <c:v>39757.291666666402</c:v>
                </c:pt>
                <c:pt idx="7688">
                  <c:v>39757.333333333336</c:v>
                </c:pt>
                <c:pt idx="7689">
                  <c:v>39757.375</c:v>
                </c:pt>
                <c:pt idx="7690">
                  <c:v>39757.416666666664</c:v>
                </c:pt>
                <c:pt idx="7691">
                  <c:v>39757.458333333343</c:v>
                </c:pt>
                <c:pt idx="7692">
                  <c:v>39757.5</c:v>
                </c:pt>
                <c:pt idx="7693">
                  <c:v>39757.541666666584</c:v>
                </c:pt>
                <c:pt idx="7694">
                  <c:v>39757.583333333336</c:v>
                </c:pt>
                <c:pt idx="7695">
                  <c:v>39757.624999999993</c:v>
                </c:pt>
                <c:pt idx="7696">
                  <c:v>39757.666666666584</c:v>
                </c:pt>
                <c:pt idx="7697">
                  <c:v>39757.708333333336</c:v>
                </c:pt>
                <c:pt idx="7698">
                  <c:v>39757.75</c:v>
                </c:pt>
                <c:pt idx="7699">
                  <c:v>39757.791666666402</c:v>
                </c:pt>
                <c:pt idx="7700">
                  <c:v>39757.833333333336</c:v>
                </c:pt>
                <c:pt idx="7701">
                  <c:v>39757.875</c:v>
                </c:pt>
                <c:pt idx="7702">
                  <c:v>39757.916666666664</c:v>
                </c:pt>
                <c:pt idx="7703">
                  <c:v>39757.958333333343</c:v>
                </c:pt>
                <c:pt idx="7704">
                  <c:v>39758</c:v>
                </c:pt>
                <c:pt idx="7705">
                  <c:v>39758.041666666584</c:v>
                </c:pt>
                <c:pt idx="7706">
                  <c:v>39758.083333333336</c:v>
                </c:pt>
                <c:pt idx="7707">
                  <c:v>39758.124999999993</c:v>
                </c:pt>
                <c:pt idx="7708">
                  <c:v>39758.166666666584</c:v>
                </c:pt>
                <c:pt idx="7709">
                  <c:v>39758.208333333336</c:v>
                </c:pt>
                <c:pt idx="7710">
                  <c:v>39758.25</c:v>
                </c:pt>
                <c:pt idx="7711">
                  <c:v>39758.291666666402</c:v>
                </c:pt>
                <c:pt idx="7712">
                  <c:v>39758.333333333336</c:v>
                </c:pt>
                <c:pt idx="7713">
                  <c:v>39758.375</c:v>
                </c:pt>
                <c:pt idx="7714">
                  <c:v>39758.416666666664</c:v>
                </c:pt>
                <c:pt idx="7715">
                  <c:v>39758.458333333343</c:v>
                </c:pt>
                <c:pt idx="7716">
                  <c:v>39758.5</c:v>
                </c:pt>
                <c:pt idx="7717">
                  <c:v>39758.541666666584</c:v>
                </c:pt>
                <c:pt idx="7718">
                  <c:v>39758.583333333336</c:v>
                </c:pt>
                <c:pt idx="7719">
                  <c:v>39758.624999999993</c:v>
                </c:pt>
                <c:pt idx="7720">
                  <c:v>39758.666666666584</c:v>
                </c:pt>
                <c:pt idx="7721">
                  <c:v>39758.708333333336</c:v>
                </c:pt>
                <c:pt idx="7722">
                  <c:v>39758.75</c:v>
                </c:pt>
                <c:pt idx="7723">
                  <c:v>39758.791666666402</c:v>
                </c:pt>
                <c:pt idx="7724">
                  <c:v>39758.833333333336</c:v>
                </c:pt>
                <c:pt idx="7725">
                  <c:v>39758.875</c:v>
                </c:pt>
                <c:pt idx="7726">
                  <c:v>39758.916666666664</c:v>
                </c:pt>
                <c:pt idx="7727">
                  <c:v>39758.958333333343</c:v>
                </c:pt>
                <c:pt idx="7728">
                  <c:v>39759</c:v>
                </c:pt>
                <c:pt idx="7729">
                  <c:v>39759.041666666584</c:v>
                </c:pt>
                <c:pt idx="7730">
                  <c:v>39759.083333333336</c:v>
                </c:pt>
                <c:pt idx="7731">
                  <c:v>39759.124999999993</c:v>
                </c:pt>
                <c:pt idx="7732">
                  <c:v>39759.166666666584</c:v>
                </c:pt>
                <c:pt idx="7733">
                  <c:v>39759.208333333336</c:v>
                </c:pt>
                <c:pt idx="7734">
                  <c:v>39759.25</c:v>
                </c:pt>
                <c:pt idx="7735">
                  <c:v>39759.291666666402</c:v>
                </c:pt>
                <c:pt idx="7736">
                  <c:v>39759.333333333336</c:v>
                </c:pt>
                <c:pt idx="7737">
                  <c:v>39759.375</c:v>
                </c:pt>
                <c:pt idx="7738">
                  <c:v>39759.416666666664</c:v>
                </c:pt>
                <c:pt idx="7739">
                  <c:v>39759.458333333343</c:v>
                </c:pt>
                <c:pt idx="7740">
                  <c:v>39759.5</c:v>
                </c:pt>
                <c:pt idx="7741">
                  <c:v>39759.541666666584</c:v>
                </c:pt>
                <c:pt idx="7742">
                  <c:v>39759.583333333336</c:v>
                </c:pt>
                <c:pt idx="7743">
                  <c:v>39759.624999999993</c:v>
                </c:pt>
                <c:pt idx="7744">
                  <c:v>39759.666666666584</c:v>
                </c:pt>
                <c:pt idx="7745">
                  <c:v>39759.708333333336</c:v>
                </c:pt>
                <c:pt idx="7746">
                  <c:v>39759.75</c:v>
                </c:pt>
                <c:pt idx="7747">
                  <c:v>39759.791666666402</c:v>
                </c:pt>
                <c:pt idx="7748">
                  <c:v>39759.833333333336</c:v>
                </c:pt>
                <c:pt idx="7749">
                  <c:v>39759.875</c:v>
                </c:pt>
                <c:pt idx="7750">
                  <c:v>39759.916666666664</c:v>
                </c:pt>
                <c:pt idx="7751">
                  <c:v>39759.958333333343</c:v>
                </c:pt>
                <c:pt idx="7752">
                  <c:v>39760</c:v>
                </c:pt>
                <c:pt idx="7753">
                  <c:v>39760.041666666584</c:v>
                </c:pt>
                <c:pt idx="7754">
                  <c:v>39760.083333333336</c:v>
                </c:pt>
                <c:pt idx="7755">
                  <c:v>39760.124999999993</c:v>
                </c:pt>
                <c:pt idx="7756">
                  <c:v>39760.166666666584</c:v>
                </c:pt>
                <c:pt idx="7757">
                  <c:v>39760.208333333336</c:v>
                </c:pt>
                <c:pt idx="7758">
                  <c:v>39760.25</c:v>
                </c:pt>
                <c:pt idx="7759">
                  <c:v>39760.291666666402</c:v>
                </c:pt>
                <c:pt idx="7760">
                  <c:v>39760.333333333336</c:v>
                </c:pt>
                <c:pt idx="7761">
                  <c:v>39760.375</c:v>
                </c:pt>
                <c:pt idx="7762">
                  <c:v>39760.416666666664</c:v>
                </c:pt>
                <c:pt idx="7763">
                  <c:v>39760.458333333343</c:v>
                </c:pt>
                <c:pt idx="7764">
                  <c:v>39760.5</c:v>
                </c:pt>
                <c:pt idx="7765">
                  <c:v>39760.541666666584</c:v>
                </c:pt>
                <c:pt idx="7766">
                  <c:v>39760.583333333336</c:v>
                </c:pt>
                <c:pt idx="7767">
                  <c:v>39760.624999999993</c:v>
                </c:pt>
                <c:pt idx="7768">
                  <c:v>39760.666666666584</c:v>
                </c:pt>
                <c:pt idx="7769">
                  <c:v>39760.708333333336</c:v>
                </c:pt>
                <c:pt idx="7770">
                  <c:v>39760.75</c:v>
                </c:pt>
                <c:pt idx="7771">
                  <c:v>39760.791666666402</c:v>
                </c:pt>
                <c:pt idx="7772">
                  <c:v>39760.833333333336</c:v>
                </c:pt>
                <c:pt idx="7773">
                  <c:v>39760.875</c:v>
                </c:pt>
                <c:pt idx="7774">
                  <c:v>39760.916666666664</c:v>
                </c:pt>
                <c:pt idx="7775">
                  <c:v>39760.958333333343</c:v>
                </c:pt>
                <c:pt idx="7776">
                  <c:v>39761</c:v>
                </c:pt>
                <c:pt idx="7777">
                  <c:v>39761.041666666584</c:v>
                </c:pt>
                <c:pt idx="7778">
                  <c:v>39761.083333333336</c:v>
                </c:pt>
                <c:pt idx="7779">
                  <c:v>39761.124999999993</c:v>
                </c:pt>
                <c:pt idx="7780">
                  <c:v>39761.166666666584</c:v>
                </c:pt>
                <c:pt idx="7781">
                  <c:v>39761.208333333336</c:v>
                </c:pt>
                <c:pt idx="7782">
                  <c:v>39761.25</c:v>
                </c:pt>
                <c:pt idx="7783">
                  <c:v>39761.291666666402</c:v>
                </c:pt>
                <c:pt idx="7784">
                  <c:v>39761.333333333336</c:v>
                </c:pt>
                <c:pt idx="7785">
                  <c:v>39761.375</c:v>
                </c:pt>
                <c:pt idx="7786">
                  <c:v>39761.416666666664</c:v>
                </c:pt>
                <c:pt idx="7787">
                  <c:v>39761.458333333343</c:v>
                </c:pt>
                <c:pt idx="7788">
                  <c:v>39761.5</c:v>
                </c:pt>
                <c:pt idx="7789">
                  <c:v>39761.541666666584</c:v>
                </c:pt>
                <c:pt idx="7790">
                  <c:v>39761.583333333336</c:v>
                </c:pt>
                <c:pt idx="7791">
                  <c:v>39761.624999999993</c:v>
                </c:pt>
                <c:pt idx="7792">
                  <c:v>39761.666666666584</c:v>
                </c:pt>
                <c:pt idx="7793">
                  <c:v>39761.708333333336</c:v>
                </c:pt>
                <c:pt idx="7794">
                  <c:v>39761.75</c:v>
                </c:pt>
                <c:pt idx="7795">
                  <c:v>39761.791666666402</c:v>
                </c:pt>
                <c:pt idx="7796">
                  <c:v>39761.833333333336</c:v>
                </c:pt>
                <c:pt idx="7797">
                  <c:v>39761.875</c:v>
                </c:pt>
                <c:pt idx="7798">
                  <c:v>39761.916666666664</c:v>
                </c:pt>
                <c:pt idx="7799">
                  <c:v>39761.958333333343</c:v>
                </c:pt>
                <c:pt idx="7800">
                  <c:v>39762</c:v>
                </c:pt>
                <c:pt idx="7801">
                  <c:v>39762.041666666584</c:v>
                </c:pt>
                <c:pt idx="7802">
                  <c:v>39762.083333333336</c:v>
                </c:pt>
                <c:pt idx="7803">
                  <c:v>39762.124999999993</c:v>
                </c:pt>
                <c:pt idx="7804">
                  <c:v>39762.166666666584</c:v>
                </c:pt>
                <c:pt idx="7805">
                  <c:v>39762.208333333336</c:v>
                </c:pt>
                <c:pt idx="7806">
                  <c:v>39762.25</c:v>
                </c:pt>
                <c:pt idx="7807">
                  <c:v>39762.291666666402</c:v>
                </c:pt>
                <c:pt idx="7808">
                  <c:v>39762.333333333336</c:v>
                </c:pt>
                <c:pt idx="7809">
                  <c:v>39762.375</c:v>
                </c:pt>
                <c:pt idx="7810">
                  <c:v>39762.416666666664</c:v>
                </c:pt>
                <c:pt idx="7811">
                  <c:v>39762.458333333343</c:v>
                </c:pt>
                <c:pt idx="7812">
                  <c:v>39762.5</c:v>
                </c:pt>
                <c:pt idx="7813">
                  <c:v>39762.541666666584</c:v>
                </c:pt>
                <c:pt idx="7814">
                  <c:v>39762.583333333336</c:v>
                </c:pt>
                <c:pt idx="7815">
                  <c:v>39762.624999999993</c:v>
                </c:pt>
                <c:pt idx="7816">
                  <c:v>39762.666666666584</c:v>
                </c:pt>
                <c:pt idx="7817">
                  <c:v>39762.708333333336</c:v>
                </c:pt>
                <c:pt idx="7818">
                  <c:v>39762.75</c:v>
                </c:pt>
                <c:pt idx="7819">
                  <c:v>39762.791666666402</c:v>
                </c:pt>
                <c:pt idx="7820">
                  <c:v>39762.833333333336</c:v>
                </c:pt>
                <c:pt idx="7821">
                  <c:v>39762.875</c:v>
                </c:pt>
                <c:pt idx="7822">
                  <c:v>39762.916666666664</c:v>
                </c:pt>
                <c:pt idx="7823">
                  <c:v>39762.958333333343</c:v>
                </c:pt>
                <c:pt idx="7824">
                  <c:v>39763</c:v>
                </c:pt>
                <c:pt idx="7825">
                  <c:v>39763.041666666584</c:v>
                </c:pt>
                <c:pt idx="7826">
                  <c:v>39763.083333333336</c:v>
                </c:pt>
                <c:pt idx="7827">
                  <c:v>39763.124999999993</c:v>
                </c:pt>
                <c:pt idx="7828">
                  <c:v>39763.166666666584</c:v>
                </c:pt>
                <c:pt idx="7829">
                  <c:v>39763.208333333336</c:v>
                </c:pt>
                <c:pt idx="7830">
                  <c:v>39763.25</c:v>
                </c:pt>
                <c:pt idx="7831">
                  <c:v>39763.291666666402</c:v>
                </c:pt>
                <c:pt idx="7832">
                  <c:v>39763.333333333336</c:v>
                </c:pt>
                <c:pt idx="7833">
                  <c:v>39763.375</c:v>
                </c:pt>
                <c:pt idx="7834">
                  <c:v>39763.416666666664</c:v>
                </c:pt>
                <c:pt idx="7835">
                  <c:v>39763.458333333343</c:v>
                </c:pt>
                <c:pt idx="7836">
                  <c:v>39763.5</c:v>
                </c:pt>
                <c:pt idx="7837">
                  <c:v>39763.541666666584</c:v>
                </c:pt>
                <c:pt idx="7838">
                  <c:v>39763.583333333336</c:v>
                </c:pt>
                <c:pt idx="7839">
                  <c:v>39763.624999999993</c:v>
                </c:pt>
                <c:pt idx="7840">
                  <c:v>39763.666666666584</c:v>
                </c:pt>
                <c:pt idx="7841">
                  <c:v>39763.708333333336</c:v>
                </c:pt>
                <c:pt idx="7842">
                  <c:v>39763.75</c:v>
                </c:pt>
                <c:pt idx="7843">
                  <c:v>39763.791666666402</c:v>
                </c:pt>
                <c:pt idx="7844">
                  <c:v>39763.833333333336</c:v>
                </c:pt>
                <c:pt idx="7845">
                  <c:v>39763.875</c:v>
                </c:pt>
                <c:pt idx="7846">
                  <c:v>39763.916666666664</c:v>
                </c:pt>
                <c:pt idx="7847">
                  <c:v>39763.958333333343</c:v>
                </c:pt>
                <c:pt idx="7848">
                  <c:v>39764</c:v>
                </c:pt>
                <c:pt idx="7849">
                  <c:v>39764.041666666584</c:v>
                </c:pt>
                <c:pt idx="7850">
                  <c:v>39764.083333333336</c:v>
                </c:pt>
                <c:pt idx="7851">
                  <c:v>39764.124999999993</c:v>
                </c:pt>
                <c:pt idx="7852">
                  <c:v>39764.166666666584</c:v>
                </c:pt>
                <c:pt idx="7853">
                  <c:v>39764.208333333336</c:v>
                </c:pt>
                <c:pt idx="7854">
                  <c:v>39764.25</c:v>
                </c:pt>
                <c:pt idx="7855">
                  <c:v>39764.291666666402</c:v>
                </c:pt>
                <c:pt idx="7856">
                  <c:v>39764.333333333336</c:v>
                </c:pt>
                <c:pt idx="7857">
                  <c:v>39764.375</c:v>
                </c:pt>
                <c:pt idx="7858">
                  <c:v>39764.416666666664</c:v>
                </c:pt>
                <c:pt idx="7859">
                  <c:v>39764.458333333343</c:v>
                </c:pt>
                <c:pt idx="7860">
                  <c:v>39764.5</c:v>
                </c:pt>
                <c:pt idx="7861">
                  <c:v>39764.541666666584</c:v>
                </c:pt>
                <c:pt idx="7862">
                  <c:v>39764.583333333336</c:v>
                </c:pt>
                <c:pt idx="7863">
                  <c:v>39764.624999999993</c:v>
                </c:pt>
                <c:pt idx="7864">
                  <c:v>39764.666666666584</c:v>
                </c:pt>
                <c:pt idx="7865">
                  <c:v>39764.708333333336</c:v>
                </c:pt>
                <c:pt idx="7866">
                  <c:v>39764.75</c:v>
                </c:pt>
                <c:pt idx="7867">
                  <c:v>39764.791666666402</c:v>
                </c:pt>
                <c:pt idx="7868">
                  <c:v>39764.833333333336</c:v>
                </c:pt>
                <c:pt idx="7869">
                  <c:v>39764.875</c:v>
                </c:pt>
                <c:pt idx="7870">
                  <c:v>39764.916666666664</c:v>
                </c:pt>
                <c:pt idx="7871">
                  <c:v>39764.958333333343</c:v>
                </c:pt>
                <c:pt idx="7872">
                  <c:v>39765</c:v>
                </c:pt>
                <c:pt idx="7873">
                  <c:v>39765.041666666584</c:v>
                </c:pt>
                <c:pt idx="7874">
                  <c:v>39765.083333333336</c:v>
                </c:pt>
                <c:pt idx="7875">
                  <c:v>39765.124999999993</c:v>
                </c:pt>
                <c:pt idx="7876">
                  <c:v>39765.166666666584</c:v>
                </c:pt>
                <c:pt idx="7877">
                  <c:v>39765.208333333336</c:v>
                </c:pt>
                <c:pt idx="7878">
                  <c:v>39765.25</c:v>
                </c:pt>
                <c:pt idx="7879">
                  <c:v>39765.291666666402</c:v>
                </c:pt>
                <c:pt idx="7880">
                  <c:v>39765.333333333336</c:v>
                </c:pt>
                <c:pt idx="7881">
                  <c:v>39765.375</c:v>
                </c:pt>
                <c:pt idx="7882">
                  <c:v>39765.416666666664</c:v>
                </c:pt>
                <c:pt idx="7883">
                  <c:v>39765.458333333343</c:v>
                </c:pt>
                <c:pt idx="7884">
                  <c:v>39765.5</c:v>
                </c:pt>
                <c:pt idx="7885">
                  <c:v>39765.541666666584</c:v>
                </c:pt>
                <c:pt idx="7886">
                  <c:v>39765.583333333336</c:v>
                </c:pt>
                <c:pt idx="7887">
                  <c:v>39765.624999999993</c:v>
                </c:pt>
                <c:pt idx="7888">
                  <c:v>39765.666666666584</c:v>
                </c:pt>
                <c:pt idx="7889">
                  <c:v>39765.708333333336</c:v>
                </c:pt>
                <c:pt idx="7890">
                  <c:v>39765.75</c:v>
                </c:pt>
                <c:pt idx="7891">
                  <c:v>39765.791666666402</c:v>
                </c:pt>
                <c:pt idx="7892">
                  <c:v>39765.833333333336</c:v>
                </c:pt>
                <c:pt idx="7893">
                  <c:v>39765.875</c:v>
                </c:pt>
                <c:pt idx="7894">
                  <c:v>39765.916666666664</c:v>
                </c:pt>
                <c:pt idx="7895">
                  <c:v>39765.958333333343</c:v>
                </c:pt>
                <c:pt idx="7896">
                  <c:v>39766</c:v>
                </c:pt>
                <c:pt idx="7897">
                  <c:v>39766.041666666584</c:v>
                </c:pt>
                <c:pt idx="7898">
                  <c:v>39766.083333333336</c:v>
                </c:pt>
                <c:pt idx="7899">
                  <c:v>39766.124999999993</c:v>
                </c:pt>
                <c:pt idx="7900">
                  <c:v>39766.166666666584</c:v>
                </c:pt>
                <c:pt idx="7901">
                  <c:v>39766.208333333336</c:v>
                </c:pt>
                <c:pt idx="7902">
                  <c:v>39766.25</c:v>
                </c:pt>
                <c:pt idx="7903">
                  <c:v>39766.291666666402</c:v>
                </c:pt>
                <c:pt idx="7904">
                  <c:v>39766.333333333336</c:v>
                </c:pt>
                <c:pt idx="7905">
                  <c:v>39766.375</c:v>
                </c:pt>
                <c:pt idx="7906">
                  <c:v>39766.416666666664</c:v>
                </c:pt>
                <c:pt idx="7907">
                  <c:v>39766.458333333343</c:v>
                </c:pt>
                <c:pt idx="7908">
                  <c:v>39766.5</c:v>
                </c:pt>
                <c:pt idx="7909">
                  <c:v>39766.541666666584</c:v>
                </c:pt>
                <c:pt idx="7910">
                  <c:v>39766.583333333336</c:v>
                </c:pt>
                <c:pt idx="7911">
                  <c:v>39766.624999999993</c:v>
                </c:pt>
                <c:pt idx="7912">
                  <c:v>39766.666666666584</c:v>
                </c:pt>
                <c:pt idx="7913">
                  <c:v>39766.708333333336</c:v>
                </c:pt>
                <c:pt idx="7914">
                  <c:v>39766.75</c:v>
                </c:pt>
                <c:pt idx="7915">
                  <c:v>39766.791666666402</c:v>
                </c:pt>
                <c:pt idx="7916">
                  <c:v>39766.833333333336</c:v>
                </c:pt>
                <c:pt idx="7917">
                  <c:v>39766.875</c:v>
                </c:pt>
                <c:pt idx="7918">
                  <c:v>39766.916666666664</c:v>
                </c:pt>
                <c:pt idx="7919">
                  <c:v>39766.958333333343</c:v>
                </c:pt>
                <c:pt idx="7920">
                  <c:v>39767</c:v>
                </c:pt>
                <c:pt idx="7921">
                  <c:v>39767.041666666584</c:v>
                </c:pt>
                <c:pt idx="7922">
                  <c:v>39767.083333333336</c:v>
                </c:pt>
                <c:pt idx="7923">
                  <c:v>39767.124999999993</c:v>
                </c:pt>
                <c:pt idx="7924">
                  <c:v>39767.166666666584</c:v>
                </c:pt>
                <c:pt idx="7925">
                  <c:v>39767.208333333336</c:v>
                </c:pt>
                <c:pt idx="7926">
                  <c:v>39767.25</c:v>
                </c:pt>
                <c:pt idx="7927">
                  <c:v>39767.291666666402</c:v>
                </c:pt>
                <c:pt idx="7928">
                  <c:v>39767.333333333336</c:v>
                </c:pt>
                <c:pt idx="7929">
                  <c:v>39767.375</c:v>
                </c:pt>
                <c:pt idx="7930">
                  <c:v>39767.416666666664</c:v>
                </c:pt>
                <c:pt idx="7931">
                  <c:v>39767.458333333343</c:v>
                </c:pt>
                <c:pt idx="7932">
                  <c:v>39767.5</c:v>
                </c:pt>
                <c:pt idx="7933">
                  <c:v>39767.541666666584</c:v>
                </c:pt>
                <c:pt idx="7934">
                  <c:v>39767.583333333336</c:v>
                </c:pt>
                <c:pt idx="7935">
                  <c:v>39767.624999999993</c:v>
                </c:pt>
                <c:pt idx="7936">
                  <c:v>39767.666666666584</c:v>
                </c:pt>
                <c:pt idx="7937">
                  <c:v>39767.708333333336</c:v>
                </c:pt>
                <c:pt idx="7938">
                  <c:v>39767.75</c:v>
                </c:pt>
                <c:pt idx="7939">
                  <c:v>39767.791666666402</c:v>
                </c:pt>
                <c:pt idx="7940">
                  <c:v>39767.833333333336</c:v>
                </c:pt>
                <c:pt idx="7941">
                  <c:v>39767.875</c:v>
                </c:pt>
                <c:pt idx="7942">
                  <c:v>39767.916666666664</c:v>
                </c:pt>
                <c:pt idx="7943">
                  <c:v>39767.958333333343</c:v>
                </c:pt>
                <c:pt idx="7944">
                  <c:v>39768</c:v>
                </c:pt>
                <c:pt idx="7945">
                  <c:v>39768.041666666584</c:v>
                </c:pt>
                <c:pt idx="7946">
                  <c:v>39768.083333333336</c:v>
                </c:pt>
                <c:pt idx="7947">
                  <c:v>39768.124999999993</c:v>
                </c:pt>
                <c:pt idx="7948">
                  <c:v>39768.166666666584</c:v>
                </c:pt>
                <c:pt idx="7949">
                  <c:v>39768.208333333336</c:v>
                </c:pt>
                <c:pt idx="7950">
                  <c:v>39768.25</c:v>
                </c:pt>
                <c:pt idx="7951">
                  <c:v>39768.291666666402</c:v>
                </c:pt>
                <c:pt idx="7952">
                  <c:v>39768.333333333336</c:v>
                </c:pt>
                <c:pt idx="7953">
                  <c:v>39768.375</c:v>
                </c:pt>
                <c:pt idx="7954">
                  <c:v>39768.416666666664</c:v>
                </c:pt>
                <c:pt idx="7955">
                  <c:v>39768.458333333343</c:v>
                </c:pt>
                <c:pt idx="7956">
                  <c:v>39768.5</c:v>
                </c:pt>
                <c:pt idx="7957">
                  <c:v>39768.541666666584</c:v>
                </c:pt>
                <c:pt idx="7958">
                  <c:v>39768.583333333336</c:v>
                </c:pt>
                <c:pt idx="7959">
                  <c:v>39768.624999999993</c:v>
                </c:pt>
                <c:pt idx="7960">
                  <c:v>39768.666666666584</c:v>
                </c:pt>
                <c:pt idx="7961">
                  <c:v>39768.708333333336</c:v>
                </c:pt>
                <c:pt idx="7962">
                  <c:v>39768.75</c:v>
                </c:pt>
                <c:pt idx="7963">
                  <c:v>39768.791666666402</c:v>
                </c:pt>
                <c:pt idx="7964">
                  <c:v>39768.833333333336</c:v>
                </c:pt>
                <c:pt idx="7965">
                  <c:v>39768.875</c:v>
                </c:pt>
                <c:pt idx="7966">
                  <c:v>39768.916666666664</c:v>
                </c:pt>
                <c:pt idx="7967">
                  <c:v>39768.958333333343</c:v>
                </c:pt>
                <c:pt idx="7968">
                  <c:v>39769</c:v>
                </c:pt>
                <c:pt idx="7969">
                  <c:v>39769.041666666584</c:v>
                </c:pt>
                <c:pt idx="7970">
                  <c:v>39769.083333333336</c:v>
                </c:pt>
                <c:pt idx="7971">
                  <c:v>39769.124999999993</c:v>
                </c:pt>
                <c:pt idx="7972">
                  <c:v>39769.166666666584</c:v>
                </c:pt>
                <c:pt idx="7973">
                  <c:v>39769.208333333336</c:v>
                </c:pt>
                <c:pt idx="7974">
                  <c:v>39769.25</c:v>
                </c:pt>
                <c:pt idx="7975">
                  <c:v>39769.291666666402</c:v>
                </c:pt>
                <c:pt idx="7976">
                  <c:v>39769.333333333336</c:v>
                </c:pt>
                <c:pt idx="7977">
                  <c:v>39769.375</c:v>
                </c:pt>
                <c:pt idx="7978">
                  <c:v>39769.416666666664</c:v>
                </c:pt>
                <c:pt idx="7979">
                  <c:v>39769.458333333343</c:v>
                </c:pt>
                <c:pt idx="7980">
                  <c:v>39769.5</c:v>
                </c:pt>
                <c:pt idx="7981">
                  <c:v>39769.541666666584</c:v>
                </c:pt>
                <c:pt idx="7982">
                  <c:v>39769.583333333336</c:v>
                </c:pt>
                <c:pt idx="7983">
                  <c:v>39769.624999999993</c:v>
                </c:pt>
                <c:pt idx="7984">
                  <c:v>39769.666666666584</c:v>
                </c:pt>
                <c:pt idx="7985">
                  <c:v>39769.708333333336</c:v>
                </c:pt>
                <c:pt idx="7986">
                  <c:v>39769.75</c:v>
                </c:pt>
                <c:pt idx="7987">
                  <c:v>39769.791666666402</c:v>
                </c:pt>
                <c:pt idx="7988">
                  <c:v>39769.833333333336</c:v>
                </c:pt>
                <c:pt idx="7989">
                  <c:v>39769.875</c:v>
                </c:pt>
                <c:pt idx="7990">
                  <c:v>39769.916666666664</c:v>
                </c:pt>
                <c:pt idx="7991">
                  <c:v>39769.958333333343</c:v>
                </c:pt>
                <c:pt idx="7992">
                  <c:v>39770</c:v>
                </c:pt>
                <c:pt idx="7993">
                  <c:v>39770.041666666584</c:v>
                </c:pt>
                <c:pt idx="7994">
                  <c:v>39770.083333333336</c:v>
                </c:pt>
                <c:pt idx="7995">
                  <c:v>39770.124999999993</c:v>
                </c:pt>
                <c:pt idx="7996">
                  <c:v>39770.166666666584</c:v>
                </c:pt>
                <c:pt idx="7997">
                  <c:v>39770.208333333336</c:v>
                </c:pt>
                <c:pt idx="7998">
                  <c:v>39770.25</c:v>
                </c:pt>
                <c:pt idx="7999">
                  <c:v>39770.291666666402</c:v>
                </c:pt>
                <c:pt idx="8000">
                  <c:v>39770.333333333336</c:v>
                </c:pt>
                <c:pt idx="8001">
                  <c:v>39770.375</c:v>
                </c:pt>
                <c:pt idx="8002">
                  <c:v>39770.416666666664</c:v>
                </c:pt>
                <c:pt idx="8003">
                  <c:v>39770.458333333343</c:v>
                </c:pt>
                <c:pt idx="8004">
                  <c:v>39770.5</c:v>
                </c:pt>
                <c:pt idx="8005">
                  <c:v>39770.541666666584</c:v>
                </c:pt>
                <c:pt idx="8006">
                  <c:v>39770.583333333336</c:v>
                </c:pt>
                <c:pt idx="8007">
                  <c:v>39770.624999999993</c:v>
                </c:pt>
                <c:pt idx="8008">
                  <c:v>39770.666666666584</c:v>
                </c:pt>
                <c:pt idx="8009">
                  <c:v>39770.708333333336</c:v>
                </c:pt>
                <c:pt idx="8010">
                  <c:v>39770.75</c:v>
                </c:pt>
                <c:pt idx="8011">
                  <c:v>39770.791666666402</c:v>
                </c:pt>
                <c:pt idx="8012">
                  <c:v>39770.833333333336</c:v>
                </c:pt>
                <c:pt idx="8013">
                  <c:v>39770.875</c:v>
                </c:pt>
                <c:pt idx="8014">
                  <c:v>39770.916666666664</c:v>
                </c:pt>
                <c:pt idx="8015">
                  <c:v>39770.958333333343</c:v>
                </c:pt>
                <c:pt idx="8016">
                  <c:v>39771</c:v>
                </c:pt>
                <c:pt idx="8017">
                  <c:v>39771.041666666584</c:v>
                </c:pt>
                <c:pt idx="8018">
                  <c:v>39771.083333333336</c:v>
                </c:pt>
                <c:pt idx="8019">
                  <c:v>39771.124999999993</c:v>
                </c:pt>
                <c:pt idx="8020">
                  <c:v>39771.166666666584</c:v>
                </c:pt>
                <c:pt idx="8021">
                  <c:v>39771.208333333336</c:v>
                </c:pt>
                <c:pt idx="8022">
                  <c:v>39771.25</c:v>
                </c:pt>
                <c:pt idx="8023">
                  <c:v>39771.291666666402</c:v>
                </c:pt>
                <c:pt idx="8024">
                  <c:v>39771.333333333336</c:v>
                </c:pt>
                <c:pt idx="8025">
                  <c:v>39771.375</c:v>
                </c:pt>
                <c:pt idx="8026">
                  <c:v>39771.416666666664</c:v>
                </c:pt>
                <c:pt idx="8027">
                  <c:v>39771.458333333343</c:v>
                </c:pt>
                <c:pt idx="8028">
                  <c:v>39771.5</c:v>
                </c:pt>
                <c:pt idx="8029">
                  <c:v>39771.541666666584</c:v>
                </c:pt>
                <c:pt idx="8030">
                  <c:v>39771.583333333336</c:v>
                </c:pt>
                <c:pt idx="8031">
                  <c:v>39771.624999999993</c:v>
                </c:pt>
                <c:pt idx="8032">
                  <c:v>39771.666666666584</c:v>
                </c:pt>
                <c:pt idx="8033">
                  <c:v>39771.708333333336</c:v>
                </c:pt>
                <c:pt idx="8034">
                  <c:v>39771.75</c:v>
                </c:pt>
                <c:pt idx="8035">
                  <c:v>39771.791666666402</c:v>
                </c:pt>
                <c:pt idx="8036">
                  <c:v>39771.833333333336</c:v>
                </c:pt>
                <c:pt idx="8037">
                  <c:v>39771.875</c:v>
                </c:pt>
                <c:pt idx="8038">
                  <c:v>39771.916666666664</c:v>
                </c:pt>
                <c:pt idx="8039">
                  <c:v>39771.958333333343</c:v>
                </c:pt>
                <c:pt idx="8040">
                  <c:v>39772</c:v>
                </c:pt>
                <c:pt idx="8041">
                  <c:v>39772.041666666584</c:v>
                </c:pt>
                <c:pt idx="8042">
                  <c:v>39772.083333333336</c:v>
                </c:pt>
                <c:pt idx="8043">
                  <c:v>39772.124999999993</c:v>
                </c:pt>
                <c:pt idx="8044">
                  <c:v>39772.166666666584</c:v>
                </c:pt>
                <c:pt idx="8045">
                  <c:v>39772.208333333336</c:v>
                </c:pt>
                <c:pt idx="8046">
                  <c:v>39772.25</c:v>
                </c:pt>
                <c:pt idx="8047">
                  <c:v>39772.291666666402</c:v>
                </c:pt>
                <c:pt idx="8048">
                  <c:v>39772.333333333336</c:v>
                </c:pt>
                <c:pt idx="8049">
                  <c:v>39772.375</c:v>
                </c:pt>
                <c:pt idx="8050">
                  <c:v>39772.416666666664</c:v>
                </c:pt>
                <c:pt idx="8051">
                  <c:v>39772.458333333343</c:v>
                </c:pt>
                <c:pt idx="8052">
                  <c:v>39772.5</c:v>
                </c:pt>
                <c:pt idx="8053">
                  <c:v>39772.541666666584</c:v>
                </c:pt>
                <c:pt idx="8054">
                  <c:v>39772.583333333336</c:v>
                </c:pt>
                <c:pt idx="8055">
                  <c:v>39772.624999999993</c:v>
                </c:pt>
                <c:pt idx="8056">
                  <c:v>39772.666666666584</c:v>
                </c:pt>
                <c:pt idx="8057">
                  <c:v>39772.708333333336</c:v>
                </c:pt>
                <c:pt idx="8058">
                  <c:v>39772.75</c:v>
                </c:pt>
                <c:pt idx="8059">
                  <c:v>39772.791666666402</c:v>
                </c:pt>
                <c:pt idx="8060">
                  <c:v>39772.833333333336</c:v>
                </c:pt>
                <c:pt idx="8061">
                  <c:v>39772.875</c:v>
                </c:pt>
                <c:pt idx="8062">
                  <c:v>39772.916666666664</c:v>
                </c:pt>
                <c:pt idx="8063">
                  <c:v>39772.958333333343</c:v>
                </c:pt>
                <c:pt idx="8064">
                  <c:v>39773</c:v>
                </c:pt>
                <c:pt idx="8065">
                  <c:v>39773.041666666584</c:v>
                </c:pt>
                <c:pt idx="8066">
                  <c:v>39773.083333333336</c:v>
                </c:pt>
                <c:pt idx="8067">
                  <c:v>39773.124999999993</c:v>
                </c:pt>
                <c:pt idx="8068">
                  <c:v>39773.166666666584</c:v>
                </c:pt>
                <c:pt idx="8069">
                  <c:v>39773.208333333336</c:v>
                </c:pt>
                <c:pt idx="8070">
                  <c:v>39773.25</c:v>
                </c:pt>
                <c:pt idx="8071">
                  <c:v>39773.291666666402</c:v>
                </c:pt>
                <c:pt idx="8072">
                  <c:v>39773.333333333336</c:v>
                </c:pt>
                <c:pt idx="8073">
                  <c:v>39773.375</c:v>
                </c:pt>
                <c:pt idx="8074">
                  <c:v>39773.416666666664</c:v>
                </c:pt>
                <c:pt idx="8075">
                  <c:v>39773.458333333343</c:v>
                </c:pt>
                <c:pt idx="8076">
                  <c:v>39773.5</c:v>
                </c:pt>
                <c:pt idx="8077">
                  <c:v>39773.541666618585</c:v>
                </c:pt>
                <c:pt idx="8078">
                  <c:v>39773.5833332853</c:v>
                </c:pt>
                <c:pt idx="8079">
                  <c:v>39773.624999951884</c:v>
                </c:pt>
                <c:pt idx="8080">
                  <c:v>39773.666666618476</c:v>
                </c:pt>
                <c:pt idx="8081">
                  <c:v>39773.708333285198</c:v>
                </c:pt>
                <c:pt idx="8082">
                  <c:v>39773.749999951775</c:v>
                </c:pt>
                <c:pt idx="8083">
                  <c:v>39773.791666618134</c:v>
                </c:pt>
                <c:pt idx="8084">
                  <c:v>39773.833333285103</c:v>
                </c:pt>
                <c:pt idx="8085">
                  <c:v>39773.874999951702</c:v>
                </c:pt>
                <c:pt idx="8086">
                  <c:v>39773.916666618301</c:v>
                </c:pt>
                <c:pt idx="8087">
                  <c:v>39773.958333285103</c:v>
                </c:pt>
                <c:pt idx="8088">
                  <c:v>39773.999999951586</c:v>
                </c:pt>
                <c:pt idx="8089">
                  <c:v>39774.041666618185</c:v>
                </c:pt>
                <c:pt idx="8090">
                  <c:v>39774.083333284798</c:v>
                </c:pt>
                <c:pt idx="8091">
                  <c:v>39774.124999951484</c:v>
                </c:pt>
                <c:pt idx="8092">
                  <c:v>39774.166666618075</c:v>
                </c:pt>
                <c:pt idx="8093">
                  <c:v>39774.208333284703</c:v>
                </c:pt>
                <c:pt idx="8094">
                  <c:v>39774.249999951186</c:v>
                </c:pt>
                <c:pt idx="8095">
                  <c:v>39774.291666617675</c:v>
                </c:pt>
                <c:pt idx="8096">
                  <c:v>39774.333333284601</c:v>
                </c:pt>
                <c:pt idx="8097">
                  <c:v>39774.3749999512</c:v>
                </c:pt>
                <c:pt idx="8098">
                  <c:v>39774.416666617784</c:v>
                </c:pt>
                <c:pt idx="8099">
                  <c:v>39774.458333284703</c:v>
                </c:pt>
                <c:pt idx="8100">
                  <c:v>39774.499999951084</c:v>
                </c:pt>
                <c:pt idx="8101">
                  <c:v>39774.541666617501</c:v>
                </c:pt>
                <c:pt idx="8102">
                  <c:v>39774.583333284398</c:v>
                </c:pt>
                <c:pt idx="8103">
                  <c:v>39774.624999950996</c:v>
                </c:pt>
                <c:pt idx="8104">
                  <c:v>39774.666666617442</c:v>
                </c:pt>
                <c:pt idx="8105">
                  <c:v>39774.708333284201</c:v>
                </c:pt>
                <c:pt idx="8106">
                  <c:v>39774.749999950902</c:v>
                </c:pt>
                <c:pt idx="8107">
                  <c:v>39774.791666617151</c:v>
                </c:pt>
                <c:pt idx="8108">
                  <c:v>39774.833333284099</c:v>
                </c:pt>
                <c:pt idx="8109">
                  <c:v>39774.874999950953</c:v>
                </c:pt>
                <c:pt idx="8110">
                  <c:v>39774.916666617384</c:v>
                </c:pt>
                <c:pt idx="8111">
                  <c:v>39774.95833328423</c:v>
                </c:pt>
                <c:pt idx="8112">
                  <c:v>39774.999999950604</c:v>
                </c:pt>
                <c:pt idx="8113">
                  <c:v>39775.0416666171</c:v>
                </c:pt>
                <c:pt idx="8114">
                  <c:v>39775.083333283903</c:v>
                </c:pt>
                <c:pt idx="8115">
                  <c:v>39775.124999950502</c:v>
                </c:pt>
                <c:pt idx="8116">
                  <c:v>39775.166666617035</c:v>
                </c:pt>
                <c:pt idx="8117">
                  <c:v>39775.208333283801</c:v>
                </c:pt>
                <c:pt idx="8118">
                  <c:v>39775.2499999504</c:v>
                </c:pt>
                <c:pt idx="8119">
                  <c:v>39775.291666616744</c:v>
                </c:pt>
                <c:pt idx="8120">
                  <c:v>39775.333333283685</c:v>
                </c:pt>
                <c:pt idx="8121">
                  <c:v>39775.374999950298</c:v>
                </c:pt>
                <c:pt idx="8122">
                  <c:v>39775.416666616897</c:v>
                </c:pt>
                <c:pt idx="8123">
                  <c:v>39775.458333283612</c:v>
                </c:pt>
                <c:pt idx="8124">
                  <c:v>39775.499999950196</c:v>
                </c:pt>
                <c:pt idx="8125">
                  <c:v>39775.541666616649</c:v>
                </c:pt>
                <c:pt idx="8126">
                  <c:v>39775.583333283401</c:v>
                </c:pt>
                <c:pt idx="8127">
                  <c:v>39775.624999950101</c:v>
                </c:pt>
                <c:pt idx="8128">
                  <c:v>39775.666666616584</c:v>
                </c:pt>
                <c:pt idx="8129">
                  <c:v>39775.708333283284</c:v>
                </c:pt>
                <c:pt idx="8130">
                  <c:v>39775.749999949898</c:v>
                </c:pt>
                <c:pt idx="8131">
                  <c:v>39775.791666616344</c:v>
                </c:pt>
                <c:pt idx="8132">
                  <c:v>39775.833333283197</c:v>
                </c:pt>
                <c:pt idx="8133">
                  <c:v>39775.874999950014</c:v>
                </c:pt>
                <c:pt idx="8134">
                  <c:v>39775.916666616497</c:v>
                </c:pt>
                <c:pt idx="8135">
                  <c:v>39775.958333283212</c:v>
                </c:pt>
                <c:pt idx="8136">
                  <c:v>39775.999999949701</c:v>
                </c:pt>
                <c:pt idx="8137">
                  <c:v>39776.041666616184</c:v>
                </c:pt>
                <c:pt idx="8138">
                  <c:v>39776.083333283001</c:v>
                </c:pt>
                <c:pt idx="8139">
                  <c:v>39776.124999949599</c:v>
                </c:pt>
                <c:pt idx="8140">
                  <c:v>39776.166666616184</c:v>
                </c:pt>
                <c:pt idx="8141">
                  <c:v>39776.208333282797</c:v>
                </c:pt>
                <c:pt idx="8142">
                  <c:v>39776.249999949498</c:v>
                </c:pt>
                <c:pt idx="8143">
                  <c:v>39776.29166661582</c:v>
                </c:pt>
                <c:pt idx="8144">
                  <c:v>39776.333333282702</c:v>
                </c:pt>
                <c:pt idx="8145">
                  <c:v>39776.374999949607</c:v>
                </c:pt>
                <c:pt idx="8146">
                  <c:v>39776.416666616002</c:v>
                </c:pt>
                <c:pt idx="8147">
                  <c:v>39776.458333282753</c:v>
                </c:pt>
                <c:pt idx="8148">
                  <c:v>39776.499999949199</c:v>
                </c:pt>
                <c:pt idx="8149">
                  <c:v>39776.541666615674</c:v>
                </c:pt>
                <c:pt idx="8150">
                  <c:v>39776.583333282499</c:v>
                </c:pt>
                <c:pt idx="8151">
                  <c:v>39776.624999949097</c:v>
                </c:pt>
                <c:pt idx="8152">
                  <c:v>39776.666666615558</c:v>
                </c:pt>
                <c:pt idx="8153">
                  <c:v>39776.708333282397</c:v>
                </c:pt>
                <c:pt idx="8154">
                  <c:v>39776.749999949003</c:v>
                </c:pt>
                <c:pt idx="8155">
                  <c:v>39776.791666615245</c:v>
                </c:pt>
                <c:pt idx="8156">
                  <c:v>39776.833333282302</c:v>
                </c:pt>
                <c:pt idx="8157">
                  <c:v>39776.874999949141</c:v>
                </c:pt>
                <c:pt idx="8158">
                  <c:v>39776.9166666155</c:v>
                </c:pt>
                <c:pt idx="8159">
                  <c:v>39776.958333282288</c:v>
                </c:pt>
                <c:pt idx="8160">
                  <c:v>39776.999999948799</c:v>
                </c:pt>
                <c:pt idx="8161">
                  <c:v>39777.041666615158</c:v>
                </c:pt>
                <c:pt idx="8162">
                  <c:v>39777.083333281997</c:v>
                </c:pt>
                <c:pt idx="8163">
                  <c:v>39777.124999948697</c:v>
                </c:pt>
                <c:pt idx="8164">
                  <c:v>39777.1666666151</c:v>
                </c:pt>
                <c:pt idx="8165">
                  <c:v>39777.208333281902</c:v>
                </c:pt>
                <c:pt idx="8166">
                  <c:v>39777.249999948603</c:v>
                </c:pt>
                <c:pt idx="8167">
                  <c:v>39777.291666614889</c:v>
                </c:pt>
                <c:pt idx="8168">
                  <c:v>39777.3333332818</c:v>
                </c:pt>
                <c:pt idx="8169">
                  <c:v>39777.374999948654</c:v>
                </c:pt>
                <c:pt idx="8170">
                  <c:v>39777.4166666151</c:v>
                </c:pt>
                <c:pt idx="8171">
                  <c:v>39777.458333281698</c:v>
                </c:pt>
                <c:pt idx="8172">
                  <c:v>39777.499999948297</c:v>
                </c:pt>
                <c:pt idx="8173">
                  <c:v>39777.541666614874</c:v>
                </c:pt>
                <c:pt idx="8174">
                  <c:v>39777.583333281502</c:v>
                </c:pt>
                <c:pt idx="8175">
                  <c:v>39777.624999948202</c:v>
                </c:pt>
                <c:pt idx="8176">
                  <c:v>39777.666666614576</c:v>
                </c:pt>
                <c:pt idx="8177">
                  <c:v>39777.708333281284</c:v>
                </c:pt>
                <c:pt idx="8178">
                  <c:v>39777.749999947897</c:v>
                </c:pt>
                <c:pt idx="8179">
                  <c:v>39777.791666614197</c:v>
                </c:pt>
                <c:pt idx="8180">
                  <c:v>39777.833333281102</c:v>
                </c:pt>
                <c:pt idx="8181">
                  <c:v>39777.874999947853</c:v>
                </c:pt>
                <c:pt idx="8182">
                  <c:v>39777.916666614285</c:v>
                </c:pt>
                <c:pt idx="8183">
                  <c:v>39777.958333281043</c:v>
                </c:pt>
                <c:pt idx="8184">
                  <c:v>39777.999999947497</c:v>
                </c:pt>
                <c:pt idx="8185">
                  <c:v>39778.041666614074</c:v>
                </c:pt>
                <c:pt idx="8186">
                  <c:v>39778.083333280701</c:v>
                </c:pt>
                <c:pt idx="8187">
                  <c:v>39778.1249999473</c:v>
                </c:pt>
                <c:pt idx="8188">
                  <c:v>39778.166666613659</c:v>
                </c:pt>
                <c:pt idx="8189">
                  <c:v>39778.208333280498</c:v>
                </c:pt>
                <c:pt idx="8190">
                  <c:v>39778.249999947097</c:v>
                </c:pt>
                <c:pt idx="8191">
                  <c:v>39778.291666613317</c:v>
                </c:pt>
                <c:pt idx="8192">
                  <c:v>39778.333333280301</c:v>
                </c:pt>
                <c:pt idx="8193">
                  <c:v>39778.374999947118</c:v>
                </c:pt>
                <c:pt idx="8194">
                  <c:v>39778.416666613484</c:v>
                </c:pt>
                <c:pt idx="8195">
                  <c:v>39778.458333280243</c:v>
                </c:pt>
                <c:pt idx="8196">
                  <c:v>39778.499999946711</c:v>
                </c:pt>
                <c:pt idx="8197">
                  <c:v>39778.541666613077</c:v>
                </c:pt>
                <c:pt idx="8198">
                  <c:v>39778.583333280003</c:v>
                </c:pt>
                <c:pt idx="8199">
                  <c:v>39778.624999946602</c:v>
                </c:pt>
                <c:pt idx="8200">
                  <c:v>39778.666666612975</c:v>
                </c:pt>
                <c:pt idx="8201">
                  <c:v>39778.708333279697</c:v>
                </c:pt>
                <c:pt idx="8202">
                  <c:v>39778.749999946303</c:v>
                </c:pt>
                <c:pt idx="8203">
                  <c:v>39778.791666612575</c:v>
                </c:pt>
                <c:pt idx="8204">
                  <c:v>39778.833333279603</c:v>
                </c:pt>
                <c:pt idx="8205">
                  <c:v>39778.874999946303</c:v>
                </c:pt>
                <c:pt idx="8206">
                  <c:v>39778.916666612684</c:v>
                </c:pt>
                <c:pt idx="8207">
                  <c:v>39778.958333279552</c:v>
                </c:pt>
                <c:pt idx="8208">
                  <c:v>39778.999999945903</c:v>
                </c:pt>
                <c:pt idx="8209">
                  <c:v>39779.041666612349</c:v>
                </c:pt>
                <c:pt idx="8210">
                  <c:v>39779.083333279013</c:v>
                </c:pt>
                <c:pt idx="8211">
                  <c:v>39779.124999945598</c:v>
                </c:pt>
                <c:pt idx="8212">
                  <c:v>39779.166666612175</c:v>
                </c:pt>
                <c:pt idx="8213">
                  <c:v>39779.208333278999</c:v>
                </c:pt>
                <c:pt idx="8214">
                  <c:v>39779.249999945401</c:v>
                </c:pt>
                <c:pt idx="8215">
                  <c:v>39779.291666611614</c:v>
                </c:pt>
                <c:pt idx="8216">
                  <c:v>39779.333333278613</c:v>
                </c:pt>
                <c:pt idx="8217">
                  <c:v>39779.374999945212</c:v>
                </c:pt>
                <c:pt idx="8218">
                  <c:v>39779.416666611804</c:v>
                </c:pt>
                <c:pt idx="8219">
                  <c:v>39779.458333278701</c:v>
                </c:pt>
                <c:pt idx="8220">
                  <c:v>39779.499999945001</c:v>
                </c:pt>
                <c:pt idx="8221">
                  <c:v>39779.541666611367</c:v>
                </c:pt>
                <c:pt idx="8222">
                  <c:v>39779.583333278213</c:v>
                </c:pt>
                <c:pt idx="8223">
                  <c:v>39779.624999944797</c:v>
                </c:pt>
                <c:pt idx="8224">
                  <c:v>39779.666666611134</c:v>
                </c:pt>
                <c:pt idx="8225">
                  <c:v>39779.708333278191</c:v>
                </c:pt>
                <c:pt idx="8226">
                  <c:v>39779.749999944601</c:v>
                </c:pt>
                <c:pt idx="8227">
                  <c:v>39779.791666610865</c:v>
                </c:pt>
                <c:pt idx="8228">
                  <c:v>39779.833333277798</c:v>
                </c:pt>
                <c:pt idx="8229">
                  <c:v>39779.87499994463</c:v>
                </c:pt>
                <c:pt idx="8230">
                  <c:v>39779.916666610996</c:v>
                </c:pt>
                <c:pt idx="8231">
                  <c:v>39779.958333277791</c:v>
                </c:pt>
                <c:pt idx="8232">
                  <c:v>39779.999999944201</c:v>
                </c:pt>
                <c:pt idx="8233">
                  <c:v>39780.041666610574</c:v>
                </c:pt>
                <c:pt idx="8234">
                  <c:v>39780.083333277398</c:v>
                </c:pt>
                <c:pt idx="8235">
                  <c:v>39780.124999943997</c:v>
                </c:pt>
                <c:pt idx="8236">
                  <c:v>39780.166666610574</c:v>
                </c:pt>
                <c:pt idx="8237">
                  <c:v>39780.208333277202</c:v>
                </c:pt>
                <c:pt idx="8238">
                  <c:v>39780.249999943801</c:v>
                </c:pt>
                <c:pt idx="8239">
                  <c:v>39780.29166661005</c:v>
                </c:pt>
                <c:pt idx="8240">
                  <c:v>39780.333333277013</c:v>
                </c:pt>
                <c:pt idx="8241">
                  <c:v>39780.374999943611</c:v>
                </c:pt>
                <c:pt idx="8242">
                  <c:v>39780.416666610196</c:v>
                </c:pt>
                <c:pt idx="8243">
                  <c:v>39780.4583332771</c:v>
                </c:pt>
                <c:pt idx="8244">
                  <c:v>39780.4999999434</c:v>
                </c:pt>
                <c:pt idx="8245">
                  <c:v>39780.541666609985</c:v>
                </c:pt>
                <c:pt idx="8246">
                  <c:v>39780.583333276612</c:v>
                </c:pt>
                <c:pt idx="8247">
                  <c:v>39780.624999943197</c:v>
                </c:pt>
                <c:pt idx="8248">
                  <c:v>39780.666666609774</c:v>
                </c:pt>
                <c:pt idx="8249">
                  <c:v>39780.708333276569</c:v>
                </c:pt>
                <c:pt idx="8250">
                  <c:v>39780.749999943</c:v>
                </c:pt>
                <c:pt idx="8251">
                  <c:v>39780.791666609344</c:v>
                </c:pt>
                <c:pt idx="8252">
                  <c:v>39780.833333276212</c:v>
                </c:pt>
                <c:pt idx="8253">
                  <c:v>39780.874999943015</c:v>
                </c:pt>
                <c:pt idx="8254">
                  <c:v>39780.916666609402</c:v>
                </c:pt>
                <c:pt idx="8255">
                  <c:v>39780.958333276285</c:v>
                </c:pt>
                <c:pt idx="8256">
                  <c:v>39780.9999999426</c:v>
                </c:pt>
                <c:pt idx="8257">
                  <c:v>39781.041666609184</c:v>
                </c:pt>
                <c:pt idx="8258">
                  <c:v>39781.083333275797</c:v>
                </c:pt>
                <c:pt idx="8259">
                  <c:v>39781.124999942411</c:v>
                </c:pt>
                <c:pt idx="8260">
                  <c:v>39781.166666608995</c:v>
                </c:pt>
                <c:pt idx="8261">
                  <c:v>39781.208333275601</c:v>
                </c:pt>
                <c:pt idx="8262">
                  <c:v>39781.2499999422</c:v>
                </c:pt>
                <c:pt idx="8263">
                  <c:v>39781.291666608566</c:v>
                </c:pt>
                <c:pt idx="8264">
                  <c:v>39781.333333275397</c:v>
                </c:pt>
                <c:pt idx="8265">
                  <c:v>39781.374999942214</c:v>
                </c:pt>
                <c:pt idx="8266">
                  <c:v>39781.416666608602</c:v>
                </c:pt>
                <c:pt idx="8267">
                  <c:v>39781.458333275368</c:v>
                </c:pt>
                <c:pt idx="8268">
                  <c:v>39781.4999999418</c:v>
                </c:pt>
                <c:pt idx="8269">
                  <c:v>39781.541666608384</c:v>
                </c:pt>
                <c:pt idx="8270">
                  <c:v>39781.583333275012</c:v>
                </c:pt>
                <c:pt idx="8271">
                  <c:v>39781.624999941596</c:v>
                </c:pt>
                <c:pt idx="8272">
                  <c:v>39781.666666608195</c:v>
                </c:pt>
                <c:pt idx="8273">
                  <c:v>39781.708333274953</c:v>
                </c:pt>
                <c:pt idx="8274">
                  <c:v>39781.749999941385</c:v>
                </c:pt>
                <c:pt idx="8275">
                  <c:v>39781.791666607744</c:v>
                </c:pt>
                <c:pt idx="8276">
                  <c:v>39781.833333274612</c:v>
                </c:pt>
                <c:pt idx="8277">
                  <c:v>39781.874999941203</c:v>
                </c:pt>
                <c:pt idx="8278">
                  <c:v>39781.916666607802</c:v>
                </c:pt>
                <c:pt idx="8279">
                  <c:v>39781.95833327467</c:v>
                </c:pt>
                <c:pt idx="8280">
                  <c:v>39781.999999940999</c:v>
                </c:pt>
                <c:pt idx="8281">
                  <c:v>39782.041666607576</c:v>
                </c:pt>
                <c:pt idx="8282">
                  <c:v>39782.083333274211</c:v>
                </c:pt>
                <c:pt idx="8283">
                  <c:v>39782.124999940803</c:v>
                </c:pt>
                <c:pt idx="8284">
                  <c:v>39782.166666607227</c:v>
                </c:pt>
                <c:pt idx="8285">
                  <c:v>39782.208333274153</c:v>
                </c:pt>
                <c:pt idx="8286">
                  <c:v>39782.249999940599</c:v>
                </c:pt>
                <c:pt idx="8287">
                  <c:v>39782.291666606958</c:v>
                </c:pt>
                <c:pt idx="8288">
                  <c:v>39782.333333273797</c:v>
                </c:pt>
                <c:pt idx="8289">
                  <c:v>39782.374999940606</c:v>
                </c:pt>
                <c:pt idx="8290">
                  <c:v>39782.416666607001</c:v>
                </c:pt>
                <c:pt idx="8291">
                  <c:v>39782.458333273687</c:v>
                </c:pt>
                <c:pt idx="8292">
                  <c:v>39782.499999940097</c:v>
                </c:pt>
                <c:pt idx="8293">
                  <c:v>39782.541666606674</c:v>
                </c:pt>
                <c:pt idx="8294">
                  <c:v>39782.583333273302</c:v>
                </c:pt>
                <c:pt idx="8295">
                  <c:v>39782.624999939901</c:v>
                </c:pt>
                <c:pt idx="8296">
                  <c:v>39782.666666606485</c:v>
                </c:pt>
                <c:pt idx="8297">
                  <c:v>39782.708333273098</c:v>
                </c:pt>
                <c:pt idx="8298">
                  <c:v>39782.749999939675</c:v>
                </c:pt>
                <c:pt idx="8299">
                  <c:v>39782.791666606099</c:v>
                </c:pt>
                <c:pt idx="8300">
                  <c:v>39782.833333273011</c:v>
                </c:pt>
                <c:pt idx="8301">
                  <c:v>39782.874999939602</c:v>
                </c:pt>
                <c:pt idx="8302">
                  <c:v>39782.916666606099</c:v>
                </c:pt>
                <c:pt idx="8303">
                  <c:v>39782.958333272967</c:v>
                </c:pt>
                <c:pt idx="8304">
                  <c:v>39782.999999939275</c:v>
                </c:pt>
                <c:pt idx="8305">
                  <c:v>39783.041666605874</c:v>
                </c:pt>
                <c:pt idx="8306">
                  <c:v>39783.083333272603</c:v>
                </c:pt>
                <c:pt idx="8307">
                  <c:v>39783.1249999391</c:v>
                </c:pt>
                <c:pt idx="8308">
                  <c:v>39783.166666605575</c:v>
                </c:pt>
                <c:pt idx="8309">
                  <c:v>39783.208333272298</c:v>
                </c:pt>
                <c:pt idx="8310">
                  <c:v>39783.249999938897</c:v>
                </c:pt>
                <c:pt idx="8311">
                  <c:v>39783.291666605182</c:v>
                </c:pt>
                <c:pt idx="8312">
                  <c:v>39783.333333272203</c:v>
                </c:pt>
                <c:pt idx="8313">
                  <c:v>39783.374999938853</c:v>
                </c:pt>
                <c:pt idx="8314">
                  <c:v>39783.416666605284</c:v>
                </c:pt>
                <c:pt idx="8315">
                  <c:v>39783.458333272152</c:v>
                </c:pt>
                <c:pt idx="8316">
                  <c:v>39783.499999938511</c:v>
                </c:pt>
                <c:pt idx="8317">
                  <c:v>39783.541666604986</c:v>
                </c:pt>
                <c:pt idx="8318">
                  <c:v>39783.583333271701</c:v>
                </c:pt>
                <c:pt idx="8319">
                  <c:v>39783.6249999383</c:v>
                </c:pt>
                <c:pt idx="8320">
                  <c:v>39783.666666604884</c:v>
                </c:pt>
                <c:pt idx="8321">
                  <c:v>39783.708333271497</c:v>
                </c:pt>
                <c:pt idx="8322">
                  <c:v>39783.749999938103</c:v>
                </c:pt>
                <c:pt idx="8323">
                  <c:v>39783.791666604477</c:v>
                </c:pt>
                <c:pt idx="8324">
                  <c:v>39783.833333271301</c:v>
                </c:pt>
                <c:pt idx="8325">
                  <c:v>39783.874999937943</c:v>
                </c:pt>
                <c:pt idx="8326">
                  <c:v>39783.916666604498</c:v>
                </c:pt>
                <c:pt idx="8327">
                  <c:v>39783.958333271243</c:v>
                </c:pt>
                <c:pt idx="8328">
                  <c:v>39783.999999937674</c:v>
                </c:pt>
                <c:pt idx="8329">
                  <c:v>39784.041666604186</c:v>
                </c:pt>
                <c:pt idx="8330">
                  <c:v>39784.083333271003</c:v>
                </c:pt>
                <c:pt idx="8331">
                  <c:v>39784.1249999375</c:v>
                </c:pt>
                <c:pt idx="8332">
                  <c:v>39784.166666604084</c:v>
                </c:pt>
                <c:pt idx="8333">
                  <c:v>39784.208333270697</c:v>
                </c:pt>
                <c:pt idx="8334">
                  <c:v>39784.249999937274</c:v>
                </c:pt>
                <c:pt idx="8335">
                  <c:v>39784.291666603574</c:v>
                </c:pt>
                <c:pt idx="8336">
                  <c:v>39784.333333270602</c:v>
                </c:pt>
                <c:pt idx="8337">
                  <c:v>39784.374999937099</c:v>
                </c:pt>
                <c:pt idx="8338">
                  <c:v>39784.416666603684</c:v>
                </c:pt>
                <c:pt idx="8339">
                  <c:v>39784.458333270544</c:v>
                </c:pt>
                <c:pt idx="8340">
                  <c:v>39784.499999936903</c:v>
                </c:pt>
                <c:pt idx="8341">
                  <c:v>39784.541666603327</c:v>
                </c:pt>
                <c:pt idx="8342">
                  <c:v>39784.583333270202</c:v>
                </c:pt>
                <c:pt idx="8343">
                  <c:v>39784.624999936685</c:v>
                </c:pt>
                <c:pt idx="8344">
                  <c:v>39784.666666603174</c:v>
                </c:pt>
                <c:pt idx="8345">
                  <c:v>39784.708333269897</c:v>
                </c:pt>
                <c:pt idx="8346">
                  <c:v>39784.749999936503</c:v>
                </c:pt>
                <c:pt idx="8347">
                  <c:v>39784.791666602847</c:v>
                </c:pt>
                <c:pt idx="8348">
                  <c:v>39784.8333332697</c:v>
                </c:pt>
                <c:pt idx="8349">
                  <c:v>39784.874999936299</c:v>
                </c:pt>
                <c:pt idx="8350">
                  <c:v>39784.916666602898</c:v>
                </c:pt>
                <c:pt idx="8351">
                  <c:v>39784.958333269613</c:v>
                </c:pt>
                <c:pt idx="8352">
                  <c:v>39784.999999936103</c:v>
                </c:pt>
                <c:pt idx="8353">
                  <c:v>39785.041666602585</c:v>
                </c:pt>
                <c:pt idx="8354">
                  <c:v>39785.0833332693</c:v>
                </c:pt>
                <c:pt idx="8355">
                  <c:v>39785.124999935884</c:v>
                </c:pt>
                <c:pt idx="8356">
                  <c:v>39785.166666602476</c:v>
                </c:pt>
                <c:pt idx="8357">
                  <c:v>39785.208333269111</c:v>
                </c:pt>
                <c:pt idx="8358">
                  <c:v>39785.249999935586</c:v>
                </c:pt>
                <c:pt idx="8359">
                  <c:v>39785.291666602046</c:v>
                </c:pt>
                <c:pt idx="8360">
                  <c:v>39785.333333269002</c:v>
                </c:pt>
                <c:pt idx="8361">
                  <c:v>39785.374999935499</c:v>
                </c:pt>
                <c:pt idx="8362">
                  <c:v>39785.416666602097</c:v>
                </c:pt>
                <c:pt idx="8363">
                  <c:v>39785.458333268929</c:v>
                </c:pt>
                <c:pt idx="8364">
                  <c:v>39785.499999935186</c:v>
                </c:pt>
                <c:pt idx="8365">
                  <c:v>39785.541666601726</c:v>
                </c:pt>
                <c:pt idx="8366">
                  <c:v>39785.583333268543</c:v>
                </c:pt>
                <c:pt idx="8367">
                  <c:v>39785.624999935084</c:v>
                </c:pt>
                <c:pt idx="8368">
                  <c:v>39785.666666601574</c:v>
                </c:pt>
                <c:pt idx="8369">
                  <c:v>39785.708333268303</c:v>
                </c:pt>
                <c:pt idx="8370">
                  <c:v>39785.749999934902</c:v>
                </c:pt>
                <c:pt idx="8371">
                  <c:v>39785.791666601042</c:v>
                </c:pt>
                <c:pt idx="8372">
                  <c:v>39785.833333267998</c:v>
                </c:pt>
                <c:pt idx="8373">
                  <c:v>39785.874999934611</c:v>
                </c:pt>
                <c:pt idx="8374">
                  <c:v>39785.916666601195</c:v>
                </c:pt>
                <c:pt idx="8375">
                  <c:v>39785.958333267969</c:v>
                </c:pt>
                <c:pt idx="8376">
                  <c:v>39785.9999999344</c:v>
                </c:pt>
                <c:pt idx="8377">
                  <c:v>39786.041666600984</c:v>
                </c:pt>
                <c:pt idx="8378">
                  <c:v>39786.083333267597</c:v>
                </c:pt>
                <c:pt idx="8379">
                  <c:v>39786.124999934204</c:v>
                </c:pt>
                <c:pt idx="8380">
                  <c:v>39786.166666600649</c:v>
                </c:pt>
                <c:pt idx="8381">
                  <c:v>39786.208333267401</c:v>
                </c:pt>
                <c:pt idx="8382">
                  <c:v>39786.249999934</c:v>
                </c:pt>
                <c:pt idx="8383">
                  <c:v>39786.291666600344</c:v>
                </c:pt>
                <c:pt idx="8384">
                  <c:v>39786.333333267197</c:v>
                </c:pt>
                <c:pt idx="8385">
                  <c:v>39786.374999933803</c:v>
                </c:pt>
                <c:pt idx="8386">
                  <c:v>39786.416666600402</c:v>
                </c:pt>
                <c:pt idx="8387">
                  <c:v>39786.458333267168</c:v>
                </c:pt>
                <c:pt idx="8388">
                  <c:v>39786.499999933585</c:v>
                </c:pt>
                <c:pt idx="8389">
                  <c:v>39786.541666600184</c:v>
                </c:pt>
                <c:pt idx="8390">
                  <c:v>39786.583333266797</c:v>
                </c:pt>
                <c:pt idx="8391">
                  <c:v>39786.624999933374</c:v>
                </c:pt>
                <c:pt idx="8392">
                  <c:v>39786.666666599995</c:v>
                </c:pt>
                <c:pt idx="8393">
                  <c:v>39786.708333266601</c:v>
                </c:pt>
                <c:pt idx="8394">
                  <c:v>39786.749999933185</c:v>
                </c:pt>
                <c:pt idx="8395">
                  <c:v>39786.791666599565</c:v>
                </c:pt>
                <c:pt idx="8396">
                  <c:v>39786.833333266397</c:v>
                </c:pt>
                <c:pt idx="8397">
                  <c:v>39786.874999933003</c:v>
                </c:pt>
                <c:pt idx="8398">
                  <c:v>39786.916666599602</c:v>
                </c:pt>
                <c:pt idx="8399">
                  <c:v>39786.958333266353</c:v>
                </c:pt>
                <c:pt idx="8400">
                  <c:v>39786.999999932785</c:v>
                </c:pt>
                <c:pt idx="8401">
                  <c:v>39787.041666599376</c:v>
                </c:pt>
                <c:pt idx="8402">
                  <c:v>39787.083333265997</c:v>
                </c:pt>
                <c:pt idx="8403">
                  <c:v>39787.124999932596</c:v>
                </c:pt>
                <c:pt idx="8404">
                  <c:v>39787.166666599194</c:v>
                </c:pt>
                <c:pt idx="8405">
                  <c:v>39787.2083332658</c:v>
                </c:pt>
                <c:pt idx="8406">
                  <c:v>39787.249999932385</c:v>
                </c:pt>
                <c:pt idx="8407">
                  <c:v>39787.291666598976</c:v>
                </c:pt>
                <c:pt idx="8408">
                  <c:v>39787.333333265597</c:v>
                </c:pt>
                <c:pt idx="8409">
                  <c:v>39787.374999932203</c:v>
                </c:pt>
                <c:pt idx="8410">
                  <c:v>39787.416666598969</c:v>
                </c:pt>
                <c:pt idx="8411">
                  <c:v>39787.458333265553</c:v>
                </c:pt>
                <c:pt idx="8412">
                  <c:v>39787.499999931984</c:v>
                </c:pt>
                <c:pt idx="8413">
                  <c:v>39787.541666598598</c:v>
                </c:pt>
                <c:pt idx="8414">
                  <c:v>39787.583333265196</c:v>
                </c:pt>
                <c:pt idx="8415">
                  <c:v>39787.62499993165</c:v>
                </c:pt>
                <c:pt idx="8416">
                  <c:v>39787.666666598401</c:v>
                </c:pt>
                <c:pt idx="8417">
                  <c:v>39787.708333265</c:v>
                </c:pt>
                <c:pt idx="8418">
                  <c:v>39787.749999931584</c:v>
                </c:pt>
                <c:pt idx="8419">
                  <c:v>39787.791666598176</c:v>
                </c:pt>
                <c:pt idx="8420">
                  <c:v>39787.833333264811</c:v>
                </c:pt>
                <c:pt idx="8421">
                  <c:v>39787.874999931402</c:v>
                </c:pt>
                <c:pt idx="8422">
                  <c:v>39787.916666598168</c:v>
                </c:pt>
                <c:pt idx="8423">
                  <c:v>39787.958333264643</c:v>
                </c:pt>
                <c:pt idx="8424">
                  <c:v>39787.999999931184</c:v>
                </c:pt>
                <c:pt idx="8425">
                  <c:v>39788.041666597775</c:v>
                </c:pt>
                <c:pt idx="8426">
                  <c:v>39788.083333264403</c:v>
                </c:pt>
                <c:pt idx="8427">
                  <c:v>39788.124999930995</c:v>
                </c:pt>
                <c:pt idx="8428">
                  <c:v>39788.166666597594</c:v>
                </c:pt>
                <c:pt idx="8429">
                  <c:v>39788.2083332642</c:v>
                </c:pt>
                <c:pt idx="8430">
                  <c:v>39788.249999930784</c:v>
                </c:pt>
                <c:pt idx="8431">
                  <c:v>39788.29166659715</c:v>
                </c:pt>
                <c:pt idx="8432">
                  <c:v>39788.333333264003</c:v>
                </c:pt>
                <c:pt idx="8433">
                  <c:v>39788.374999930602</c:v>
                </c:pt>
                <c:pt idx="8434">
                  <c:v>39788.416666597201</c:v>
                </c:pt>
                <c:pt idx="8435">
                  <c:v>39788.458333263799</c:v>
                </c:pt>
                <c:pt idx="8436">
                  <c:v>39788.499999930384</c:v>
                </c:pt>
                <c:pt idx="8437">
                  <c:v>39788.541666596997</c:v>
                </c:pt>
                <c:pt idx="8438">
                  <c:v>39788.583333263596</c:v>
                </c:pt>
                <c:pt idx="8439">
                  <c:v>39788.624999930194</c:v>
                </c:pt>
                <c:pt idx="8440">
                  <c:v>39788.6666665968</c:v>
                </c:pt>
                <c:pt idx="8441">
                  <c:v>39788.708333263385</c:v>
                </c:pt>
                <c:pt idx="8442">
                  <c:v>39788.749999929998</c:v>
                </c:pt>
                <c:pt idx="8443">
                  <c:v>39788.791666596575</c:v>
                </c:pt>
                <c:pt idx="8444">
                  <c:v>39788.833333263196</c:v>
                </c:pt>
                <c:pt idx="8445">
                  <c:v>39788.874999929969</c:v>
                </c:pt>
                <c:pt idx="8446">
                  <c:v>39788.916666596553</c:v>
                </c:pt>
                <c:pt idx="8447">
                  <c:v>39788.958333263043</c:v>
                </c:pt>
                <c:pt idx="8448">
                  <c:v>39788.999999929598</c:v>
                </c:pt>
                <c:pt idx="8449">
                  <c:v>39789.041666596197</c:v>
                </c:pt>
                <c:pt idx="8450">
                  <c:v>39789.083333262803</c:v>
                </c:pt>
                <c:pt idx="8451">
                  <c:v>39789.124999929401</c:v>
                </c:pt>
                <c:pt idx="8452">
                  <c:v>39789.166666595884</c:v>
                </c:pt>
                <c:pt idx="8453">
                  <c:v>39789.208333262497</c:v>
                </c:pt>
                <c:pt idx="8454">
                  <c:v>39789.249999929103</c:v>
                </c:pt>
                <c:pt idx="8455">
                  <c:v>39789.291666595476</c:v>
                </c:pt>
                <c:pt idx="8456">
                  <c:v>39789.333333262301</c:v>
                </c:pt>
                <c:pt idx="8457">
                  <c:v>39789.374999929103</c:v>
                </c:pt>
                <c:pt idx="8458">
                  <c:v>39789.416666595498</c:v>
                </c:pt>
                <c:pt idx="8459">
                  <c:v>39789.458333262213</c:v>
                </c:pt>
                <c:pt idx="8460">
                  <c:v>39789.499999928703</c:v>
                </c:pt>
                <c:pt idx="8461">
                  <c:v>39789.541666595185</c:v>
                </c:pt>
                <c:pt idx="8462">
                  <c:v>39789.5833332619</c:v>
                </c:pt>
                <c:pt idx="8463">
                  <c:v>39789.624999928499</c:v>
                </c:pt>
                <c:pt idx="8464">
                  <c:v>39789.666666595076</c:v>
                </c:pt>
                <c:pt idx="8465">
                  <c:v>39789.708333261675</c:v>
                </c:pt>
                <c:pt idx="8466">
                  <c:v>39789.749999928303</c:v>
                </c:pt>
                <c:pt idx="8467">
                  <c:v>39789.791666594727</c:v>
                </c:pt>
                <c:pt idx="8468">
                  <c:v>39789.8333332615</c:v>
                </c:pt>
                <c:pt idx="8469">
                  <c:v>39789.874999928303</c:v>
                </c:pt>
                <c:pt idx="8470">
                  <c:v>39789.916666594698</c:v>
                </c:pt>
                <c:pt idx="8471">
                  <c:v>39789.958333261297</c:v>
                </c:pt>
                <c:pt idx="8472">
                  <c:v>39789.999999927903</c:v>
                </c:pt>
                <c:pt idx="8473">
                  <c:v>39790.041666594501</c:v>
                </c:pt>
                <c:pt idx="8474">
                  <c:v>39790.0833332611</c:v>
                </c:pt>
                <c:pt idx="8475">
                  <c:v>39790.124999927684</c:v>
                </c:pt>
                <c:pt idx="8476">
                  <c:v>39790.166666594276</c:v>
                </c:pt>
                <c:pt idx="8477">
                  <c:v>39790.208333260911</c:v>
                </c:pt>
                <c:pt idx="8478">
                  <c:v>39790.249999927502</c:v>
                </c:pt>
                <c:pt idx="8479">
                  <c:v>39790.291666593926</c:v>
                </c:pt>
                <c:pt idx="8480">
                  <c:v>39790.3333332607</c:v>
                </c:pt>
                <c:pt idx="8481">
                  <c:v>39790.374999927299</c:v>
                </c:pt>
                <c:pt idx="8482">
                  <c:v>39790.416666593897</c:v>
                </c:pt>
                <c:pt idx="8483">
                  <c:v>39790.458333260613</c:v>
                </c:pt>
                <c:pt idx="8484">
                  <c:v>39790.499999927102</c:v>
                </c:pt>
                <c:pt idx="8485">
                  <c:v>39790.541666593585</c:v>
                </c:pt>
                <c:pt idx="8486">
                  <c:v>39790.5833332603</c:v>
                </c:pt>
                <c:pt idx="8487">
                  <c:v>39790.624999926898</c:v>
                </c:pt>
                <c:pt idx="8488">
                  <c:v>39790.666666593475</c:v>
                </c:pt>
                <c:pt idx="8489">
                  <c:v>39790.708333260103</c:v>
                </c:pt>
                <c:pt idx="8490">
                  <c:v>39790.749999926702</c:v>
                </c:pt>
                <c:pt idx="8491">
                  <c:v>39790.791666593024</c:v>
                </c:pt>
                <c:pt idx="8492">
                  <c:v>39790.833333259943</c:v>
                </c:pt>
                <c:pt idx="8493">
                  <c:v>39790.874999926687</c:v>
                </c:pt>
                <c:pt idx="8494">
                  <c:v>39790.916666593097</c:v>
                </c:pt>
                <c:pt idx="8495">
                  <c:v>39790.958333259914</c:v>
                </c:pt>
                <c:pt idx="8496">
                  <c:v>39790.999999926302</c:v>
                </c:pt>
                <c:pt idx="8497">
                  <c:v>39791.041666592901</c:v>
                </c:pt>
                <c:pt idx="8498">
                  <c:v>39791.083333259499</c:v>
                </c:pt>
                <c:pt idx="8499">
                  <c:v>39791.124999926098</c:v>
                </c:pt>
                <c:pt idx="8500">
                  <c:v>39791.166666592675</c:v>
                </c:pt>
                <c:pt idx="8501">
                  <c:v>39791.208333259303</c:v>
                </c:pt>
                <c:pt idx="8502">
                  <c:v>39791.249999925902</c:v>
                </c:pt>
                <c:pt idx="8503">
                  <c:v>39791.291666592297</c:v>
                </c:pt>
                <c:pt idx="8504">
                  <c:v>39791.333333259099</c:v>
                </c:pt>
                <c:pt idx="8505">
                  <c:v>39791.374999925698</c:v>
                </c:pt>
                <c:pt idx="8506">
                  <c:v>39791.416666592297</c:v>
                </c:pt>
                <c:pt idx="8507">
                  <c:v>39791.458333259165</c:v>
                </c:pt>
                <c:pt idx="8508">
                  <c:v>39791.499999925501</c:v>
                </c:pt>
                <c:pt idx="8509">
                  <c:v>39791.5416665921</c:v>
                </c:pt>
                <c:pt idx="8510">
                  <c:v>39791.583333258699</c:v>
                </c:pt>
                <c:pt idx="8511">
                  <c:v>39791.624999925276</c:v>
                </c:pt>
                <c:pt idx="8512">
                  <c:v>39791.666666591875</c:v>
                </c:pt>
                <c:pt idx="8513">
                  <c:v>39791.708333258612</c:v>
                </c:pt>
                <c:pt idx="8514">
                  <c:v>39791.749999925101</c:v>
                </c:pt>
                <c:pt idx="8515">
                  <c:v>39791.791666591424</c:v>
                </c:pt>
                <c:pt idx="8516">
                  <c:v>39791.833333258299</c:v>
                </c:pt>
                <c:pt idx="8517">
                  <c:v>39791.874999925043</c:v>
                </c:pt>
                <c:pt idx="8518">
                  <c:v>39791.916666591511</c:v>
                </c:pt>
                <c:pt idx="8519">
                  <c:v>39791.958333258364</c:v>
                </c:pt>
                <c:pt idx="8520">
                  <c:v>39791.999999924701</c:v>
                </c:pt>
                <c:pt idx="8521">
                  <c:v>39792.041666591176</c:v>
                </c:pt>
                <c:pt idx="8522">
                  <c:v>39792.083333257899</c:v>
                </c:pt>
                <c:pt idx="8523">
                  <c:v>39792.124999924497</c:v>
                </c:pt>
                <c:pt idx="8524">
                  <c:v>39792.166666591074</c:v>
                </c:pt>
                <c:pt idx="8525">
                  <c:v>39792.208333257702</c:v>
                </c:pt>
                <c:pt idx="8526">
                  <c:v>39792.249999924301</c:v>
                </c:pt>
                <c:pt idx="8527">
                  <c:v>39792.291666590667</c:v>
                </c:pt>
                <c:pt idx="8528">
                  <c:v>39792.333333257498</c:v>
                </c:pt>
                <c:pt idx="8529">
                  <c:v>39792.374999924243</c:v>
                </c:pt>
                <c:pt idx="8530">
                  <c:v>39792.416666590703</c:v>
                </c:pt>
                <c:pt idx="8531">
                  <c:v>39792.458333257491</c:v>
                </c:pt>
                <c:pt idx="8532">
                  <c:v>39792.499999923784</c:v>
                </c:pt>
                <c:pt idx="8533">
                  <c:v>39792.541666590376</c:v>
                </c:pt>
                <c:pt idx="8534">
                  <c:v>39792.583333257011</c:v>
                </c:pt>
                <c:pt idx="8535">
                  <c:v>39792.624999923595</c:v>
                </c:pt>
                <c:pt idx="8536">
                  <c:v>39792.666666590194</c:v>
                </c:pt>
                <c:pt idx="8537">
                  <c:v>39792.708333256953</c:v>
                </c:pt>
                <c:pt idx="8538">
                  <c:v>39792.749999923384</c:v>
                </c:pt>
                <c:pt idx="8539">
                  <c:v>39792.791666589721</c:v>
                </c:pt>
                <c:pt idx="8540">
                  <c:v>39792.833333256611</c:v>
                </c:pt>
                <c:pt idx="8541">
                  <c:v>39792.874999923202</c:v>
                </c:pt>
                <c:pt idx="8542">
                  <c:v>39792.916666589801</c:v>
                </c:pt>
                <c:pt idx="8543">
                  <c:v>39792.958333256654</c:v>
                </c:pt>
                <c:pt idx="8544">
                  <c:v>39792.999999922999</c:v>
                </c:pt>
                <c:pt idx="8545">
                  <c:v>39793.041666589575</c:v>
                </c:pt>
                <c:pt idx="8546">
                  <c:v>39793.083333256203</c:v>
                </c:pt>
                <c:pt idx="8547">
                  <c:v>39793.124999922802</c:v>
                </c:pt>
                <c:pt idx="8548">
                  <c:v>39793.166666589226</c:v>
                </c:pt>
                <c:pt idx="8549">
                  <c:v>39793.208333256043</c:v>
                </c:pt>
                <c:pt idx="8550">
                  <c:v>39793.249999922598</c:v>
                </c:pt>
                <c:pt idx="8551">
                  <c:v>39793.29166658895</c:v>
                </c:pt>
                <c:pt idx="8552">
                  <c:v>39793.333333255803</c:v>
                </c:pt>
                <c:pt idx="8553">
                  <c:v>39793.374999922591</c:v>
                </c:pt>
                <c:pt idx="8554">
                  <c:v>39793.416666589001</c:v>
                </c:pt>
                <c:pt idx="8555">
                  <c:v>39793.458333255643</c:v>
                </c:pt>
                <c:pt idx="8556">
                  <c:v>39793.499999922198</c:v>
                </c:pt>
                <c:pt idx="8557">
                  <c:v>39793.541666588775</c:v>
                </c:pt>
                <c:pt idx="8558">
                  <c:v>39793.583333255403</c:v>
                </c:pt>
                <c:pt idx="8559">
                  <c:v>39793.624999922002</c:v>
                </c:pt>
                <c:pt idx="8560">
                  <c:v>39793.666666588586</c:v>
                </c:pt>
                <c:pt idx="8561">
                  <c:v>39793.708333255199</c:v>
                </c:pt>
                <c:pt idx="8562">
                  <c:v>39793.749999921776</c:v>
                </c:pt>
                <c:pt idx="8563">
                  <c:v>39793.791666588149</c:v>
                </c:pt>
                <c:pt idx="8564">
                  <c:v>39793.833333255003</c:v>
                </c:pt>
                <c:pt idx="8565">
                  <c:v>39793.874999921602</c:v>
                </c:pt>
                <c:pt idx="8566">
                  <c:v>39793.9166665882</c:v>
                </c:pt>
                <c:pt idx="8567">
                  <c:v>39793.958333255054</c:v>
                </c:pt>
                <c:pt idx="8568">
                  <c:v>39793.999999921376</c:v>
                </c:pt>
                <c:pt idx="8569">
                  <c:v>39794.041666587975</c:v>
                </c:pt>
                <c:pt idx="8570">
                  <c:v>39794.083333254603</c:v>
                </c:pt>
                <c:pt idx="8571">
                  <c:v>39794.124999921194</c:v>
                </c:pt>
                <c:pt idx="8572">
                  <c:v>39794.166666587596</c:v>
                </c:pt>
                <c:pt idx="8573">
                  <c:v>39794.208333254399</c:v>
                </c:pt>
                <c:pt idx="8574">
                  <c:v>39794.249999920998</c:v>
                </c:pt>
                <c:pt idx="8575">
                  <c:v>39794.291666587305</c:v>
                </c:pt>
                <c:pt idx="8576">
                  <c:v>39794.333333254202</c:v>
                </c:pt>
                <c:pt idx="8577">
                  <c:v>39794.374999920969</c:v>
                </c:pt>
                <c:pt idx="8578">
                  <c:v>39794.4166665874</c:v>
                </c:pt>
                <c:pt idx="8579">
                  <c:v>39794.458333254246</c:v>
                </c:pt>
                <c:pt idx="8580">
                  <c:v>39794.499999920597</c:v>
                </c:pt>
                <c:pt idx="8581">
                  <c:v>39794.541666587174</c:v>
                </c:pt>
                <c:pt idx="8582">
                  <c:v>39794.583333253802</c:v>
                </c:pt>
                <c:pt idx="8583">
                  <c:v>39794.624999920401</c:v>
                </c:pt>
                <c:pt idx="8584">
                  <c:v>39794.666666586985</c:v>
                </c:pt>
                <c:pt idx="8585">
                  <c:v>39794.708333253599</c:v>
                </c:pt>
                <c:pt idx="8586">
                  <c:v>39794.749999920197</c:v>
                </c:pt>
                <c:pt idx="8587">
                  <c:v>39794.791666586534</c:v>
                </c:pt>
                <c:pt idx="8588">
                  <c:v>39794.833333253402</c:v>
                </c:pt>
                <c:pt idx="8589">
                  <c:v>39794.874999920168</c:v>
                </c:pt>
                <c:pt idx="8590">
                  <c:v>39794.9166665866</c:v>
                </c:pt>
                <c:pt idx="8591">
                  <c:v>39794.958333253213</c:v>
                </c:pt>
                <c:pt idx="8592">
                  <c:v>39794.999999919775</c:v>
                </c:pt>
                <c:pt idx="8593">
                  <c:v>39795.041666586374</c:v>
                </c:pt>
                <c:pt idx="8594">
                  <c:v>39795.083333253002</c:v>
                </c:pt>
                <c:pt idx="8595">
                  <c:v>39795.124999919586</c:v>
                </c:pt>
                <c:pt idx="8596">
                  <c:v>39795.166666586185</c:v>
                </c:pt>
                <c:pt idx="8597">
                  <c:v>39795.208333252798</c:v>
                </c:pt>
                <c:pt idx="8598">
                  <c:v>39795.249999919375</c:v>
                </c:pt>
                <c:pt idx="8599">
                  <c:v>39795.291666585697</c:v>
                </c:pt>
                <c:pt idx="8600">
                  <c:v>39795.333333252602</c:v>
                </c:pt>
                <c:pt idx="8601">
                  <c:v>39795.3749999192</c:v>
                </c:pt>
                <c:pt idx="8602">
                  <c:v>39795.416666585785</c:v>
                </c:pt>
                <c:pt idx="8603">
                  <c:v>39795.458333252645</c:v>
                </c:pt>
                <c:pt idx="8604">
                  <c:v>39795.499999918997</c:v>
                </c:pt>
                <c:pt idx="8605">
                  <c:v>39795.541666585574</c:v>
                </c:pt>
                <c:pt idx="8606">
                  <c:v>39795.583333252202</c:v>
                </c:pt>
                <c:pt idx="8607">
                  <c:v>39795.6249999188</c:v>
                </c:pt>
                <c:pt idx="8608">
                  <c:v>39795.666666585174</c:v>
                </c:pt>
                <c:pt idx="8609">
                  <c:v>39795.708333251998</c:v>
                </c:pt>
                <c:pt idx="8610">
                  <c:v>39795.749999918597</c:v>
                </c:pt>
                <c:pt idx="8611">
                  <c:v>39795.791666584904</c:v>
                </c:pt>
                <c:pt idx="8612">
                  <c:v>39795.833333251801</c:v>
                </c:pt>
                <c:pt idx="8613">
                  <c:v>39795.874999918298</c:v>
                </c:pt>
                <c:pt idx="8614">
                  <c:v>39795.916666584897</c:v>
                </c:pt>
                <c:pt idx="8615">
                  <c:v>39795.958333251612</c:v>
                </c:pt>
                <c:pt idx="8616">
                  <c:v>39795.999999918102</c:v>
                </c:pt>
                <c:pt idx="8617">
                  <c:v>39796.041666584584</c:v>
                </c:pt>
                <c:pt idx="8618">
                  <c:v>39796.083333251285</c:v>
                </c:pt>
                <c:pt idx="8619">
                  <c:v>39796.124999917884</c:v>
                </c:pt>
                <c:pt idx="8620">
                  <c:v>39796.166666584475</c:v>
                </c:pt>
                <c:pt idx="8621">
                  <c:v>39796.208333251103</c:v>
                </c:pt>
                <c:pt idx="8622">
                  <c:v>39796.249999917585</c:v>
                </c:pt>
                <c:pt idx="8623">
                  <c:v>39796.291666584024</c:v>
                </c:pt>
                <c:pt idx="8624">
                  <c:v>39796.333333250899</c:v>
                </c:pt>
                <c:pt idx="8625">
                  <c:v>39796.374999917498</c:v>
                </c:pt>
                <c:pt idx="8626">
                  <c:v>39796.416666584097</c:v>
                </c:pt>
                <c:pt idx="8627">
                  <c:v>39796.458333250906</c:v>
                </c:pt>
                <c:pt idx="8628">
                  <c:v>39796.499999917185</c:v>
                </c:pt>
                <c:pt idx="8629">
                  <c:v>39796.541666583696</c:v>
                </c:pt>
                <c:pt idx="8630">
                  <c:v>39796.583333250499</c:v>
                </c:pt>
                <c:pt idx="8631">
                  <c:v>39796.624999917076</c:v>
                </c:pt>
                <c:pt idx="8632">
                  <c:v>39796.6666665835</c:v>
                </c:pt>
                <c:pt idx="8633">
                  <c:v>39796.708333250303</c:v>
                </c:pt>
                <c:pt idx="8634">
                  <c:v>39796.749999916901</c:v>
                </c:pt>
                <c:pt idx="8635">
                  <c:v>39796.791666583144</c:v>
                </c:pt>
                <c:pt idx="8636">
                  <c:v>39796.833333250099</c:v>
                </c:pt>
                <c:pt idx="8637">
                  <c:v>39796.874999916698</c:v>
                </c:pt>
                <c:pt idx="8638">
                  <c:v>39796.916666583304</c:v>
                </c:pt>
                <c:pt idx="8639">
                  <c:v>39796.958333250164</c:v>
                </c:pt>
                <c:pt idx="8640">
                  <c:v>39796.999999916501</c:v>
                </c:pt>
                <c:pt idx="8641">
                  <c:v>39797.041666582976</c:v>
                </c:pt>
                <c:pt idx="8642">
                  <c:v>39797.083333249699</c:v>
                </c:pt>
                <c:pt idx="8643">
                  <c:v>39797.124999916276</c:v>
                </c:pt>
                <c:pt idx="8644">
                  <c:v>39797.166666582874</c:v>
                </c:pt>
                <c:pt idx="8645">
                  <c:v>39797.208333249611</c:v>
                </c:pt>
                <c:pt idx="8646">
                  <c:v>39797.249999916101</c:v>
                </c:pt>
                <c:pt idx="8647">
                  <c:v>39797.291666582423</c:v>
                </c:pt>
                <c:pt idx="8648">
                  <c:v>39797.333333249298</c:v>
                </c:pt>
                <c:pt idx="8649">
                  <c:v>39797.374999915897</c:v>
                </c:pt>
                <c:pt idx="8650">
                  <c:v>39797.416666582503</c:v>
                </c:pt>
                <c:pt idx="8651">
                  <c:v>39797.458333249349</c:v>
                </c:pt>
                <c:pt idx="8652">
                  <c:v>39797.499999915584</c:v>
                </c:pt>
                <c:pt idx="8653">
                  <c:v>39797.541666582176</c:v>
                </c:pt>
                <c:pt idx="8654">
                  <c:v>39797.583333249087</c:v>
                </c:pt>
                <c:pt idx="8655">
                  <c:v>39797.624999915475</c:v>
                </c:pt>
                <c:pt idx="8656">
                  <c:v>39797.666666582074</c:v>
                </c:pt>
                <c:pt idx="8657">
                  <c:v>39797.708333248891</c:v>
                </c:pt>
                <c:pt idx="8658">
                  <c:v>39797.749999915184</c:v>
                </c:pt>
                <c:pt idx="8659">
                  <c:v>39797.791666581521</c:v>
                </c:pt>
                <c:pt idx="8660">
                  <c:v>39797.833333248687</c:v>
                </c:pt>
                <c:pt idx="8661">
                  <c:v>39797.874999915097</c:v>
                </c:pt>
                <c:pt idx="8662">
                  <c:v>39797.916666581674</c:v>
                </c:pt>
                <c:pt idx="8663">
                  <c:v>39797.958333248636</c:v>
                </c:pt>
                <c:pt idx="8664">
                  <c:v>39797.9999999149</c:v>
                </c:pt>
                <c:pt idx="8665">
                  <c:v>39798.041666581266</c:v>
                </c:pt>
                <c:pt idx="8666">
                  <c:v>39798.083333248243</c:v>
                </c:pt>
                <c:pt idx="8667">
                  <c:v>39798.124999914675</c:v>
                </c:pt>
                <c:pt idx="8668">
                  <c:v>39798.166666581099</c:v>
                </c:pt>
                <c:pt idx="8669">
                  <c:v>39798.208333248069</c:v>
                </c:pt>
                <c:pt idx="8670">
                  <c:v>39798.2499999145</c:v>
                </c:pt>
                <c:pt idx="8671">
                  <c:v>39798.291666580786</c:v>
                </c:pt>
                <c:pt idx="8672">
                  <c:v>39798.333333247698</c:v>
                </c:pt>
                <c:pt idx="8673">
                  <c:v>39798.374999914296</c:v>
                </c:pt>
                <c:pt idx="8674">
                  <c:v>39798.416666580903</c:v>
                </c:pt>
                <c:pt idx="8675">
                  <c:v>39798.458333247749</c:v>
                </c:pt>
                <c:pt idx="8676">
                  <c:v>39798.4999999141</c:v>
                </c:pt>
                <c:pt idx="8677">
                  <c:v>39798.541666580575</c:v>
                </c:pt>
                <c:pt idx="8678">
                  <c:v>39798.583333247298</c:v>
                </c:pt>
                <c:pt idx="8679">
                  <c:v>39798.624999913904</c:v>
                </c:pt>
                <c:pt idx="8680">
                  <c:v>39798.66666658035</c:v>
                </c:pt>
                <c:pt idx="8681">
                  <c:v>39798.708333247203</c:v>
                </c:pt>
                <c:pt idx="8682">
                  <c:v>39798.749999913576</c:v>
                </c:pt>
                <c:pt idx="8683">
                  <c:v>39798.791666579986</c:v>
                </c:pt>
                <c:pt idx="8684">
                  <c:v>39798.833333247043</c:v>
                </c:pt>
                <c:pt idx="8685">
                  <c:v>39798.874999913503</c:v>
                </c:pt>
                <c:pt idx="8686">
                  <c:v>39798.916666580102</c:v>
                </c:pt>
                <c:pt idx="8687">
                  <c:v>39798.958333247028</c:v>
                </c:pt>
                <c:pt idx="8688">
                  <c:v>39798.999999913176</c:v>
                </c:pt>
                <c:pt idx="8689">
                  <c:v>39799.041666579884</c:v>
                </c:pt>
                <c:pt idx="8690">
                  <c:v>39799.083333246643</c:v>
                </c:pt>
                <c:pt idx="8691">
                  <c:v>39799.124999913074</c:v>
                </c:pt>
                <c:pt idx="8692">
                  <c:v>39799.166666579586</c:v>
                </c:pt>
                <c:pt idx="8693">
                  <c:v>39799.208333246213</c:v>
                </c:pt>
                <c:pt idx="8694">
                  <c:v>39799.249999912776</c:v>
                </c:pt>
                <c:pt idx="8695">
                  <c:v>39799.291666579149</c:v>
                </c:pt>
                <c:pt idx="8696">
                  <c:v>39799.333333246199</c:v>
                </c:pt>
                <c:pt idx="8697">
                  <c:v>39799.374999912601</c:v>
                </c:pt>
                <c:pt idx="8698">
                  <c:v>39799.4166665792</c:v>
                </c:pt>
                <c:pt idx="8699">
                  <c:v>39799.458333246075</c:v>
                </c:pt>
                <c:pt idx="8700">
                  <c:v>39799.499999912376</c:v>
                </c:pt>
                <c:pt idx="8701">
                  <c:v>39799.541666579004</c:v>
                </c:pt>
                <c:pt idx="8702">
                  <c:v>39799.583333245602</c:v>
                </c:pt>
                <c:pt idx="8703">
                  <c:v>39799.624999912194</c:v>
                </c:pt>
                <c:pt idx="8704">
                  <c:v>39799.6666665788</c:v>
                </c:pt>
                <c:pt idx="8705">
                  <c:v>39799.708333245399</c:v>
                </c:pt>
                <c:pt idx="8706">
                  <c:v>39799.749999911975</c:v>
                </c:pt>
                <c:pt idx="8707">
                  <c:v>39799.791666578574</c:v>
                </c:pt>
                <c:pt idx="8708">
                  <c:v>39799.833333245202</c:v>
                </c:pt>
                <c:pt idx="8709">
                  <c:v>39799.874999911801</c:v>
                </c:pt>
                <c:pt idx="8710">
                  <c:v>39799.916666578443</c:v>
                </c:pt>
                <c:pt idx="8711">
                  <c:v>39799.958333245246</c:v>
                </c:pt>
                <c:pt idx="8712">
                  <c:v>39799.999999911575</c:v>
                </c:pt>
                <c:pt idx="8713">
                  <c:v>39800.041666578196</c:v>
                </c:pt>
                <c:pt idx="8714">
                  <c:v>39800.083333244991</c:v>
                </c:pt>
                <c:pt idx="8715">
                  <c:v>39800.124999911197</c:v>
                </c:pt>
                <c:pt idx="8716">
                  <c:v>39800.166666577985</c:v>
                </c:pt>
                <c:pt idx="8717">
                  <c:v>39800.208333244613</c:v>
                </c:pt>
                <c:pt idx="8718">
                  <c:v>39800.249999911175</c:v>
                </c:pt>
                <c:pt idx="8719">
                  <c:v>39800.291666577534</c:v>
                </c:pt>
                <c:pt idx="8720">
                  <c:v>39800.333333244591</c:v>
                </c:pt>
                <c:pt idx="8721">
                  <c:v>39800.374999911</c:v>
                </c:pt>
                <c:pt idx="8722">
                  <c:v>39800.416666577599</c:v>
                </c:pt>
                <c:pt idx="8723">
                  <c:v>39800.458333244474</c:v>
                </c:pt>
                <c:pt idx="8724">
                  <c:v>39800.499999910775</c:v>
                </c:pt>
                <c:pt idx="8725">
                  <c:v>39800.541666577374</c:v>
                </c:pt>
                <c:pt idx="8726">
                  <c:v>39800.583333244169</c:v>
                </c:pt>
                <c:pt idx="8727">
                  <c:v>39800.624999910586</c:v>
                </c:pt>
                <c:pt idx="8728">
                  <c:v>39800.666666577185</c:v>
                </c:pt>
                <c:pt idx="8729">
                  <c:v>39800.708333243798</c:v>
                </c:pt>
                <c:pt idx="8730">
                  <c:v>39800.749999910375</c:v>
                </c:pt>
                <c:pt idx="8731">
                  <c:v>39800.791666576974</c:v>
                </c:pt>
                <c:pt idx="8732">
                  <c:v>39800.833333243601</c:v>
                </c:pt>
                <c:pt idx="8733">
                  <c:v>39800.8749999102</c:v>
                </c:pt>
                <c:pt idx="8734">
                  <c:v>39800.916666576799</c:v>
                </c:pt>
                <c:pt idx="8735">
                  <c:v>39800.95833324363</c:v>
                </c:pt>
                <c:pt idx="8736">
                  <c:v>39800.999999909996</c:v>
                </c:pt>
                <c:pt idx="8737">
                  <c:v>39801.041666576595</c:v>
                </c:pt>
                <c:pt idx="8738">
                  <c:v>39801.083333243201</c:v>
                </c:pt>
                <c:pt idx="8739">
                  <c:v>39801.1249999098</c:v>
                </c:pt>
                <c:pt idx="8740">
                  <c:v>39801.166666576384</c:v>
                </c:pt>
                <c:pt idx="8741">
                  <c:v>39801.208333243012</c:v>
                </c:pt>
                <c:pt idx="8742">
                  <c:v>39801.249999909604</c:v>
                </c:pt>
                <c:pt idx="8743">
                  <c:v>39801.291666576035</c:v>
                </c:pt>
                <c:pt idx="8744">
                  <c:v>39801.333333242968</c:v>
                </c:pt>
                <c:pt idx="8745">
                  <c:v>39801.374999909443</c:v>
                </c:pt>
                <c:pt idx="8746">
                  <c:v>39801.416666575999</c:v>
                </c:pt>
                <c:pt idx="8747">
                  <c:v>39801.458333242852</c:v>
                </c:pt>
                <c:pt idx="8748">
                  <c:v>39801.499999909196</c:v>
                </c:pt>
                <c:pt idx="8749">
                  <c:v>39801.541666575649</c:v>
                </c:pt>
                <c:pt idx="8750">
                  <c:v>39801.583333242568</c:v>
                </c:pt>
                <c:pt idx="8751">
                  <c:v>39801.624999909</c:v>
                </c:pt>
                <c:pt idx="8752">
                  <c:v>39801.666666575584</c:v>
                </c:pt>
                <c:pt idx="8753">
                  <c:v>39801.708333242212</c:v>
                </c:pt>
                <c:pt idx="8754">
                  <c:v>39801.749999908803</c:v>
                </c:pt>
                <c:pt idx="8755">
                  <c:v>39801.791666575118</c:v>
                </c:pt>
                <c:pt idx="8756">
                  <c:v>39801.833333242153</c:v>
                </c:pt>
                <c:pt idx="8757">
                  <c:v>39801.874999908643</c:v>
                </c:pt>
                <c:pt idx="8758">
                  <c:v>39801.916666575198</c:v>
                </c:pt>
                <c:pt idx="8759">
                  <c:v>39801.958333242044</c:v>
                </c:pt>
                <c:pt idx="8760">
                  <c:v>39801.999999908403</c:v>
                </c:pt>
                <c:pt idx="8761">
                  <c:v>39802.041666574994</c:v>
                </c:pt>
                <c:pt idx="8762">
                  <c:v>39802.0833332416</c:v>
                </c:pt>
                <c:pt idx="8763">
                  <c:v>39802.124999908199</c:v>
                </c:pt>
                <c:pt idx="8764">
                  <c:v>39802.166666574776</c:v>
                </c:pt>
                <c:pt idx="8765">
                  <c:v>39802.208333241397</c:v>
                </c:pt>
                <c:pt idx="8766">
                  <c:v>39802.249999908003</c:v>
                </c:pt>
                <c:pt idx="8767">
                  <c:v>39802.29166657442</c:v>
                </c:pt>
                <c:pt idx="8768">
                  <c:v>39802.3333332412</c:v>
                </c:pt>
                <c:pt idx="8769">
                  <c:v>39802.374999907799</c:v>
                </c:pt>
                <c:pt idx="8770">
                  <c:v>39802.416666574398</c:v>
                </c:pt>
                <c:pt idx="8771">
                  <c:v>39802.458333241215</c:v>
                </c:pt>
                <c:pt idx="8772">
                  <c:v>39802.499999907595</c:v>
                </c:pt>
                <c:pt idx="8773">
                  <c:v>39802.541666574194</c:v>
                </c:pt>
                <c:pt idx="8774">
                  <c:v>39802.583333240698</c:v>
                </c:pt>
                <c:pt idx="8775">
                  <c:v>39802.624999907275</c:v>
                </c:pt>
                <c:pt idx="8776">
                  <c:v>39802.666666573874</c:v>
                </c:pt>
                <c:pt idx="8777">
                  <c:v>39802.708333240611</c:v>
                </c:pt>
                <c:pt idx="8778">
                  <c:v>39802.749999907101</c:v>
                </c:pt>
                <c:pt idx="8779">
                  <c:v>39802.791666573394</c:v>
                </c:pt>
                <c:pt idx="8780">
                  <c:v>39802.833333240298</c:v>
                </c:pt>
                <c:pt idx="8781">
                  <c:v>39802.874999907013</c:v>
                </c:pt>
                <c:pt idx="8782">
                  <c:v>39802.916666573503</c:v>
                </c:pt>
                <c:pt idx="8783">
                  <c:v>39802.958333240349</c:v>
                </c:pt>
                <c:pt idx="8784">
                  <c:v>39802.9999999067</c:v>
                </c:pt>
                <c:pt idx="8785">
                  <c:v>39803.041666573175</c:v>
                </c:pt>
                <c:pt idx="8786">
                  <c:v>39803.083333239898</c:v>
                </c:pt>
                <c:pt idx="8787">
                  <c:v>39803.124999906497</c:v>
                </c:pt>
                <c:pt idx="8788">
                  <c:v>39803.166666573074</c:v>
                </c:pt>
                <c:pt idx="8789">
                  <c:v>39803.208333239701</c:v>
                </c:pt>
                <c:pt idx="8790">
                  <c:v>39803.2499999063</c:v>
                </c:pt>
                <c:pt idx="8791">
                  <c:v>39803.291666572644</c:v>
                </c:pt>
                <c:pt idx="8792">
                  <c:v>39803.333333239498</c:v>
                </c:pt>
                <c:pt idx="8793">
                  <c:v>39803.374999906213</c:v>
                </c:pt>
                <c:pt idx="8794">
                  <c:v>39803.416666572703</c:v>
                </c:pt>
                <c:pt idx="8795">
                  <c:v>39803.458333239469</c:v>
                </c:pt>
                <c:pt idx="8796">
                  <c:v>39803.4999999059</c:v>
                </c:pt>
                <c:pt idx="8797">
                  <c:v>39803.541666572484</c:v>
                </c:pt>
                <c:pt idx="8798">
                  <c:v>39803.583333239098</c:v>
                </c:pt>
                <c:pt idx="8799">
                  <c:v>39803.624999905704</c:v>
                </c:pt>
                <c:pt idx="8800">
                  <c:v>39803.666666572186</c:v>
                </c:pt>
                <c:pt idx="8801">
                  <c:v>39803.708333239003</c:v>
                </c:pt>
                <c:pt idx="8802">
                  <c:v>39803.7499999055</c:v>
                </c:pt>
                <c:pt idx="8803">
                  <c:v>39803.791666571844</c:v>
                </c:pt>
                <c:pt idx="8804">
                  <c:v>39803.833333238697</c:v>
                </c:pt>
                <c:pt idx="8805">
                  <c:v>39803.874999905303</c:v>
                </c:pt>
                <c:pt idx="8806">
                  <c:v>39803.916666571902</c:v>
                </c:pt>
                <c:pt idx="8807">
                  <c:v>39803.958333238741</c:v>
                </c:pt>
                <c:pt idx="8808">
                  <c:v>39803.9999999051</c:v>
                </c:pt>
                <c:pt idx="8809">
                  <c:v>39804.041666571575</c:v>
                </c:pt>
                <c:pt idx="8810">
                  <c:v>39804.083333238297</c:v>
                </c:pt>
                <c:pt idx="8811">
                  <c:v>39804.124999904903</c:v>
                </c:pt>
                <c:pt idx="8812">
                  <c:v>39804.166666571349</c:v>
                </c:pt>
                <c:pt idx="8813">
                  <c:v>39804.208333238203</c:v>
                </c:pt>
                <c:pt idx="8814">
                  <c:v>39804.2499999047</c:v>
                </c:pt>
                <c:pt idx="8815">
                  <c:v>39804.291666570985</c:v>
                </c:pt>
                <c:pt idx="8816">
                  <c:v>39804.333333237897</c:v>
                </c:pt>
                <c:pt idx="8817">
                  <c:v>39804.374999904612</c:v>
                </c:pt>
                <c:pt idx="8818">
                  <c:v>39804.416666571102</c:v>
                </c:pt>
                <c:pt idx="8819">
                  <c:v>39804.458333237853</c:v>
                </c:pt>
                <c:pt idx="8820">
                  <c:v>39804.499999904285</c:v>
                </c:pt>
                <c:pt idx="8821">
                  <c:v>39804.541666570884</c:v>
                </c:pt>
                <c:pt idx="8822">
                  <c:v>39804.583333237497</c:v>
                </c:pt>
                <c:pt idx="8823">
                  <c:v>39804.624999904103</c:v>
                </c:pt>
                <c:pt idx="8824">
                  <c:v>39804.666666570585</c:v>
                </c:pt>
                <c:pt idx="8825">
                  <c:v>39804.7083332373</c:v>
                </c:pt>
                <c:pt idx="8826">
                  <c:v>39804.749999903885</c:v>
                </c:pt>
                <c:pt idx="8827">
                  <c:v>39804.791666570221</c:v>
                </c:pt>
                <c:pt idx="8828">
                  <c:v>39804.833333237097</c:v>
                </c:pt>
                <c:pt idx="8829">
                  <c:v>39804.874999903703</c:v>
                </c:pt>
                <c:pt idx="8830">
                  <c:v>39804.916666570301</c:v>
                </c:pt>
                <c:pt idx="8831">
                  <c:v>39804.958333237118</c:v>
                </c:pt>
                <c:pt idx="8832">
                  <c:v>39804.999999903484</c:v>
                </c:pt>
                <c:pt idx="8833">
                  <c:v>39805.041666570076</c:v>
                </c:pt>
                <c:pt idx="8834">
                  <c:v>39805.083333236696</c:v>
                </c:pt>
                <c:pt idx="8835">
                  <c:v>39805.124999903186</c:v>
                </c:pt>
                <c:pt idx="8836">
                  <c:v>39805.166666569727</c:v>
                </c:pt>
                <c:pt idx="8837">
                  <c:v>39805.208333236602</c:v>
                </c:pt>
                <c:pt idx="8838">
                  <c:v>39805.249999903084</c:v>
                </c:pt>
                <c:pt idx="8839">
                  <c:v>39805.29166656937</c:v>
                </c:pt>
                <c:pt idx="8840">
                  <c:v>39805.333333236311</c:v>
                </c:pt>
                <c:pt idx="8841">
                  <c:v>39805.374999903011</c:v>
                </c:pt>
                <c:pt idx="8842">
                  <c:v>39805.416666569501</c:v>
                </c:pt>
                <c:pt idx="8843">
                  <c:v>39805.458333236318</c:v>
                </c:pt>
                <c:pt idx="8844">
                  <c:v>39805.499999902684</c:v>
                </c:pt>
                <c:pt idx="8845">
                  <c:v>39805.541666569174</c:v>
                </c:pt>
                <c:pt idx="8846">
                  <c:v>39805.583333235903</c:v>
                </c:pt>
                <c:pt idx="8847">
                  <c:v>39805.624999902502</c:v>
                </c:pt>
                <c:pt idx="8848">
                  <c:v>39805.666666568985</c:v>
                </c:pt>
                <c:pt idx="8849">
                  <c:v>39805.7083332357</c:v>
                </c:pt>
                <c:pt idx="8850">
                  <c:v>39805.749999902284</c:v>
                </c:pt>
                <c:pt idx="8851">
                  <c:v>39805.791666568606</c:v>
                </c:pt>
                <c:pt idx="8852">
                  <c:v>39805.833333235503</c:v>
                </c:pt>
                <c:pt idx="8853">
                  <c:v>39805.874999902211</c:v>
                </c:pt>
                <c:pt idx="8854">
                  <c:v>39805.916666568599</c:v>
                </c:pt>
                <c:pt idx="8855">
                  <c:v>39805.958333235212</c:v>
                </c:pt>
                <c:pt idx="8856">
                  <c:v>39805.999999901775</c:v>
                </c:pt>
                <c:pt idx="8857">
                  <c:v>39806.04166656825</c:v>
                </c:pt>
                <c:pt idx="8858">
                  <c:v>39806.083333235001</c:v>
                </c:pt>
                <c:pt idx="8859">
                  <c:v>39806.124999901585</c:v>
                </c:pt>
                <c:pt idx="8860">
                  <c:v>39806.166666568184</c:v>
                </c:pt>
                <c:pt idx="8861">
                  <c:v>39806.208333234797</c:v>
                </c:pt>
                <c:pt idx="8862">
                  <c:v>39806.249999901374</c:v>
                </c:pt>
                <c:pt idx="8863">
                  <c:v>39806.291666567668</c:v>
                </c:pt>
                <c:pt idx="8864">
                  <c:v>39806.333333234601</c:v>
                </c:pt>
                <c:pt idx="8865">
                  <c:v>39806.3749999012</c:v>
                </c:pt>
                <c:pt idx="8866">
                  <c:v>39806.416666567784</c:v>
                </c:pt>
              </c:numCache>
            </c:numRef>
          </c:cat>
          <c:val>
            <c:numRef>
              <c:f>流量!$C$2:$C$8868</c:f>
              <c:numCache>
                <c:formatCode>0.0_);[Red]\(0.0\)</c:formatCode>
                <c:ptCount val="8867"/>
                <c:pt idx="0">
                  <c:v>0.5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0.5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0.5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0.5</c:v>
                </c:pt>
                <c:pt idx="48">
                  <c:v>1</c:v>
                </c:pt>
                <c:pt idx="49">
                  <c:v>0.5</c:v>
                </c:pt>
                <c:pt idx="50">
                  <c:v>2.5</c:v>
                </c:pt>
                <c:pt idx="51">
                  <c:v>1.5</c:v>
                </c:pt>
                <c:pt idx="52">
                  <c:v>0.5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0.5</c:v>
                </c:pt>
                <c:pt idx="185">
                  <c:v>1.5</c:v>
                </c:pt>
                <c:pt idx="186">
                  <c:v>1.5</c:v>
                </c:pt>
                <c:pt idx="187">
                  <c:v>3</c:v>
                </c:pt>
                <c:pt idx="188">
                  <c:v>2.5</c:v>
                </c:pt>
                <c:pt idx="189">
                  <c:v>5</c:v>
                </c:pt>
                <c:pt idx="190">
                  <c:v>5</c:v>
                </c:pt>
                <c:pt idx="191">
                  <c:v>2</c:v>
                </c:pt>
                <c:pt idx="192">
                  <c:v>0</c:v>
                </c:pt>
                <c:pt idx="193">
                  <c:v>1</c:v>
                </c:pt>
                <c:pt idx="194">
                  <c:v>2.5</c:v>
                </c:pt>
                <c:pt idx="195">
                  <c:v>2.5</c:v>
                </c:pt>
                <c:pt idx="196">
                  <c:v>2</c:v>
                </c:pt>
                <c:pt idx="197">
                  <c:v>4</c:v>
                </c:pt>
                <c:pt idx="198">
                  <c:v>1.5</c:v>
                </c:pt>
                <c:pt idx="199">
                  <c:v>1</c:v>
                </c:pt>
                <c:pt idx="200">
                  <c:v>0.5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2</c:v>
                </c:pt>
                <c:pt idx="222">
                  <c:v>0.5</c:v>
                </c:pt>
                <c:pt idx="223">
                  <c:v>2.5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1</c:v>
                </c:pt>
                <c:pt idx="233">
                  <c:v>0</c:v>
                </c:pt>
                <c:pt idx="234">
                  <c:v>0</c:v>
                </c:pt>
                <c:pt idx="235">
                  <c:v>0.5</c:v>
                </c:pt>
                <c:pt idx="236">
                  <c:v>1</c:v>
                </c:pt>
                <c:pt idx="237">
                  <c:v>0.5</c:v>
                </c:pt>
                <c:pt idx="238">
                  <c:v>2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0.5</c:v>
                </c:pt>
                <c:pt idx="243">
                  <c:v>0.5</c:v>
                </c:pt>
                <c:pt idx="244">
                  <c:v>1</c:v>
                </c:pt>
                <c:pt idx="245">
                  <c:v>1</c:v>
                </c:pt>
                <c:pt idx="246">
                  <c:v>1.5</c:v>
                </c:pt>
                <c:pt idx="247">
                  <c:v>1.5</c:v>
                </c:pt>
                <c:pt idx="248">
                  <c:v>1.5</c:v>
                </c:pt>
                <c:pt idx="249">
                  <c:v>1.5</c:v>
                </c:pt>
                <c:pt idx="250">
                  <c:v>1.5</c:v>
                </c:pt>
                <c:pt idx="251">
                  <c:v>1.5</c:v>
                </c:pt>
                <c:pt idx="252">
                  <c:v>2</c:v>
                </c:pt>
                <c:pt idx="253">
                  <c:v>2</c:v>
                </c:pt>
                <c:pt idx="254">
                  <c:v>1.5</c:v>
                </c:pt>
                <c:pt idx="255">
                  <c:v>1.5</c:v>
                </c:pt>
                <c:pt idx="256">
                  <c:v>1</c:v>
                </c:pt>
                <c:pt idx="257">
                  <c:v>0.5</c:v>
                </c:pt>
                <c:pt idx="258">
                  <c:v>0.5</c:v>
                </c:pt>
                <c:pt idx="259">
                  <c:v>2</c:v>
                </c:pt>
                <c:pt idx="260">
                  <c:v>1</c:v>
                </c:pt>
                <c:pt idx="261">
                  <c:v>1.5</c:v>
                </c:pt>
                <c:pt idx="262">
                  <c:v>1</c:v>
                </c:pt>
                <c:pt idx="263">
                  <c:v>1</c:v>
                </c:pt>
                <c:pt idx="264">
                  <c:v>1.5</c:v>
                </c:pt>
                <c:pt idx="265">
                  <c:v>0.5</c:v>
                </c:pt>
                <c:pt idx="266">
                  <c:v>1</c:v>
                </c:pt>
                <c:pt idx="267">
                  <c:v>0.5</c:v>
                </c:pt>
                <c:pt idx="268">
                  <c:v>1</c:v>
                </c:pt>
                <c:pt idx="269">
                  <c:v>0.5</c:v>
                </c:pt>
                <c:pt idx="270">
                  <c:v>1</c:v>
                </c:pt>
                <c:pt idx="271">
                  <c:v>1</c:v>
                </c:pt>
                <c:pt idx="272">
                  <c:v>1.5</c:v>
                </c:pt>
                <c:pt idx="273">
                  <c:v>1</c:v>
                </c:pt>
                <c:pt idx="274">
                  <c:v>1</c:v>
                </c:pt>
                <c:pt idx="275">
                  <c:v>0.5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0.5</c:v>
                </c:pt>
                <c:pt idx="280">
                  <c:v>1</c:v>
                </c:pt>
                <c:pt idx="281">
                  <c:v>0.5</c:v>
                </c:pt>
                <c:pt idx="282">
                  <c:v>0.5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1.5</c:v>
                </c:pt>
                <c:pt idx="330">
                  <c:v>1</c:v>
                </c:pt>
                <c:pt idx="331">
                  <c:v>1.5</c:v>
                </c:pt>
                <c:pt idx="332">
                  <c:v>0</c:v>
                </c:pt>
                <c:pt idx="333">
                  <c:v>0.5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0.5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2.5</c:v>
                </c:pt>
                <c:pt idx="522">
                  <c:v>1</c:v>
                </c:pt>
                <c:pt idx="523">
                  <c:v>1.5</c:v>
                </c:pt>
                <c:pt idx="524">
                  <c:v>0.5</c:v>
                </c:pt>
                <c:pt idx="525">
                  <c:v>0.5</c:v>
                </c:pt>
                <c:pt idx="526">
                  <c:v>1</c:v>
                </c:pt>
                <c:pt idx="527">
                  <c:v>3.5</c:v>
                </c:pt>
                <c:pt idx="528">
                  <c:v>3</c:v>
                </c:pt>
                <c:pt idx="529">
                  <c:v>3</c:v>
                </c:pt>
                <c:pt idx="530">
                  <c:v>2.5</c:v>
                </c:pt>
                <c:pt idx="531">
                  <c:v>1.5</c:v>
                </c:pt>
                <c:pt idx="532">
                  <c:v>1.5</c:v>
                </c:pt>
                <c:pt idx="533">
                  <c:v>1</c:v>
                </c:pt>
                <c:pt idx="534">
                  <c:v>0.5</c:v>
                </c:pt>
                <c:pt idx="535">
                  <c:v>1</c:v>
                </c:pt>
                <c:pt idx="536">
                  <c:v>1</c:v>
                </c:pt>
                <c:pt idx="537">
                  <c:v>0.5</c:v>
                </c:pt>
                <c:pt idx="538">
                  <c:v>2</c:v>
                </c:pt>
                <c:pt idx="539">
                  <c:v>3</c:v>
                </c:pt>
                <c:pt idx="540">
                  <c:v>4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0.5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0.5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0.5</c:v>
                </c:pt>
                <c:pt idx="814">
                  <c:v>0.5</c:v>
                </c:pt>
                <c:pt idx="815">
                  <c:v>0.5</c:v>
                </c:pt>
                <c:pt idx="816">
                  <c:v>0.5</c:v>
                </c:pt>
                <c:pt idx="817">
                  <c:v>0.5</c:v>
                </c:pt>
                <c:pt idx="818">
                  <c:v>0</c:v>
                </c:pt>
                <c:pt idx="819">
                  <c:v>0</c:v>
                </c:pt>
                <c:pt idx="820">
                  <c:v>0.5</c:v>
                </c:pt>
                <c:pt idx="821">
                  <c:v>0</c:v>
                </c:pt>
                <c:pt idx="822">
                  <c:v>0.5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0.5</c:v>
                </c:pt>
                <c:pt idx="837">
                  <c:v>0</c:v>
                </c:pt>
                <c:pt idx="838">
                  <c:v>0.5</c:v>
                </c:pt>
                <c:pt idx="839">
                  <c:v>0.5</c:v>
                </c:pt>
                <c:pt idx="840">
                  <c:v>0.5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0.5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0.5</c:v>
                </c:pt>
                <c:pt idx="935">
                  <c:v>0.5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0.5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0.5</c:v>
                </c:pt>
                <c:pt idx="944">
                  <c:v>0.5</c:v>
                </c:pt>
                <c:pt idx="945">
                  <c:v>0.5</c:v>
                </c:pt>
                <c:pt idx="946">
                  <c:v>1</c:v>
                </c:pt>
                <c:pt idx="947">
                  <c:v>0.5</c:v>
                </c:pt>
                <c:pt idx="948">
                  <c:v>1</c:v>
                </c:pt>
                <c:pt idx="949">
                  <c:v>0.5</c:v>
                </c:pt>
                <c:pt idx="950">
                  <c:v>0.5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0.5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0.5</c:v>
                </c:pt>
                <c:pt idx="1056">
                  <c:v>0.5</c:v>
                </c:pt>
                <c:pt idx="1057">
                  <c:v>0</c:v>
                </c:pt>
                <c:pt idx="1058">
                  <c:v>0.5</c:v>
                </c:pt>
                <c:pt idx="1059">
                  <c:v>0.5</c:v>
                </c:pt>
                <c:pt idx="1060">
                  <c:v>0.5</c:v>
                </c:pt>
                <c:pt idx="1061">
                  <c:v>0</c:v>
                </c:pt>
                <c:pt idx="1062">
                  <c:v>0</c:v>
                </c:pt>
                <c:pt idx="1063">
                  <c:v>0.5</c:v>
                </c:pt>
                <c:pt idx="1064">
                  <c:v>0</c:v>
                </c:pt>
                <c:pt idx="1065">
                  <c:v>0</c:v>
                </c:pt>
                <c:pt idx="1066">
                  <c:v>0.5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0.5</c:v>
                </c:pt>
                <c:pt idx="1072">
                  <c:v>0.5</c:v>
                </c:pt>
                <c:pt idx="1073">
                  <c:v>0.5</c:v>
                </c:pt>
                <c:pt idx="1074">
                  <c:v>0.5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0.5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0.5</c:v>
                </c:pt>
                <c:pt idx="1113">
                  <c:v>0.5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0.5</c:v>
                </c:pt>
                <c:pt idx="1213">
                  <c:v>0.5</c:v>
                </c:pt>
                <c:pt idx="1214">
                  <c:v>1.5</c:v>
                </c:pt>
                <c:pt idx="1215">
                  <c:v>1</c:v>
                </c:pt>
                <c:pt idx="1216">
                  <c:v>0.5</c:v>
                </c:pt>
                <c:pt idx="1217">
                  <c:v>1.5</c:v>
                </c:pt>
                <c:pt idx="1218">
                  <c:v>1.5</c:v>
                </c:pt>
                <c:pt idx="1219">
                  <c:v>2</c:v>
                </c:pt>
                <c:pt idx="1220">
                  <c:v>1</c:v>
                </c:pt>
                <c:pt idx="1221">
                  <c:v>1</c:v>
                </c:pt>
                <c:pt idx="1222">
                  <c:v>0.5</c:v>
                </c:pt>
                <c:pt idx="1223">
                  <c:v>0</c:v>
                </c:pt>
                <c:pt idx="1224">
                  <c:v>0.5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0.5</c:v>
                </c:pt>
                <c:pt idx="1274">
                  <c:v>1</c:v>
                </c:pt>
                <c:pt idx="1275">
                  <c:v>0.5</c:v>
                </c:pt>
                <c:pt idx="1276">
                  <c:v>2</c:v>
                </c:pt>
                <c:pt idx="1277">
                  <c:v>2</c:v>
                </c:pt>
                <c:pt idx="1278">
                  <c:v>1.5</c:v>
                </c:pt>
                <c:pt idx="1279">
                  <c:v>0.5</c:v>
                </c:pt>
                <c:pt idx="1280">
                  <c:v>0.5</c:v>
                </c:pt>
                <c:pt idx="1281">
                  <c:v>0</c:v>
                </c:pt>
                <c:pt idx="1282">
                  <c:v>0.5</c:v>
                </c:pt>
                <c:pt idx="1283">
                  <c:v>0.5</c:v>
                </c:pt>
                <c:pt idx="1284">
                  <c:v>1</c:v>
                </c:pt>
                <c:pt idx="1285">
                  <c:v>1.5</c:v>
                </c:pt>
                <c:pt idx="1286">
                  <c:v>1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0.5</c:v>
                </c:pt>
                <c:pt idx="1399">
                  <c:v>0.5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0.5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2</c:v>
                </c:pt>
                <c:pt idx="1547">
                  <c:v>1</c:v>
                </c:pt>
                <c:pt idx="1548">
                  <c:v>0.5</c:v>
                </c:pt>
                <c:pt idx="1549">
                  <c:v>0</c:v>
                </c:pt>
                <c:pt idx="1550">
                  <c:v>0.5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0.5</c:v>
                </c:pt>
                <c:pt idx="1558">
                  <c:v>1</c:v>
                </c:pt>
                <c:pt idx="1559">
                  <c:v>0</c:v>
                </c:pt>
                <c:pt idx="1560">
                  <c:v>0.5</c:v>
                </c:pt>
                <c:pt idx="1561">
                  <c:v>0.5</c:v>
                </c:pt>
                <c:pt idx="1562">
                  <c:v>0</c:v>
                </c:pt>
                <c:pt idx="1563">
                  <c:v>0.5</c:v>
                </c:pt>
                <c:pt idx="1564">
                  <c:v>0.5</c:v>
                </c:pt>
                <c:pt idx="1565">
                  <c:v>0.5</c:v>
                </c:pt>
                <c:pt idx="1566">
                  <c:v>1</c:v>
                </c:pt>
                <c:pt idx="1567">
                  <c:v>0.5</c:v>
                </c:pt>
                <c:pt idx="1568">
                  <c:v>0.5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1</c:v>
                </c:pt>
                <c:pt idx="1573">
                  <c:v>1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0.5</c:v>
                </c:pt>
                <c:pt idx="1618">
                  <c:v>1.5</c:v>
                </c:pt>
                <c:pt idx="1619">
                  <c:v>1</c:v>
                </c:pt>
                <c:pt idx="1620">
                  <c:v>1</c:v>
                </c:pt>
                <c:pt idx="1621">
                  <c:v>1</c:v>
                </c:pt>
                <c:pt idx="1622">
                  <c:v>2</c:v>
                </c:pt>
                <c:pt idx="1623">
                  <c:v>1.5</c:v>
                </c:pt>
                <c:pt idx="1624">
                  <c:v>4</c:v>
                </c:pt>
                <c:pt idx="1625">
                  <c:v>4</c:v>
                </c:pt>
                <c:pt idx="1626">
                  <c:v>4</c:v>
                </c:pt>
                <c:pt idx="1627">
                  <c:v>3.5</c:v>
                </c:pt>
                <c:pt idx="1628">
                  <c:v>1.5</c:v>
                </c:pt>
                <c:pt idx="1629">
                  <c:v>0</c:v>
                </c:pt>
                <c:pt idx="1630">
                  <c:v>1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0.5</c:v>
                </c:pt>
                <c:pt idx="1653">
                  <c:v>0.5</c:v>
                </c:pt>
                <c:pt idx="1654">
                  <c:v>1</c:v>
                </c:pt>
                <c:pt idx="1655">
                  <c:v>0.5</c:v>
                </c:pt>
                <c:pt idx="1656">
                  <c:v>0</c:v>
                </c:pt>
                <c:pt idx="1657">
                  <c:v>0</c:v>
                </c:pt>
                <c:pt idx="1658">
                  <c:v>0.5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0.5</c:v>
                </c:pt>
                <c:pt idx="1664">
                  <c:v>0</c:v>
                </c:pt>
                <c:pt idx="1665">
                  <c:v>0.5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0.5</c:v>
                </c:pt>
                <c:pt idx="1707">
                  <c:v>0.5</c:v>
                </c:pt>
                <c:pt idx="1708">
                  <c:v>0</c:v>
                </c:pt>
                <c:pt idx="1709">
                  <c:v>0</c:v>
                </c:pt>
                <c:pt idx="1710">
                  <c:v>0.5</c:v>
                </c:pt>
                <c:pt idx="1711">
                  <c:v>1</c:v>
                </c:pt>
                <c:pt idx="1712">
                  <c:v>0.5</c:v>
                </c:pt>
                <c:pt idx="1713">
                  <c:v>0.5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0.5</c:v>
                </c:pt>
                <c:pt idx="1851">
                  <c:v>0.5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0.5</c:v>
                </c:pt>
                <c:pt idx="1924">
                  <c:v>1.5</c:v>
                </c:pt>
                <c:pt idx="1925">
                  <c:v>3.5</c:v>
                </c:pt>
                <c:pt idx="1926">
                  <c:v>1.5</c:v>
                </c:pt>
                <c:pt idx="1927">
                  <c:v>1.5</c:v>
                </c:pt>
                <c:pt idx="1928">
                  <c:v>2.5</c:v>
                </c:pt>
                <c:pt idx="1929">
                  <c:v>1.5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0.5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0.5</c:v>
                </c:pt>
                <c:pt idx="2021">
                  <c:v>2</c:v>
                </c:pt>
                <c:pt idx="2022">
                  <c:v>1</c:v>
                </c:pt>
                <c:pt idx="2023">
                  <c:v>1.5</c:v>
                </c:pt>
                <c:pt idx="2024">
                  <c:v>1</c:v>
                </c:pt>
                <c:pt idx="2025">
                  <c:v>2</c:v>
                </c:pt>
                <c:pt idx="2026">
                  <c:v>2.5</c:v>
                </c:pt>
                <c:pt idx="2027">
                  <c:v>2.5</c:v>
                </c:pt>
                <c:pt idx="2028">
                  <c:v>4</c:v>
                </c:pt>
                <c:pt idx="2029">
                  <c:v>7</c:v>
                </c:pt>
                <c:pt idx="2030">
                  <c:v>1.5</c:v>
                </c:pt>
                <c:pt idx="2031">
                  <c:v>5</c:v>
                </c:pt>
                <c:pt idx="2032">
                  <c:v>4</c:v>
                </c:pt>
                <c:pt idx="2033">
                  <c:v>6</c:v>
                </c:pt>
                <c:pt idx="2034">
                  <c:v>1</c:v>
                </c:pt>
                <c:pt idx="2035">
                  <c:v>0.5</c:v>
                </c:pt>
                <c:pt idx="2036">
                  <c:v>2.5</c:v>
                </c:pt>
                <c:pt idx="2037">
                  <c:v>0.5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0.5</c:v>
                </c:pt>
                <c:pt idx="2151">
                  <c:v>0.5</c:v>
                </c:pt>
                <c:pt idx="2152">
                  <c:v>1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0.5</c:v>
                </c:pt>
                <c:pt idx="2158">
                  <c:v>0.5</c:v>
                </c:pt>
                <c:pt idx="2159">
                  <c:v>0</c:v>
                </c:pt>
                <c:pt idx="2160">
                  <c:v>2</c:v>
                </c:pt>
                <c:pt idx="2161">
                  <c:v>1.5</c:v>
                </c:pt>
                <c:pt idx="2162">
                  <c:v>4.5</c:v>
                </c:pt>
                <c:pt idx="2163">
                  <c:v>6.5</c:v>
                </c:pt>
                <c:pt idx="2164">
                  <c:v>3</c:v>
                </c:pt>
                <c:pt idx="2165">
                  <c:v>1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0.5</c:v>
                </c:pt>
                <c:pt idx="2255">
                  <c:v>2</c:v>
                </c:pt>
                <c:pt idx="2256">
                  <c:v>1.5</c:v>
                </c:pt>
                <c:pt idx="2257">
                  <c:v>1</c:v>
                </c:pt>
                <c:pt idx="2258">
                  <c:v>1.5</c:v>
                </c:pt>
                <c:pt idx="2259">
                  <c:v>2</c:v>
                </c:pt>
                <c:pt idx="2260">
                  <c:v>1</c:v>
                </c:pt>
                <c:pt idx="2261">
                  <c:v>2</c:v>
                </c:pt>
                <c:pt idx="2262">
                  <c:v>2</c:v>
                </c:pt>
                <c:pt idx="2263">
                  <c:v>3.5</c:v>
                </c:pt>
                <c:pt idx="2264">
                  <c:v>4</c:v>
                </c:pt>
                <c:pt idx="2265">
                  <c:v>4</c:v>
                </c:pt>
                <c:pt idx="2266">
                  <c:v>3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0.5</c:v>
                </c:pt>
                <c:pt idx="2304">
                  <c:v>2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1</c:v>
                </c:pt>
                <c:pt idx="2311">
                  <c:v>2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1.5</c:v>
                </c:pt>
                <c:pt idx="2357">
                  <c:v>1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1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1</c:v>
                </c:pt>
                <c:pt idx="2415">
                  <c:v>1</c:v>
                </c:pt>
                <c:pt idx="2416">
                  <c:v>1.5</c:v>
                </c:pt>
                <c:pt idx="2417">
                  <c:v>1.5</c:v>
                </c:pt>
                <c:pt idx="2418">
                  <c:v>0.5</c:v>
                </c:pt>
                <c:pt idx="2419">
                  <c:v>0.5</c:v>
                </c:pt>
                <c:pt idx="2420">
                  <c:v>0</c:v>
                </c:pt>
                <c:pt idx="2421">
                  <c:v>1</c:v>
                </c:pt>
                <c:pt idx="2422">
                  <c:v>0.5</c:v>
                </c:pt>
                <c:pt idx="2423">
                  <c:v>1</c:v>
                </c:pt>
                <c:pt idx="2424">
                  <c:v>1</c:v>
                </c:pt>
                <c:pt idx="2425">
                  <c:v>2</c:v>
                </c:pt>
                <c:pt idx="2426">
                  <c:v>1.5</c:v>
                </c:pt>
                <c:pt idx="2427">
                  <c:v>1</c:v>
                </c:pt>
                <c:pt idx="2428">
                  <c:v>0</c:v>
                </c:pt>
                <c:pt idx="2429">
                  <c:v>1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0.5</c:v>
                </c:pt>
                <c:pt idx="2444">
                  <c:v>1</c:v>
                </c:pt>
                <c:pt idx="2445">
                  <c:v>0.5</c:v>
                </c:pt>
                <c:pt idx="2446">
                  <c:v>0</c:v>
                </c:pt>
                <c:pt idx="2447">
                  <c:v>0.5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0.5</c:v>
                </c:pt>
                <c:pt idx="2455">
                  <c:v>0</c:v>
                </c:pt>
                <c:pt idx="2456">
                  <c:v>0.5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0.5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0.5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2</c:v>
                </c:pt>
                <c:pt idx="2609">
                  <c:v>1</c:v>
                </c:pt>
                <c:pt idx="2610">
                  <c:v>3</c:v>
                </c:pt>
                <c:pt idx="2611">
                  <c:v>5.5</c:v>
                </c:pt>
                <c:pt idx="2612">
                  <c:v>5</c:v>
                </c:pt>
                <c:pt idx="2613">
                  <c:v>5</c:v>
                </c:pt>
                <c:pt idx="2614">
                  <c:v>1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0.5</c:v>
                </c:pt>
                <c:pt idx="2619">
                  <c:v>0</c:v>
                </c:pt>
                <c:pt idx="2620">
                  <c:v>0</c:v>
                </c:pt>
                <c:pt idx="2621">
                  <c:v>1.5</c:v>
                </c:pt>
                <c:pt idx="2622">
                  <c:v>1</c:v>
                </c:pt>
                <c:pt idx="2623">
                  <c:v>0.5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2</c:v>
                </c:pt>
                <c:pt idx="2665">
                  <c:v>2.5</c:v>
                </c:pt>
                <c:pt idx="2666">
                  <c:v>1</c:v>
                </c:pt>
                <c:pt idx="2667">
                  <c:v>1</c:v>
                </c:pt>
                <c:pt idx="2668">
                  <c:v>1.5</c:v>
                </c:pt>
                <c:pt idx="2669">
                  <c:v>2.5</c:v>
                </c:pt>
                <c:pt idx="2670">
                  <c:v>1</c:v>
                </c:pt>
                <c:pt idx="2671">
                  <c:v>1.5</c:v>
                </c:pt>
                <c:pt idx="2672">
                  <c:v>2.5</c:v>
                </c:pt>
                <c:pt idx="2673">
                  <c:v>2.5</c:v>
                </c:pt>
                <c:pt idx="2674">
                  <c:v>1.5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0.5</c:v>
                </c:pt>
                <c:pt idx="2680">
                  <c:v>0</c:v>
                </c:pt>
                <c:pt idx="2681">
                  <c:v>0</c:v>
                </c:pt>
                <c:pt idx="2682">
                  <c:v>4</c:v>
                </c:pt>
                <c:pt idx="2683">
                  <c:v>1.5</c:v>
                </c:pt>
                <c:pt idx="2684">
                  <c:v>3.5</c:v>
                </c:pt>
                <c:pt idx="2685">
                  <c:v>6</c:v>
                </c:pt>
                <c:pt idx="2686">
                  <c:v>5</c:v>
                </c:pt>
                <c:pt idx="2687">
                  <c:v>2.5</c:v>
                </c:pt>
                <c:pt idx="2688">
                  <c:v>2</c:v>
                </c:pt>
                <c:pt idx="2689">
                  <c:v>0.5</c:v>
                </c:pt>
                <c:pt idx="2690">
                  <c:v>0.5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0.5</c:v>
                </c:pt>
                <c:pt idx="2756">
                  <c:v>1</c:v>
                </c:pt>
                <c:pt idx="2757">
                  <c:v>1.5</c:v>
                </c:pt>
                <c:pt idx="2758">
                  <c:v>1.5</c:v>
                </c:pt>
                <c:pt idx="2759">
                  <c:v>1</c:v>
                </c:pt>
                <c:pt idx="2760">
                  <c:v>1.5</c:v>
                </c:pt>
                <c:pt idx="2761">
                  <c:v>2</c:v>
                </c:pt>
                <c:pt idx="2762">
                  <c:v>1</c:v>
                </c:pt>
                <c:pt idx="2763">
                  <c:v>1</c:v>
                </c:pt>
                <c:pt idx="2764">
                  <c:v>0.5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0.5</c:v>
                </c:pt>
                <c:pt idx="2843">
                  <c:v>0.5</c:v>
                </c:pt>
                <c:pt idx="2844">
                  <c:v>2</c:v>
                </c:pt>
                <c:pt idx="2845">
                  <c:v>2</c:v>
                </c:pt>
                <c:pt idx="2846">
                  <c:v>2</c:v>
                </c:pt>
                <c:pt idx="2847">
                  <c:v>1</c:v>
                </c:pt>
                <c:pt idx="2848">
                  <c:v>0.5</c:v>
                </c:pt>
                <c:pt idx="2849">
                  <c:v>0</c:v>
                </c:pt>
                <c:pt idx="2850">
                  <c:v>0</c:v>
                </c:pt>
                <c:pt idx="2851">
                  <c:v>1</c:v>
                </c:pt>
                <c:pt idx="2852">
                  <c:v>1</c:v>
                </c:pt>
                <c:pt idx="2853">
                  <c:v>3</c:v>
                </c:pt>
                <c:pt idx="2854">
                  <c:v>3.5</c:v>
                </c:pt>
                <c:pt idx="2855">
                  <c:v>3</c:v>
                </c:pt>
                <c:pt idx="2856">
                  <c:v>4.5</c:v>
                </c:pt>
                <c:pt idx="2857">
                  <c:v>1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0.5</c:v>
                </c:pt>
                <c:pt idx="2863">
                  <c:v>0.5</c:v>
                </c:pt>
                <c:pt idx="2864">
                  <c:v>0</c:v>
                </c:pt>
                <c:pt idx="2865">
                  <c:v>1</c:v>
                </c:pt>
                <c:pt idx="2866">
                  <c:v>0</c:v>
                </c:pt>
                <c:pt idx="2867">
                  <c:v>2.5</c:v>
                </c:pt>
                <c:pt idx="2868">
                  <c:v>1</c:v>
                </c:pt>
                <c:pt idx="2869">
                  <c:v>0.5</c:v>
                </c:pt>
                <c:pt idx="2870">
                  <c:v>1</c:v>
                </c:pt>
                <c:pt idx="2871">
                  <c:v>1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0.5</c:v>
                </c:pt>
                <c:pt idx="3000">
                  <c:v>0</c:v>
                </c:pt>
                <c:pt idx="3001">
                  <c:v>0</c:v>
                </c:pt>
                <c:pt idx="3002">
                  <c:v>0.5</c:v>
                </c:pt>
                <c:pt idx="3003">
                  <c:v>0.5</c:v>
                </c:pt>
                <c:pt idx="3004">
                  <c:v>2.5</c:v>
                </c:pt>
                <c:pt idx="3005">
                  <c:v>3</c:v>
                </c:pt>
                <c:pt idx="3006">
                  <c:v>2.5</c:v>
                </c:pt>
                <c:pt idx="3007">
                  <c:v>3.5</c:v>
                </c:pt>
                <c:pt idx="3008">
                  <c:v>2</c:v>
                </c:pt>
                <c:pt idx="3009">
                  <c:v>5</c:v>
                </c:pt>
                <c:pt idx="3010">
                  <c:v>5.5</c:v>
                </c:pt>
                <c:pt idx="3011">
                  <c:v>3.5</c:v>
                </c:pt>
                <c:pt idx="3012">
                  <c:v>4</c:v>
                </c:pt>
                <c:pt idx="3013">
                  <c:v>4</c:v>
                </c:pt>
                <c:pt idx="3014">
                  <c:v>3.5</c:v>
                </c:pt>
                <c:pt idx="3015">
                  <c:v>1.5</c:v>
                </c:pt>
                <c:pt idx="3016">
                  <c:v>1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1.5</c:v>
                </c:pt>
                <c:pt idx="3054">
                  <c:v>1.5</c:v>
                </c:pt>
                <c:pt idx="3055">
                  <c:v>5</c:v>
                </c:pt>
                <c:pt idx="3056">
                  <c:v>4.5</c:v>
                </c:pt>
                <c:pt idx="3057">
                  <c:v>2.5</c:v>
                </c:pt>
                <c:pt idx="3058">
                  <c:v>3.5</c:v>
                </c:pt>
                <c:pt idx="3059">
                  <c:v>1</c:v>
                </c:pt>
                <c:pt idx="3060">
                  <c:v>1.5</c:v>
                </c:pt>
                <c:pt idx="3061">
                  <c:v>0</c:v>
                </c:pt>
                <c:pt idx="3062">
                  <c:v>2.5</c:v>
                </c:pt>
                <c:pt idx="3063">
                  <c:v>0.5</c:v>
                </c:pt>
                <c:pt idx="3064">
                  <c:v>2.5</c:v>
                </c:pt>
                <c:pt idx="3065">
                  <c:v>4</c:v>
                </c:pt>
                <c:pt idx="3066">
                  <c:v>11</c:v>
                </c:pt>
                <c:pt idx="3067">
                  <c:v>8</c:v>
                </c:pt>
                <c:pt idx="3068">
                  <c:v>1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0.5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1</c:v>
                </c:pt>
                <c:pt idx="3269">
                  <c:v>1</c:v>
                </c:pt>
                <c:pt idx="3270">
                  <c:v>0.5</c:v>
                </c:pt>
                <c:pt idx="3271">
                  <c:v>0</c:v>
                </c:pt>
                <c:pt idx="3272">
                  <c:v>0</c:v>
                </c:pt>
                <c:pt idx="3273">
                  <c:v>1</c:v>
                </c:pt>
                <c:pt idx="3274">
                  <c:v>2</c:v>
                </c:pt>
                <c:pt idx="3275">
                  <c:v>2.5</c:v>
                </c:pt>
                <c:pt idx="3276">
                  <c:v>0.5</c:v>
                </c:pt>
                <c:pt idx="3277">
                  <c:v>1</c:v>
                </c:pt>
                <c:pt idx="3278">
                  <c:v>4</c:v>
                </c:pt>
                <c:pt idx="3279">
                  <c:v>2.5</c:v>
                </c:pt>
                <c:pt idx="3280">
                  <c:v>1</c:v>
                </c:pt>
                <c:pt idx="3281">
                  <c:v>1.5</c:v>
                </c:pt>
                <c:pt idx="3282">
                  <c:v>2</c:v>
                </c:pt>
                <c:pt idx="3283">
                  <c:v>2.5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0.5</c:v>
                </c:pt>
                <c:pt idx="3394">
                  <c:v>1</c:v>
                </c:pt>
                <c:pt idx="3395">
                  <c:v>0.5</c:v>
                </c:pt>
                <c:pt idx="3396">
                  <c:v>1</c:v>
                </c:pt>
                <c:pt idx="3397">
                  <c:v>1.5</c:v>
                </c:pt>
                <c:pt idx="3398">
                  <c:v>2</c:v>
                </c:pt>
                <c:pt idx="3399">
                  <c:v>1.5</c:v>
                </c:pt>
                <c:pt idx="3400">
                  <c:v>1.5</c:v>
                </c:pt>
                <c:pt idx="3401">
                  <c:v>1.5</c:v>
                </c:pt>
                <c:pt idx="3402">
                  <c:v>2</c:v>
                </c:pt>
                <c:pt idx="3403">
                  <c:v>2</c:v>
                </c:pt>
                <c:pt idx="3404">
                  <c:v>3</c:v>
                </c:pt>
                <c:pt idx="3405">
                  <c:v>1</c:v>
                </c:pt>
                <c:pt idx="3406">
                  <c:v>1</c:v>
                </c:pt>
                <c:pt idx="3407">
                  <c:v>1.5</c:v>
                </c:pt>
                <c:pt idx="3408">
                  <c:v>0.5</c:v>
                </c:pt>
                <c:pt idx="3409">
                  <c:v>1</c:v>
                </c:pt>
                <c:pt idx="3410">
                  <c:v>0.5</c:v>
                </c:pt>
                <c:pt idx="3411">
                  <c:v>0.5</c:v>
                </c:pt>
                <c:pt idx="3412">
                  <c:v>0.5</c:v>
                </c:pt>
                <c:pt idx="3413">
                  <c:v>0.5</c:v>
                </c:pt>
                <c:pt idx="3414">
                  <c:v>0.5</c:v>
                </c:pt>
                <c:pt idx="3415">
                  <c:v>0</c:v>
                </c:pt>
                <c:pt idx="3416">
                  <c:v>0</c:v>
                </c:pt>
                <c:pt idx="3417">
                  <c:v>0.5</c:v>
                </c:pt>
                <c:pt idx="3418">
                  <c:v>0</c:v>
                </c:pt>
                <c:pt idx="3419">
                  <c:v>0.5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0.5</c:v>
                </c:pt>
                <c:pt idx="3477">
                  <c:v>3</c:v>
                </c:pt>
                <c:pt idx="3478">
                  <c:v>1.5</c:v>
                </c:pt>
                <c:pt idx="3479">
                  <c:v>1.5</c:v>
                </c:pt>
                <c:pt idx="3480">
                  <c:v>2</c:v>
                </c:pt>
                <c:pt idx="3481">
                  <c:v>3</c:v>
                </c:pt>
                <c:pt idx="3482">
                  <c:v>4</c:v>
                </c:pt>
                <c:pt idx="3483">
                  <c:v>1.5</c:v>
                </c:pt>
                <c:pt idx="3484">
                  <c:v>0.5</c:v>
                </c:pt>
                <c:pt idx="3485">
                  <c:v>10</c:v>
                </c:pt>
                <c:pt idx="3486">
                  <c:v>2.5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0.5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1.5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0.5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0.5</c:v>
                </c:pt>
                <c:pt idx="3619">
                  <c:v>1</c:v>
                </c:pt>
                <c:pt idx="3620">
                  <c:v>1.5</c:v>
                </c:pt>
                <c:pt idx="3621">
                  <c:v>1.5</c:v>
                </c:pt>
                <c:pt idx="3622">
                  <c:v>2.5</c:v>
                </c:pt>
                <c:pt idx="3623">
                  <c:v>2.5</c:v>
                </c:pt>
                <c:pt idx="3624">
                  <c:v>1.5</c:v>
                </c:pt>
                <c:pt idx="3625">
                  <c:v>2.5</c:v>
                </c:pt>
                <c:pt idx="3626">
                  <c:v>4.5</c:v>
                </c:pt>
                <c:pt idx="3627">
                  <c:v>4</c:v>
                </c:pt>
                <c:pt idx="3628">
                  <c:v>7</c:v>
                </c:pt>
                <c:pt idx="3629">
                  <c:v>7</c:v>
                </c:pt>
                <c:pt idx="3630">
                  <c:v>2</c:v>
                </c:pt>
                <c:pt idx="3631">
                  <c:v>2.5</c:v>
                </c:pt>
                <c:pt idx="3632">
                  <c:v>0.5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1.5</c:v>
                </c:pt>
                <c:pt idx="3734">
                  <c:v>1</c:v>
                </c:pt>
                <c:pt idx="3735">
                  <c:v>1</c:v>
                </c:pt>
                <c:pt idx="3736">
                  <c:v>2</c:v>
                </c:pt>
                <c:pt idx="3737">
                  <c:v>4.5</c:v>
                </c:pt>
                <c:pt idx="3738">
                  <c:v>3.5</c:v>
                </c:pt>
                <c:pt idx="3739">
                  <c:v>1</c:v>
                </c:pt>
                <c:pt idx="3740">
                  <c:v>2</c:v>
                </c:pt>
                <c:pt idx="3741">
                  <c:v>1</c:v>
                </c:pt>
                <c:pt idx="3742">
                  <c:v>3.5</c:v>
                </c:pt>
                <c:pt idx="3743">
                  <c:v>3.5</c:v>
                </c:pt>
                <c:pt idx="3744">
                  <c:v>5</c:v>
                </c:pt>
                <c:pt idx="3745">
                  <c:v>7</c:v>
                </c:pt>
                <c:pt idx="3746">
                  <c:v>9</c:v>
                </c:pt>
                <c:pt idx="3747">
                  <c:v>13.5</c:v>
                </c:pt>
                <c:pt idx="3748">
                  <c:v>8.5</c:v>
                </c:pt>
                <c:pt idx="3749">
                  <c:v>2</c:v>
                </c:pt>
                <c:pt idx="3750">
                  <c:v>2.5</c:v>
                </c:pt>
                <c:pt idx="3751">
                  <c:v>1</c:v>
                </c:pt>
                <c:pt idx="3752">
                  <c:v>0.5</c:v>
                </c:pt>
                <c:pt idx="3753">
                  <c:v>0</c:v>
                </c:pt>
                <c:pt idx="3754">
                  <c:v>0</c:v>
                </c:pt>
                <c:pt idx="3755">
                  <c:v>1</c:v>
                </c:pt>
                <c:pt idx="3756">
                  <c:v>0.5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0.5</c:v>
                </c:pt>
                <c:pt idx="3838">
                  <c:v>1</c:v>
                </c:pt>
                <c:pt idx="3839">
                  <c:v>1.5</c:v>
                </c:pt>
                <c:pt idx="3840">
                  <c:v>2</c:v>
                </c:pt>
                <c:pt idx="3841">
                  <c:v>3</c:v>
                </c:pt>
                <c:pt idx="3842">
                  <c:v>4.5</c:v>
                </c:pt>
                <c:pt idx="3843">
                  <c:v>5.5</c:v>
                </c:pt>
                <c:pt idx="3844">
                  <c:v>4</c:v>
                </c:pt>
                <c:pt idx="3845">
                  <c:v>6.5</c:v>
                </c:pt>
                <c:pt idx="3846">
                  <c:v>5.5</c:v>
                </c:pt>
                <c:pt idx="3847">
                  <c:v>1</c:v>
                </c:pt>
                <c:pt idx="3848">
                  <c:v>1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1</c:v>
                </c:pt>
                <c:pt idx="3886">
                  <c:v>1.5</c:v>
                </c:pt>
                <c:pt idx="3887">
                  <c:v>0.5</c:v>
                </c:pt>
                <c:pt idx="3888">
                  <c:v>0.5</c:v>
                </c:pt>
                <c:pt idx="3889">
                  <c:v>0.5</c:v>
                </c:pt>
                <c:pt idx="3890">
                  <c:v>0.5</c:v>
                </c:pt>
                <c:pt idx="3891">
                  <c:v>0.5</c:v>
                </c:pt>
                <c:pt idx="3892">
                  <c:v>1.5</c:v>
                </c:pt>
                <c:pt idx="3893">
                  <c:v>2.5</c:v>
                </c:pt>
                <c:pt idx="3894">
                  <c:v>0.5</c:v>
                </c:pt>
                <c:pt idx="3895">
                  <c:v>0</c:v>
                </c:pt>
                <c:pt idx="3896">
                  <c:v>0.5</c:v>
                </c:pt>
                <c:pt idx="3897">
                  <c:v>0.5</c:v>
                </c:pt>
                <c:pt idx="3898">
                  <c:v>0.5</c:v>
                </c:pt>
                <c:pt idx="3899">
                  <c:v>3.5</c:v>
                </c:pt>
                <c:pt idx="3900">
                  <c:v>1</c:v>
                </c:pt>
                <c:pt idx="3901">
                  <c:v>4</c:v>
                </c:pt>
                <c:pt idx="3902">
                  <c:v>0</c:v>
                </c:pt>
                <c:pt idx="3903">
                  <c:v>0</c:v>
                </c:pt>
                <c:pt idx="3904">
                  <c:v>0.5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0.5</c:v>
                </c:pt>
                <c:pt idx="3961">
                  <c:v>2.5</c:v>
                </c:pt>
                <c:pt idx="3962">
                  <c:v>0.5</c:v>
                </c:pt>
                <c:pt idx="3963">
                  <c:v>0.5</c:v>
                </c:pt>
                <c:pt idx="3964">
                  <c:v>2</c:v>
                </c:pt>
                <c:pt idx="3965">
                  <c:v>0.5</c:v>
                </c:pt>
                <c:pt idx="3966">
                  <c:v>0</c:v>
                </c:pt>
                <c:pt idx="3967">
                  <c:v>1</c:v>
                </c:pt>
                <c:pt idx="3968">
                  <c:v>2</c:v>
                </c:pt>
                <c:pt idx="3969">
                  <c:v>0.5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0.5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  <c:pt idx="3997">
                  <c:v>0</c:v>
                </c:pt>
                <c:pt idx="3998">
                  <c:v>0</c:v>
                </c:pt>
                <c:pt idx="3999">
                  <c:v>0</c:v>
                </c:pt>
                <c:pt idx="4000">
                  <c:v>0</c:v>
                </c:pt>
                <c:pt idx="4001">
                  <c:v>0</c:v>
                </c:pt>
                <c:pt idx="4002">
                  <c:v>0</c:v>
                </c:pt>
                <c:pt idx="4003">
                  <c:v>0</c:v>
                </c:pt>
                <c:pt idx="4004">
                  <c:v>0</c:v>
                </c:pt>
                <c:pt idx="4005">
                  <c:v>0</c:v>
                </c:pt>
                <c:pt idx="4006">
                  <c:v>0</c:v>
                </c:pt>
                <c:pt idx="4007">
                  <c:v>0</c:v>
                </c:pt>
                <c:pt idx="4008">
                  <c:v>0.5</c:v>
                </c:pt>
                <c:pt idx="4009">
                  <c:v>0</c:v>
                </c:pt>
                <c:pt idx="4010">
                  <c:v>0.5</c:v>
                </c:pt>
                <c:pt idx="4011">
                  <c:v>0</c:v>
                </c:pt>
                <c:pt idx="4012">
                  <c:v>0</c:v>
                </c:pt>
                <c:pt idx="4013">
                  <c:v>0.5</c:v>
                </c:pt>
                <c:pt idx="4014">
                  <c:v>0</c:v>
                </c:pt>
                <c:pt idx="4015">
                  <c:v>0</c:v>
                </c:pt>
                <c:pt idx="4016">
                  <c:v>0</c:v>
                </c:pt>
                <c:pt idx="4017">
                  <c:v>0</c:v>
                </c:pt>
                <c:pt idx="4018">
                  <c:v>0</c:v>
                </c:pt>
                <c:pt idx="4019">
                  <c:v>0</c:v>
                </c:pt>
                <c:pt idx="4020">
                  <c:v>0</c:v>
                </c:pt>
                <c:pt idx="4021">
                  <c:v>0</c:v>
                </c:pt>
                <c:pt idx="4022">
                  <c:v>0</c:v>
                </c:pt>
                <c:pt idx="4023">
                  <c:v>3.5</c:v>
                </c:pt>
                <c:pt idx="4024">
                  <c:v>3</c:v>
                </c:pt>
                <c:pt idx="4025">
                  <c:v>0.5</c:v>
                </c:pt>
                <c:pt idx="4026">
                  <c:v>1</c:v>
                </c:pt>
                <c:pt idx="4027">
                  <c:v>2</c:v>
                </c:pt>
                <c:pt idx="4028">
                  <c:v>2.5</c:v>
                </c:pt>
                <c:pt idx="4029">
                  <c:v>3</c:v>
                </c:pt>
                <c:pt idx="4030">
                  <c:v>1.5</c:v>
                </c:pt>
                <c:pt idx="4031">
                  <c:v>2.5</c:v>
                </c:pt>
                <c:pt idx="4032">
                  <c:v>2</c:v>
                </c:pt>
                <c:pt idx="4033">
                  <c:v>0</c:v>
                </c:pt>
                <c:pt idx="4034">
                  <c:v>0.5</c:v>
                </c:pt>
                <c:pt idx="4035">
                  <c:v>0</c:v>
                </c:pt>
                <c:pt idx="4036">
                  <c:v>0</c:v>
                </c:pt>
                <c:pt idx="4037">
                  <c:v>0</c:v>
                </c:pt>
                <c:pt idx="4038">
                  <c:v>0</c:v>
                </c:pt>
                <c:pt idx="4039">
                  <c:v>0</c:v>
                </c:pt>
                <c:pt idx="4040">
                  <c:v>0</c:v>
                </c:pt>
                <c:pt idx="4041">
                  <c:v>0.5</c:v>
                </c:pt>
                <c:pt idx="4042">
                  <c:v>0</c:v>
                </c:pt>
                <c:pt idx="4043">
                  <c:v>0</c:v>
                </c:pt>
                <c:pt idx="4044">
                  <c:v>0</c:v>
                </c:pt>
                <c:pt idx="4045">
                  <c:v>0</c:v>
                </c:pt>
                <c:pt idx="4046">
                  <c:v>0</c:v>
                </c:pt>
                <c:pt idx="4047">
                  <c:v>0</c:v>
                </c:pt>
                <c:pt idx="4048">
                  <c:v>0</c:v>
                </c:pt>
                <c:pt idx="4049">
                  <c:v>0</c:v>
                </c:pt>
                <c:pt idx="4050">
                  <c:v>0</c:v>
                </c:pt>
                <c:pt idx="4051">
                  <c:v>0</c:v>
                </c:pt>
                <c:pt idx="4052">
                  <c:v>0</c:v>
                </c:pt>
                <c:pt idx="4053">
                  <c:v>0</c:v>
                </c:pt>
                <c:pt idx="4054">
                  <c:v>0</c:v>
                </c:pt>
                <c:pt idx="4055">
                  <c:v>0</c:v>
                </c:pt>
                <c:pt idx="4056">
                  <c:v>0</c:v>
                </c:pt>
                <c:pt idx="4057">
                  <c:v>0</c:v>
                </c:pt>
                <c:pt idx="4058">
                  <c:v>0</c:v>
                </c:pt>
                <c:pt idx="4059">
                  <c:v>0</c:v>
                </c:pt>
                <c:pt idx="4060">
                  <c:v>0</c:v>
                </c:pt>
                <c:pt idx="4061">
                  <c:v>0</c:v>
                </c:pt>
                <c:pt idx="4062">
                  <c:v>0</c:v>
                </c:pt>
                <c:pt idx="4063">
                  <c:v>0</c:v>
                </c:pt>
                <c:pt idx="4064">
                  <c:v>0</c:v>
                </c:pt>
                <c:pt idx="4065">
                  <c:v>0</c:v>
                </c:pt>
                <c:pt idx="4066">
                  <c:v>0</c:v>
                </c:pt>
                <c:pt idx="4067">
                  <c:v>0</c:v>
                </c:pt>
                <c:pt idx="4068">
                  <c:v>0</c:v>
                </c:pt>
                <c:pt idx="4069">
                  <c:v>0</c:v>
                </c:pt>
                <c:pt idx="4070">
                  <c:v>0</c:v>
                </c:pt>
                <c:pt idx="4071">
                  <c:v>0</c:v>
                </c:pt>
                <c:pt idx="4072">
                  <c:v>0</c:v>
                </c:pt>
                <c:pt idx="4073">
                  <c:v>0</c:v>
                </c:pt>
                <c:pt idx="4074">
                  <c:v>0</c:v>
                </c:pt>
                <c:pt idx="4075">
                  <c:v>0</c:v>
                </c:pt>
                <c:pt idx="4076">
                  <c:v>0</c:v>
                </c:pt>
                <c:pt idx="4077">
                  <c:v>0</c:v>
                </c:pt>
                <c:pt idx="4078">
                  <c:v>0</c:v>
                </c:pt>
                <c:pt idx="4079">
                  <c:v>0</c:v>
                </c:pt>
                <c:pt idx="4080">
                  <c:v>0</c:v>
                </c:pt>
                <c:pt idx="4081">
                  <c:v>0</c:v>
                </c:pt>
                <c:pt idx="4082">
                  <c:v>0</c:v>
                </c:pt>
                <c:pt idx="4083">
                  <c:v>0</c:v>
                </c:pt>
                <c:pt idx="4084">
                  <c:v>0</c:v>
                </c:pt>
                <c:pt idx="4085">
                  <c:v>0</c:v>
                </c:pt>
                <c:pt idx="4086">
                  <c:v>0</c:v>
                </c:pt>
                <c:pt idx="4087">
                  <c:v>0</c:v>
                </c:pt>
                <c:pt idx="4088">
                  <c:v>0</c:v>
                </c:pt>
                <c:pt idx="4089">
                  <c:v>0</c:v>
                </c:pt>
                <c:pt idx="4090">
                  <c:v>0</c:v>
                </c:pt>
                <c:pt idx="4091">
                  <c:v>0</c:v>
                </c:pt>
                <c:pt idx="4092">
                  <c:v>0</c:v>
                </c:pt>
                <c:pt idx="4093">
                  <c:v>0</c:v>
                </c:pt>
                <c:pt idx="4094">
                  <c:v>0</c:v>
                </c:pt>
                <c:pt idx="4095">
                  <c:v>0</c:v>
                </c:pt>
                <c:pt idx="4096">
                  <c:v>0</c:v>
                </c:pt>
                <c:pt idx="4097">
                  <c:v>0</c:v>
                </c:pt>
                <c:pt idx="4098">
                  <c:v>0</c:v>
                </c:pt>
                <c:pt idx="4099">
                  <c:v>0</c:v>
                </c:pt>
                <c:pt idx="4100">
                  <c:v>0</c:v>
                </c:pt>
                <c:pt idx="4101">
                  <c:v>0</c:v>
                </c:pt>
                <c:pt idx="4102">
                  <c:v>0</c:v>
                </c:pt>
                <c:pt idx="4103">
                  <c:v>0</c:v>
                </c:pt>
                <c:pt idx="4104">
                  <c:v>0</c:v>
                </c:pt>
                <c:pt idx="4105">
                  <c:v>0</c:v>
                </c:pt>
                <c:pt idx="4106">
                  <c:v>0</c:v>
                </c:pt>
                <c:pt idx="4107">
                  <c:v>0</c:v>
                </c:pt>
                <c:pt idx="4108">
                  <c:v>0</c:v>
                </c:pt>
                <c:pt idx="4109">
                  <c:v>0</c:v>
                </c:pt>
                <c:pt idx="4110">
                  <c:v>0</c:v>
                </c:pt>
                <c:pt idx="4111">
                  <c:v>0</c:v>
                </c:pt>
                <c:pt idx="4112">
                  <c:v>0</c:v>
                </c:pt>
                <c:pt idx="4113">
                  <c:v>0</c:v>
                </c:pt>
                <c:pt idx="4114">
                  <c:v>0</c:v>
                </c:pt>
                <c:pt idx="4115">
                  <c:v>0</c:v>
                </c:pt>
                <c:pt idx="4116">
                  <c:v>0</c:v>
                </c:pt>
                <c:pt idx="4117">
                  <c:v>1.5</c:v>
                </c:pt>
                <c:pt idx="4118">
                  <c:v>1</c:v>
                </c:pt>
                <c:pt idx="4119">
                  <c:v>0</c:v>
                </c:pt>
                <c:pt idx="4120">
                  <c:v>0.5</c:v>
                </c:pt>
                <c:pt idx="4121">
                  <c:v>0</c:v>
                </c:pt>
                <c:pt idx="4122">
                  <c:v>0</c:v>
                </c:pt>
                <c:pt idx="4123">
                  <c:v>0</c:v>
                </c:pt>
                <c:pt idx="4124">
                  <c:v>0.5</c:v>
                </c:pt>
                <c:pt idx="4125">
                  <c:v>0</c:v>
                </c:pt>
                <c:pt idx="4126">
                  <c:v>0</c:v>
                </c:pt>
                <c:pt idx="4127">
                  <c:v>0</c:v>
                </c:pt>
                <c:pt idx="4128">
                  <c:v>0</c:v>
                </c:pt>
                <c:pt idx="4129">
                  <c:v>0</c:v>
                </c:pt>
                <c:pt idx="4130">
                  <c:v>0</c:v>
                </c:pt>
                <c:pt idx="4131">
                  <c:v>0</c:v>
                </c:pt>
                <c:pt idx="4132">
                  <c:v>0</c:v>
                </c:pt>
                <c:pt idx="4133">
                  <c:v>0</c:v>
                </c:pt>
                <c:pt idx="4134">
                  <c:v>0</c:v>
                </c:pt>
                <c:pt idx="4135">
                  <c:v>0</c:v>
                </c:pt>
                <c:pt idx="4136">
                  <c:v>0</c:v>
                </c:pt>
                <c:pt idx="4137">
                  <c:v>0</c:v>
                </c:pt>
                <c:pt idx="4138">
                  <c:v>0</c:v>
                </c:pt>
                <c:pt idx="4139">
                  <c:v>0</c:v>
                </c:pt>
                <c:pt idx="4140">
                  <c:v>0</c:v>
                </c:pt>
                <c:pt idx="4141">
                  <c:v>0</c:v>
                </c:pt>
                <c:pt idx="4142">
                  <c:v>0</c:v>
                </c:pt>
                <c:pt idx="4143">
                  <c:v>0</c:v>
                </c:pt>
                <c:pt idx="4144">
                  <c:v>0</c:v>
                </c:pt>
                <c:pt idx="4145">
                  <c:v>0</c:v>
                </c:pt>
                <c:pt idx="4146">
                  <c:v>0</c:v>
                </c:pt>
                <c:pt idx="4147">
                  <c:v>0</c:v>
                </c:pt>
                <c:pt idx="4148">
                  <c:v>0</c:v>
                </c:pt>
                <c:pt idx="4149">
                  <c:v>0</c:v>
                </c:pt>
                <c:pt idx="4150">
                  <c:v>0</c:v>
                </c:pt>
                <c:pt idx="4151">
                  <c:v>0</c:v>
                </c:pt>
                <c:pt idx="4152">
                  <c:v>0</c:v>
                </c:pt>
                <c:pt idx="4153">
                  <c:v>0</c:v>
                </c:pt>
                <c:pt idx="4154">
                  <c:v>0</c:v>
                </c:pt>
                <c:pt idx="4155">
                  <c:v>0</c:v>
                </c:pt>
                <c:pt idx="4156">
                  <c:v>0</c:v>
                </c:pt>
                <c:pt idx="4157">
                  <c:v>0</c:v>
                </c:pt>
                <c:pt idx="4158">
                  <c:v>0</c:v>
                </c:pt>
                <c:pt idx="4159">
                  <c:v>0</c:v>
                </c:pt>
                <c:pt idx="4160">
                  <c:v>0</c:v>
                </c:pt>
                <c:pt idx="4161">
                  <c:v>0</c:v>
                </c:pt>
                <c:pt idx="4162">
                  <c:v>0</c:v>
                </c:pt>
                <c:pt idx="4163">
                  <c:v>0</c:v>
                </c:pt>
                <c:pt idx="4164">
                  <c:v>0</c:v>
                </c:pt>
                <c:pt idx="4165">
                  <c:v>0</c:v>
                </c:pt>
                <c:pt idx="4166">
                  <c:v>0</c:v>
                </c:pt>
                <c:pt idx="4167">
                  <c:v>0</c:v>
                </c:pt>
                <c:pt idx="4168">
                  <c:v>0</c:v>
                </c:pt>
                <c:pt idx="4169">
                  <c:v>0</c:v>
                </c:pt>
                <c:pt idx="4170">
                  <c:v>0</c:v>
                </c:pt>
                <c:pt idx="4171">
                  <c:v>0</c:v>
                </c:pt>
                <c:pt idx="4172">
                  <c:v>0</c:v>
                </c:pt>
                <c:pt idx="4173">
                  <c:v>0</c:v>
                </c:pt>
                <c:pt idx="4174">
                  <c:v>0</c:v>
                </c:pt>
                <c:pt idx="4175">
                  <c:v>0</c:v>
                </c:pt>
                <c:pt idx="4176">
                  <c:v>0</c:v>
                </c:pt>
                <c:pt idx="4177">
                  <c:v>0</c:v>
                </c:pt>
                <c:pt idx="4178">
                  <c:v>0</c:v>
                </c:pt>
                <c:pt idx="4179">
                  <c:v>0</c:v>
                </c:pt>
                <c:pt idx="4180">
                  <c:v>0</c:v>
                </c:pt>
                <c:pt idx="4181">
                  <c:v>0</c:v>
                </c:pt>
                <c:pt idx="4182">
                  <c:v>0</c:v>
                </c:pt>
                <c:pt idx="4183">
                  <c:v>0</c:v>
                </c:pt>
                <c:pt idx="4184">
                  <c:v>0</c:v>
                </c:pt>
                <c:pt idx="4185">
                  <c:v>0</c:v>
                </c:pt>
                <c:pt idx="4186">
                  <c:v>0</c:v>
                </c:pt>
                <c:pt idx="4187">
                  <c:v>0</c:v>
                </c:pt>
                <c:pt idx="4188">
                  <c:v>0</c:v>
                </c:pt>
                <c:pt idx="4189">
                  <c:v>0</c:v>
                </c:pt>
                <c:pt idx="4190">
                  <c:v>0</c:v>
                </c:pt>
                <c:pt idx="4191">
                  <c:v>0</c:v>
                </c:pt>
                <c:pt idx="4192">
                  <c:v>0</c:v>
                </c:pt>
                <c:pt idx="4193">
                  <c:v>0</c:v>
                </c:pt>
                <c:pt idx="4194">
                  <c:v>0</c:v>
                </c:pt>
                <c:pt idx="4195">
                  <c:v>0</c:v>
                </c:pt>
                <c:pt idx="4196">
                  <c:v>0</c:v>
                </c:pt>
                <c:pt idx="4197">
                  <c:v>0</c:v>
                </c:pt>
                <c:pt idx="4198">
                  <c:v>0</c:v>
                </c:pt>
                <c:pt idx="4199">
                  <c:v>0</c:v>
                </c:pt>
                <c:pt idx="4200">
                  <c:v>0</c:v>
                </c:pt>
                <c:pt idx="4201">
                  <c:v>0</c:v>
                </c:pt>
                <c:pt idx="4202">
                  <c:v>0</c:v>
                </c:pt>
                <c:pt idx="4203">
                  <c:v>0</c:v>
                </c:pt>
                <c:pt idx="4204">
                  <c:v>0</c:v>
                </c:pt>
                <c:pt idx="4205">
                  <c:v>0</c:v>
                </c:pt>
                <c:pt idx="4206">
                  <c:v>0</c:v>
                </c:pt>
                <c:pt idx="4207">
                  <c:v>0</c:v>
                </c:pt>
                <c:pt idx="4208">
                  <c:v>0</c:v>
                </c:pt>
                <c:pt idx="4209">
                  <c:v>0</c:v>
                </c:pt>
                <c:pt idx="4210">
                  <c:v>0</c:v>
                </c:pt>
                <c:pt idx="4211">
                  <c:v>0</c:v>
                </c:pt>
                <c:pt idx="4212">
                  <c:v>0</c:v>
                </c:pt>
                <c:pt idx="4213">
                  <c:v>0</c:v>
                </c:pt>
                <c:pt idx="4214">
                  <c:v>0</c:v>
                </c:pt>
                <c:pt idx="4215">
                  <c:v>0</c:v>
                </c:pt>
                <c:pt idx="4216">
                  <c:v>0</c:v>
                </c:pt>
                <c:pt idx="4217">
                  <c:v>0</c:v>
                </c:pt>
                <c:pt idx="4218">
                  <c:v>0</c:v>
                </c:pt>
                <c:pt idx="4219">
                  <c:v>0</c:v>
                </c:pt>
                <c:pt idx="4220">
                  <c:v>0</c:v>
                </c:pt>
                <c:pt idx="4221">
                  <c:v>0</c:v>
                </c:pt>
                <c:pt idx="4222">
                  <c:v>0</c:v>
                </c:pt>
                <c:pt idx="4223">
                  <c:v>0</c:v>
                </c:pt>
                <c:pt idx="4224">
                  <c:v>0</c:v>
                </c:pt>
                <c:pt idx="4225">
                  <c:v>0</c:v>
                </c:pt>
                <c:pt idx="4226">
                  <c:v>0</c:v>
                </c:pt>
                <c:pt idx="4227">
                  <c:v>0</c:v>
                </c:pt>
                <c:pt idx="4228">
                  <c:v>0</c:v>
                </c:pt>
                <c:pt idx="4229">
                  <c:v>0</c:v>
                </c:pt>
                <c:pt idx="4230">
                  <c:v>0</c:v>
                </c:pt>
                <c:pt idx="4231">
                  <c:v>0</c:v>
                </c:pt>
                <c:pt idx="4232">
                  <c:v>0</c:v>
                </c:pt>
                <c:pt idx="4233">
                  <c:v>0</c:v>
                </c:pt>
                <c:pt idx="4234">
                  <c:v>0</c:v>
                </c:pt>
                <c:pt idx="4235">
                  <c:v>0</c:v>
                </c:pt>
                <c:pt idx="4236">
                  <c:v>0</c:v>
                </c:pt>
                <c:pt idx="4237">
                  <c:v>0</c:v>
                </c:pt>
                <c:pt idx="4238">
                  <c:v>0</c:v>
                </c:pt>
                <c:pt idx="4239">
                  <c:v>0</c:v>
                </c:pt>
                <c:pt idx="4240">
                  <c:v>0</c:v>
                </c:pt>
                <c:pt idx="4241">
                  <c:v>0</c:v>
                </c:pt>
                <c:pt idx="4242">
                  <c:v>0</c:v>
                </c:pt>
                <c:pt idx="4243">
                  <c:v>0</c:v>
                </c:pt>
                <c:pt idx="4244">
                  <c:v>0</c:v>
                </c:pt>
                <c:pt idx="4245">
                  <c:v>0</c:v>
                </c:pt>
                <c:pt idx="4246">
                  <c:v>0</c:v>
                </c:pt>
                <c:pt idx="4247">
                  <c:v>0</c:v>
                </c:pt>
                <c:pt idx="4248">
                  <c:v>0</c:v>
                </c:pt>
                <c:pt idx="4249">
                  <c:v>0</c:v>
                </c:pt>
                <c:pt idx="4250">
                  <c:v>0</c:v>
                </c:pt>
                <c:pt idx="4251">
                  <c:v>0</c:v>
                </c:pt>
                <c:pt idx="4252">
                  <c:v>0</c:v>
                </c:pt>
                <c:pt idx="4253">
                  <c:v>0</c:v>
                </c:pt>
                <c:pt idx="4254">
                  <c:v>0</c:v>
                </c:pt>
                <c:pt idx="4255">
                  <c:v>0</c:v>
                </c:pt>
                <c:pt idx="4256">
                  <c:v>0</c:v>
                </c:pt>
                <c:pt idx="4257">
                  <c:v>0</c:v>
                </c:pt>
                <c:pt idx="4258">
                  <c:v>0</c:v>
                </c:pt>
                <c:pt idx="4259">
                  <c:v>0</c:v>
                </c:pt>
                <c:pt idx="4260">
                  <c:v>0</c:v>
                </c:pt>
                <c:pt idx="4261">
                  <c:v>0</c:v>
                </c:pt>
                <c:pt idx="4262">
                  <c:v>0</c:v>
                </c:pt>
                <c:pt idx="4263">
                  <c:v>0</c:v>
                </c:pt>
                <c:pt idx="4264">
                  <c:v>0</c:v>
                </c:pt>
                <c:pt idx="4265">
                  <c:v>0</c:v>
                </c:pt>
                <c:pt idx="4266">
                  <c:v>0</c:v>
                </c:pt>
                <c:pt idx="4267">
                  <c:v>0</c:v>
                </c:pt>
                <c:pt idx="4268">
                  <c:v>0</c:v>
                </c:pt>
                <c:pt idx="4269">
                  <c:v>0</c:v>
                </c:pt>
                <c:pt idx="4270">
                  <c:v>0</c:v>
                </c:pt>
                <c:pt idx="4271">
                  <c:v>0</c:v>
                </c:pt>
                <c:pt idx="4272">
                  <c:v>0</c:v>
                </c:pt>
                <c:pt idx="4273">
                  <c:v>0</c:v>
                </c:pt>
                <c:pt idx="4274">
                  <c:v>0</c:v>
                </c:pt>
                <c:pt idx="4275">
                  <c:v>0</c:v>
                </c:pt>
                <c:pt idx="4276">
                  <c:v>0</c:v>
                </c:pt>
                <c:pt idx="4277">
                  <c:v>0</c:v>
                </c:pt>
                <c:pt idx="4278">
                  <c:v>0</c:v>
                </c:pt>
                <c:pt idx="4279">
                  <c:v>0</c:v>
                </c:pt>
                <c:pt idx="4280">
                  <c:v>0</c:v>
                </c:pt>
                <c:pt idx="4281">
                  <c:v>0</c:v>
                </c:pt>
                <c:pt idx="4282">
                  <c:v>0</c:v>
                </c:pt>
                <c:pt idx="4283">
                  <c:v>0</c:v>
                </c:pt>
                <c:pt idx="4284">
                  <c:v>0</c:v>
                </c:pt>
                <c:pt idx="4285">
                  <c:v>0</c:v>
                </c:pt>
                <c:pt idx="4286">
                  <c:v>0</c:v>
                </c:pt>
                <c:pt idx="4287">
                  <c:v>0</c:v>
                </c:pt>
                <c:pt idx="4288">
                  <c:v>0</c:v>
                </c:pt>
                <c:pt idx="4289">
                  <c:v>0</c:v>
                </c:pt>
                <c:pt idx="4290">
                  <c:v>0</c:v>
                </c:pt>
                <c:pt idx="4291">
                  <c:v>0</c:v>
                </c:pt>
                <c:pt idx="4292">
                  <c:v>0</c:v>
                </c:pt>
                <c:pt idx="4293">
                  <c:v>0</c:v>
                </c:pt>
                <c:pt idx="4294">
                  <c:v>0</c:v>
                </c:pt>
                <c:pt idx="4295">
                  <c:v>0</c:v>
                </c:pt>
                <c:pt idx="4296">
                  <c:v>0</c:v>
                </c:pt>
                <c:pt idx="4297">
                  <c:v>0</c:v>
                </c:pt>
                <c:pt idx="4298">
                  <c:v>0</c:v>
                </c:pt>
                <c:pt idx="4299">
                  <c:v>0</c:v>
                </c:pt>
                <c:pt idx="4300">
                  <c:v>0</c:v>
                </c:pt>
                <c:pt idx="4301">
                  <c:v>0</c:v>
                </c:pt>
                <c:pt idx="4302">
                  <c:v>0</c:v>
                </c:pt>
                <c:pt idx="4303">
                  <c:v>0</c:v>
                </c:pt>
                <c:pt idx="4304">
                  <c:v>0</c:v>
                </c:pt>
                <c:pt idx="4305">
                  <c:v>0</c:v>
                </c:pt>
                <c:pt idx="4306">
                  <c:v>0</c:v>
                </c:pt>
                <c:pt idx="4307">
                  <c:v>0</c:v>
                </c:pt>
                <c:pt idx="4308">
                  <c:v>0</c:v>
                </c:pt>
                <c:pt idx="4309">
                  <c:v>0</c:v>
                </c:pt>
                <c:pt idx="4310">
                  <c:v>0</c:v>
                </c:pt>
                <c:pt idx="4311">
                  <c:v>0</c:v>
                </c:pt>
                <c:pt idx="4312">
                  <c:v>0</c:v>
                </c:pt>
                <c:pt idx="4313">
                  <c:v>0</c:v>
                </c:pt>
                <c:pt idx="4314">
                  <c:v>0</c:v>
                </c:pt>
                <c:pt idx="4315">
                  <c:v>0</c:v>
                </c:pt>
                <c:pt idx="4316">
                  <c:v>0</c:v>
                </c:pt>
                <c:pt idx="4317">
                  <c:v>0</c:v>
                </c:pt>
                <c:pt idx="4318">
                  <c:v>0</c:v>
                </c:pt>
                <c:pt idx="4319">
                  <c:v>0</c:v>
                </c:pt>
                <c:pt idx="4320">
                  <c:v>0</c:v>
                </c:pt>
                <c:pt idx="4321">
                  <c:v>0</c:v>
                </c:pt>
                <c:pt idx="4322">
                  <c:v>0</c:v>
                </c:pt>
                <c:pt idx="4323">
                  <c:v>0</c:v>
                </c:pt>
                <c:pt idx="4324">
                  <c:v>0</c:v>
                </c:pt>
                <c:pt idx="4325">
                  <c:v>0</c:v>
                </c:pt>
                <c:pt idx="4326">
                  <c:v>0</c:v>
                </c:pt>
                <c:pt idx="4327">
                  <c:v>0</c:v>
                </c:pt>
                <c:pt idx="4328">
                  <c:v>0</c:v>
                </c:pt>
                <c:pt idx="4329">
                  <c:v>0</c:v>
                </c:pt>
                <c:pt idx="4330">
                  <c:v>0</c:v>
                </c:pt>
                <c:pt idx="4331">
                  <c:v>0</c:v>
                </c:pt>
                <c:pt idx="4332">
                  <c:v>0</c:v>
                </c:pt>
                <c:pt idx="4333">
                  <c:v>0</c:v>
                </c:pt>
                <c:pt idx="4334">
                  <c:v>0</c:v>
                </c:pt>
                <c:pt idx="4335">
                  <c:v>0</c:v>
                </c:pt>
                <c:pt idx="4336">
                  <c:v>0</c:v>
                </c:pt>
                <c:pt idx="4337">
                  <c:v>0</c:v>
                </c:pt>
                <c:pt idx="4338">
                  <c:v>0</c:v>
                </c:pt>
                <c:pt idx="4339">
                  <c:v>0</c:v>
                </c:pt>
                <c:pt idx="4340">
                  <c:v>0</c:v>
                </c:pt>
                <c:pt idx="4341">
                  <c:v>0</c:v>
                </c:pt>
                <c:pt idx="4342">
                  <c:v>0</c:v>
                </c:pt>
                <c:pt idx="4343">
                  <c:v>0</c:v>
                </c:pt>
                <c:pt idx="4344">
                  <c:v>0</c:v>
                </c:pt>
                <c:pt idx="4345">
                  <c:v>0</c:v>
                </c:pt>
                <c:pt idx="4346">
                  <c:v>0</c:v>
                </c:pt>
                <c:pt idx="4347">
                  <c:v>0</c:v>
                </c:pt>
                <c:pt idx="4348">
                  <c:v>0</c:v>
                </c:pt>
                <c:pt idx="4349">
                  <c:v>0</c:v>
                </c:pt>
                <c:pt idx="4350">
                  <c:v>0</c:v>
                </c:pt>
                <c:pt idx="4351">
                  <c:v>0</c:v>
                </c:pt>
                <c:pt idx="4352">
                  <c:v>0</c:v>
                </c:pt>
                <c:pt idx="4353">
                  <c:v>0</c:v>
                </c:pt>
                <c:pt idx="4354">
                  <c:v>0.5</c:v>
                </c:pt>
                <c:pt idx="4355">
                  <c:v>0</c:v>
                </c:pt>
                <c:pt idx="4356">
                  <c:v>0</c:v>
                </c:pt>
                <c:pt idx="4357">
                  <c:v>0</c:v>
                </c:pt>
                <c:pt idx="4358">
                  <c:v>0</c:v>
                </c:pt>
                <c:pt idx="4359">
                  <c:v>0</c:v>
                </c:pt>
                <c:pt idx="4360">
                  <c:v>0</c:v>
                </c:pt>
                <c:pt idx="4361">
                  <c:v>0.5</c:v>
                </c:pt>
                <c:pt idx="4362">
                  <c:v>0</c:v>
                </c:pt>
                <c:pt idx="4363">
                  <c:v>0</c:v>
                </c:pt>
                <c:pt idx="4364">
                  <c:v>0.5</c:v>
                </c:pt>
                <c:pt idx="4365">
                  <c:v>1</c:v>
                </c:pt>
                <c:pt idx="4366">
                  <c:v>0</c:v>
                </c:pt>
                <c:pt idx="4367">
                  <c:v>0</c:v>
                </c:pt>
                <c:pt idx="4368">
                  <c:v>0.5</c:v>
                </c:pt>
                <c:pt idx="4369">
                  <c:v>1</c:v>
                </c:pt>
                <c:pt idx="4370">
                  <c:v>0.5</c:v>
                </c:pt>
                <c:pt idx="4371">
                  <c:v>0</c:v>
                </c:pt>
                <c:pt idx="4372">
                  <c:v>0</c:v>
                </c:pt>
                <c:pt idx="4373">
                  <c:v>0</c:v>
                </c:pt>
                <c:pt idx="4374">
                  <c:v>0</c:v>
                </c:pt>
                <c:pt idx="4375">
                  <c:v>0</c:v>
                </c:pt>
                <c:pt idx="4376">
                  <c:v>0</c:v>
                </c:pt>
                <c:pt idx="4377">
                  <c:v>0</c:v>
                </c:pt>
                <c:pt idx="4378">
                  <c:v>0</c:v>
                </c:pt>
                <c:pt idx="4379">
                  <c:v>0</c:v>
                </c:pt>
                <c:pt idx="4380">
                  <c:v>0</c:v>
                </c:pt>
                <c:pt idx="4381">
                  <c:v>0</c:v>
                </c:pt>
                <c:pt idx="4382">
                  <c:v>0</c:v>
                </c:pt>
                <c:pt idx="4383">
                  <c:v>0</c:v>
                </c:pt>
                <c:pt idx="4384">
                  <c:v>0</c:v>
                </c:pt>
                <c:pt idx="4385">
                  <c:v>0</c:v>
                </c:pt>
                <c:pt idx="4386">
                  <c:v>0</c:v>
                </c:pt>
                <c:pt idx="4387">
                  <c:v>0</c:v>
                </c:pt>
                <c:pt idx="4388">
                  <c:v>0.5</c:v>
                </c:pt>
                <c:pt idx="4389">
                  <c:v>4</c:v>
                </c:pt>
                <c:pt idx="4390">
                  <c:v>7</c:v>
                </c:pt>
                <c:pt idx="4391">
                  <c:v>5</c:v>
                </c:pt>
                <c:pt idx="4392">
                  <c:v>0.5</c:v>
                </c:pt>
                <c:pt idx="4393">
                  <c:v>0</c:v>
                </c:pt>
                <c:pt idx="4394">
                  <c:v>0</c:v>
                </c:pt>
                <c:pt idx="4395">
                  <c:v>0</c:v>
                </c:pt>
                <c:pt idx="4396">
                  <c:v>0.5</c:v>
                </c:pt>
                <c:pt idx="4397">
                  <c:v>0</c:v>
                </c:pt>
                <c:pt idx="4398">
                  <c:v>0</c:v>
                </c:pt>
                <c:pt idx="4399">
                  <c:v>0</c:v>
                </c:pt>
                <c:pt idx="4400">
                  <c:v>0</c:v>
                </c:pt>
                <c:pt idx="4401">
                  <c:v>0</c:v>
                </c:pt>
                <c:pt idx="4402">
                  <c:v>0</c:v>
                </c:pt>
                <c:pt idx="4403">
                  <c:v>0</c:v>
                </c:pt>
                <c:pt idx="4404">
                  <c:v>0</c:v>
                </c:pt>
                <c:pt idx="4405">
                  <c:v>0</c:v>
                </c:pt>
                <c:pt idx="4406">
                  <c:v>0</c:v>
                </c:pt>
                <c:pt idx="4407">
                  <c:v>0</c:v>
                </c:pt>
                <c:pt idx="4408">
                  <c:v>0</c:v>
                </c:pt>
                <c:pt idx="4409">
                  <c:v>0</c:v>
                </c:pt>
                <c:pt idx="4410">
                  <c:v>3.5</c:v>
                </c:pt>
                <c:pt idx="4411">
                  <c:v>11</c:v>
                </c:pt>
                <c:pt idx="4412">
                  <c:v>4.5</c:v>
                </c:pt>
                <c:pt idx="4413">
                  <c:v>1.5</c:v>
                </c:pt>
                <c:pt idx="4414">
                  <c:v>0.5</c:v>
                </c:pt>
                <c:pt idx="4415">
                  <c:v>14.5</c:v>
                </c:pt>
                <c:pt idx="4416">
                  <c:v>3</c:v>
                </c:pt>
                <c:pt idx="4417">
                  <c:v>3</c:v>
                </c:pt>
                <c:pt idx="4418">
                  <c:v>2</c:v>
                </c:pt>
                <c:pt idx="4419">
                  <c:v>2.5</c:v>
                </c:pt>
                <c:pt idx="4420">
                  <c:v>0.5</c:v>
                </c:pt>
                <c:pt idx="4421">
                  <c:v>1</c:v>
                </c:pt>
                <c:pt idx="4422">
                  <c:v>4.5</c:v>
                </c:pt>
                <c:pt idx="4423">
                  <c:v>7</c:v>
                </c:pt>
                <c:pt idx="4424">
                  <c:v>4.5</c:v>
                </c:pt>
                <c:pt idx="4425">
                  <c:v>3.5</c:v>
                </c:pt>
                <c:pt idx="4426">
                  <c:v>0</c:v>
                </c:pt>
                <c:pt idx="4427">
                  <c:v>0</c:v>
                </c:pt>
                <c:pt idx="4428">
                  <c:v>0</c:v>
                </c:pt>
                <c:pt idx="4429">
                  <c:v>4</c:v>
                </c:pt>
                <c:pt idx="4430">
                  <c:v>0</c:v>
                </c:pt>
                <c:pt idx="4431">
                  <c:v>0</c:v>
                </c:pt>
                <c:pt idx="4432">
                  <c:v>2</c:v>
                </c:pt>
                <c:pt idx="4433">
                  <c:v>9</c:v>
                </c:pt>
                <c:pt idx="4434">
                  <c:v>1</c:v>
                </c:pt>
                <c:pt idx="4435">
                  <c:v>0</c:v>
                </c:pt>
                <c:pt idx="4436">
                  <c:v>0</c:v>
                </c:pt>
                <c:pt idx="4437">
                  <c:v>0</c:v>
                </c:pt>
                <c:pt idx="4438">
                  <c:v>0</c:v>
                </c:pt>
                <c:pt idx="4439">
                  <c:v>4</c:v>
                </c:pt>
                <c:pt idx="4440">
                  <c:v>1</c:v>
                </c:pt>
                <c:pt idx="4441">
                  <c:v>0</c:v>
                </c:pt>
                <c:pt idx="4442">
                  <c:v>0</c:v>
                </c:pt>
                <c:pt idx="4443">
                  <c:v>0</c:v>
                </c:pt>
                <c:pt idx="4444">
                  <c:v>0</c:v>
                </c:pt>
                <c:pt idx="4445">
                  <c:v>0</c:v>
                </c:pt>
                <c:pt idx="4446">
                  <c:v>0</c:v>
                </c:pt>
                <c:pt idx="4447">
                  <c:v>0</c:v>
                </c:pt>
                <c:pt idx="4448">
                  <c:v>0</c:v>
                </c:pt>
                <c:pt idx="4449">
                  <c:v>0</c:v>
                </c:pt>
                <c:pt idx="4450">
                  <c:v>0</c:v>
                </c:pt>
                <c:pt idx="4451">
                  <c:v>0.5</c:v>
                </c:pt>
                <c:pt idx="4452">
                  <c:v>1.5</c:v>
                </c:pt>
                <c:pt idx="4453">
                  <c:v>0.5</c:v>
                </c:pt>
                <c:pt idx="4454">
                  <c:v>1.5</c:v>
                </c:pt>
                <c:pt idx="4455">
                  <c:v>22</c:v>
                </c:pt>
                <c:pt idx="4456">
                  <c:v>6</c:v>
                </c:pt>
                <c:pt idx="4457">
                  <c:v>1.5</c:v>
                </c:pt>
                <c:pt idx="4458">
                  <c:v>0</c:v>
                </c:pt>
                <c:pt idx="4459">
                  <c:v>0</c:v>
                </c:pt>
                <c:pt idx="4460">
                  <c:v>0.5</c:v>
                </c:pt>
                <c:pt idx="4461">
                  <c:v>0</c:v>
                </c:pt>
                <c:pt idx="4462">
                  <c:v>0</c:v>
                </c:pt>
                <c:pt idx="4463">
                  <c:v>0</c:v>
                </c:pt>
                <c:pt idx="4464">
                  <c:v>0</c:v>
                </c:pt>
                <c:pt idx="4465">
                  <c:v>0</c:v>
                </c:pt>
                <c:pt idx="4466">
                  <c:v>0</c:v>
                </c:pt>
                <c:pt idx="4467">
                  <c:v>0</c:v>
                </c:pt>
                <c:pt idx="4468">
                  <c:v>0</c:v>
                </c:pt>
                <c:pt idx="4469">
                  <c:v>0</c:v>
                </c:pt>
                <c:pt idx="4470">
                  <c:v>0</c:v>
                </c:pt>
                <c:pt idx="4471">
                  <c:v>0</c:v>
                </c:pt>
                <c:pt idx="4472">
                  <c:v>0</c:v>
                </c:pt>
                <c:pt idx="4473">
                  <c:v>0</c:v>
                </c:pt>
                <c:pt idx="4474">
                  <c:v>0</c:v>
                </c:pt>
                <c:pt idx="4475">
                  <c:v>0</c:v>
                </c:pt>
                <c:pt idx="4476">
                  <c:v>0</c:v>
                </c:pt>
                <c:pt idx="4477">
                  <c:v>0</c:v>
                </c:pt>
                <c:pt idx="4478">
                  <c:v>0</c:v>
                </c:pt>
                <c:pt idx="4479">
                  <c:v>0</c:v>
                </c:pt>
                <c:pt idx="4480">
                  <c:v>0</c:v>
                </c:pt>
                <c:pt idx="4481">
                  <c:v>0</c:v>
                </c:pt>
                <c:pt idx="4482">
                  <c:v>0</c:v>
                </c:pt>
                <c:pt idx="4483">
                  <c:v>0</c:v>
                </c:pt>
                <c:pt idx="4484">
                  <c:v>0</c:v>
                </c:pt>
                <c:pt idx="4485">
                  <c:v>0</c:v>
                </c:pt>
                <c:pt idx="4486">
                  <c:v>0</c:v>
                </c:pt>
                <c:pt idx="4487">
                  <c:v>0</c:v>
                </c:pt>
                <c:pt idx="4488">
                  <c:v>0</c:v>
                </c:pt>
                <c:pt idx="4489">
                  <c:v>0</c:v>
                </c:pt>
                <c:pt idx="4490">
                  <c:v>0</c:v>
                </c:pt>
                <c:pt idx="4491">
                  <c:v>0</c:v>
                </c:pt>
                <c:pt idx="4492">
                  <c:v>0</c:v>
                </c:pt>
                <c:pt idx="4493">
                  <c:v>0</c:v>
                </c:pt>
                <c:pt idx="4494">
                  <c:v>0</c:v>
                </c:pt>
                <c:pt idx="4495">
                  <c:v>0</c:v>
                </c:pt>
                <c:pt idx="4496">
                  <c:v>0</c:v>
                </c:pt>
                <c:pt idx="4497">
                  <c:v>0</c:v>
                </c:pt>
                <c:pt idx="4498">
                  <c:v>0</c:v>
                </c:pt>
                <c:pt idx="4499">
                  <c:v>0</c:v>
                </c:pt>
                <c:pt idx="4500">
                  <c:v>0</c:v>
                </c:pt>
                <c:pt idx="4501">
                  <c:v>0</c:v>
                </c:pt>
                <c:pt idx="4502">
                  <c:v>0</c:v>
                </c:pt>
                <c:pt idx="4503">
                  <c:v>0</c:v>
                </c:pt>
                <c:pt idx="4504">
                  <c:v>0</c:v>
                </c:pt>
                <c:pt idx="4505">
                  <c:v>0</c:v>
                </c:pt>
                <c:pt idx="4506">
                  <c:v>0</c:v>
                </c:pt>
                <c:pt idx="4507">
                  <c:v>0</c:v>
                </c:pt>
                <c:pt idx="4508">
                  <c:v>0</c:v>
                </c:pt>
                <c:pt idx="4509">
                  <c:v>0</c:v>
                </c:pt>
                <c:pt idx="4510">
                  <c:v>0</c:v>
                </c:pt>
                <c:pt idx="4511">
                  <c:v>0</c:v>
                </c:pt>
                <c:pt idx="4512">
                  <c:v>0</c:v>
                </c:pt>
                <c:pt idx="4513">
                  <c:v>0</c:v>
                </c:pt>
                <c:pt idx="4514">
                  <c:v>0</c:v>
                </c:pt>
                <c:pt idx="4515">
                  <c:v>0</c:v>
                </c:pt>
                <c:pt idx="4516">
                  <c:v>0</c:v>
                </c:pt>
                <c:pt idx="4517">
                  <c:v>0</c:v>
                </c:pt>
                <c:pt idx="4518">
                  <c:v>0</c:v>
                </c:pt>
                <c:pt idx="4519">
                  <c:v>0</c:v>
                </c:pt>
                <c:pt idx="4520">
                  <c:v>0</c:v>
                </c:pt>
                <c:pt idx="4521">
                  <c:v>0</c:v>
                </c:pt>
                <c:pt idx="4522">
                  <c:v>0</c:v>
                </c:pt>
                <c:pt idx="4523">
                  <c:v>0</c:v>
                </c:pt>
                <c:pt idx="4524">
                  <c:v>0</c:v>
                </c:pt>
                <c:pt idx="4525">
                  <c:v>0</c:v>
                </c:pt>
                <c:pt idx="4526">
                  <c:v>0</c:v>
                </c:pt>
                <c:pt idx="4527">
                  <c:v>0</c:v>
                </c:pt>
                <c:pt idx="4528">
                  <c:v>0</c:v>
                </c:pt>
                <c:pt idx="4529">
                  <c:v>0</c:v>
                </c:pt>
                <c:pt idx="4530">
                  <c:v>0</c:v>
                </c:pt>
                <c:pt idx="4531">
                  <c:v>0</c:v>
                </c:pt>
                <c:pt idx="4532">
                  <c:v>0</c:v>
                </c:pt>
                <c:pt idx="4533">
                  <c:v>0</c:v>
                </c:pt>
                <c:pt idx="4534">
                  <c:v>0</c:v>
                </c:pt>
                <c:pt idx="4535">
                  <c:v>0</c:v>
                </c:pt>
                <c:pt idx="4536">
                  <c:v>0</c:v>
                </c:pt>
                <c:pt idx="4537">
                  <c:v>0</c:v>
                </c:pt>
                <c:pt idx="4538">
                  <c:v>0</c:v>
                </c:pt>
                <c:pt idx="4539">
                  <c:v>0</c:v>
                </c:pt>
                <c:pt idx="4540">
                  <c:v>0</c:v>
                </c:pt>
                <c:pt idx="4541">
                  <c:v>0</c:v>
                </c:pt>
                <c:pt idx="4542">
                  <c:v>0</c:v>
                </c:pt>
                <c:pt idx="4543">
                  <c:v>0</c:v>
                </c:pt>
                <c:pt idx="4544">
                  <c:v>0</c:v>
                </c:pt>
                <c:pt idx="4545">
                  <c:v>0</c:v>
                </c:pt>
                <c:pt idx="4546">
                  <c:v>0</c:v>
                </c:pt>
                <c:pt idx="4547">
                  <c:v>0</c:v>
                </c:pt>
                <c:pt idx="4548">
                  <c:v>0</c:v>
                </c:pt>
                <c:pt idx="4549">
                  <c:v>0</c:v>
                </c:pt>
                <c:pt idx="4550">
                  <c:v>0</c:v>
                </c:pt>
                <c:pt idx="4551">
                  <c:v>0</c:v>
                </c:pt>
                <c:pt idx="4552">
                  <c:v>0</c:v>
                </c:pt>
                <c:pt idx="4553">
                  <c:v>0</c:v>
                </c:pt>
                <c:pt idx="4554">
                  <c:v>0</c:v>
                </c:pt>
                <c:pt idx="4555">
                  <c:v>0</c:v>
                </c:pt>
                <c:pt idx="4556">
                  <c:v>0</c:v>
                </c:pt>
                <c:pt idx="4557">
                  <c:v>0</c:v>
                </c:pt>
                <c:pt idx="4558">
                  <c:v>0</c:v>
                </c:pt>
                <c:pt idx="4559">
                  <c:v>0</c:v>
                </c:pt>
                <c:pt idx="4560">
                  <c:v>0</c:v>
                </c:pt>
                <c:pt idx="4561">
                  <c:v>0</c:v>
                </c:pt>
                <c:pt idx="4562">
                  <c:v>0</c:v>
                </c:pt>
                <c:pt idx="4563">
                  <c:v>0</c:v>
                </c:pt>
                <c:pt idx="4564">
                  <c:v>0</c:v>
                </c:pt>
                <c:pt idx="4565">
                  <c:v>0</c:v>
                </c:pt>
                <c:pt idx="4566">
                  <c:v>0</c:v>
                </c:pt>
                <c:pt idx="4567">
                  <c:v>0</c:v>
                </c:pt>
                <c:pt idx="4568">
                  <c:v>0</c:v>
                </c:pt>
                <c:pt idx="4569">
                  <c:v>0</c:v>
                </c:pt>
                <c:pt idx="4570">
                  <c:v>0</c:v>
                </c:pt>
                <c:pt idx="4571">
                  <c:v>0</c:v>
                </c:pt>
                <c:pt idx="4572">
                  <c:v>0</c:v>
                </c:pt>
                <c:pt idx="4573">
                  <c:v>0</c:v>
                </c:pt>
                <c:pt idx="4574">
                  <c:v>0</c:v>
                </c:pt>
                <c:pt idx="4575">
                  <c:v>0</c:v>
                </c:pt>
                <c:pt idx="4576">
                  <c:v>0</c:v>
                </c:pt>
                <c:pt idx="4577">
                  <c:v>0</c:v>
                </c:pt>
                <c:pt idx="4578">
                  <c:v>0.5</c:v>
                </c:pt>
                <c:pt idx="4579">
                  <c:v>1</c:v>
                </c:pt>
                <c:pt idx="4580">
                  <c:v>2</c:v>
                </c:pt>
                <c:pt idx="4581">
                  <c:v>1.5</c:v>
                </c:pt>
                <c:pt idx="4582">
                  <c:v>4</c:v>
                </c:pt>
                <c:pt idx="4583">
                  <c:v>2</c:v>
                </c:pt>
                <c:pt idx="4584">
                  <c:v>2</c:v>
                </c:pt>
                <c:pt idx="4585">
                  <c:v>1</c:v>
                </c:pt>
                <c:pt idx="4586">
                  <c:v>1.5</c:v>
                </c:pt>
                <c:pt idx="4587">
                  <c:v>5</c:v>
                </c:pt>
                <c:pt idx="4588">
                  <c:v>4.5</c:v>
                </c:pt>
                <c:pt idx="4589">
                  <c:v>6.5</c:v>
                </c:pt>
                <c:pt idx="4590">
                  <c:v>5.5</c:v>
                </c:pt>
                <c:pt idx="4591">
                  <c:v>9.5</c:v>
                </c:pt>
                <c:pt idx="4592">
                  <c:v>8</c:v>
                </c:pt>
                <c:pt idx="4593">
                  <c:v>5.5</c:v>
                </c:pt>
                <c:pt idx="4594">
                  <c:v>4.5</c:v>
                </c:pt>
                <c:pt idx="4595">
                  <c:v>2</c:v>
                </c:pt>
                <c:pt idx="4596">
                  <c:v>1</c:v>
                </c:pt>
                <c:pt idx="4597">
                  <c:v>1.5</c:v>
                </c:pt>
                <c:pt idx="4598">
                  <c:v>1.5</c:v>
                </c:pt>
                <c:pt idx="4599">
                  <c:v>1.5</c:v>
                </c:pt>
                <c:pt idx="4600">
                  <c:v>0.5</c:v>
                </c:pt>
                <c:pt idx="4601">
                  <c:v>3.5</c:v>
                </c:pt>
                <c:pt idx="4602">
                  <c:v>7.5</c:v>
                </c:pt>
                <c:pt idx="4603">
                  <c:v>3.5</c:v>
                </c:pt>
                <c:pt idx="4604">
                  <c:v>5.5</c:v>
                </c:pt>
                <c:pt idx="4605">
                  <c:v>0</c:v>
                </c:pt>
                <c:pt idx="4606">
                  <c:v>0</c:v>
                </c:pt>
                <c:pt idx="4607">
                  <c:v>0.5</c:v>
                </c:pt>
                <c:pt idx="4608">
                  <c:v>0</c:v>
                </c:pt>
                <c:pt idx="4609">
                  <c:v>0</c:v>
                </c:pt>
                <c:pt idx="4610">
                  <c:v>0</c:v>
                </c:pt>
                <c:pt idx="4611">
                  <c:v>0</c:v>
                </c:pt>
                <c:pt idx="4612">
                  <c:v>0</c:v>
                </c:pt>
                <c:pt idx="4613">
                  <c:v>0</c:v>
                </c:pt>
                <c:pt idx="4614">
                  <c:v>0</c:v>
                </c:pt>
                <c:pt idx="4615">
                  <c:v>0</c:v>
                </c:pt>
                <c:pt idx="4616">
                  <c:v>0</c:v>
                </c:pt>
                <c:pt idx="4617">
                  <c:v>0</c:v>
                </c:pt>
                <c:pt idx="4618">
                  <c:v>0</c:v>
                </c:pt>
                <c:pt idx="4619">
                  <c:v>0</c:v>
                </c:pt>
                <c:pt idx="4620">
                  <c:v>0</c:v>
                </c:pt>
                <c:pt idx="4621">
                  <c:v>0</c:v>
                </c:pt>
                <c:pt idx="4622">
                  <c:v>0</c:v>
                </c:pt>
                <c:pt idx="4623">
                  <c:v>0</c:v>
                </c:pt>
                <c:pt idx="4624">
                  <c:v>0</c:v>
                </c:pt>
                <c:pt idx="4625">
                  <c:v>0</c:v>
                </c:pt>
                <c:pt idx="4626">
                  <c:v>0</c:v>
                </c:pt>
                <c:pt idx="4627">
                  <c:v>0</c:v>
                </c:pt>
                <c:pt idx="4628">
                  <c:v>0</c:v>
                </c:pt>
                <c:pt idx="4629">
                  <c:v>0</c:v>
                </c:pt>
                <c:pt idx="4630">
                  <c:v>0</c:v>
                </c:pt>
                <c:pt idx="4631">
                  <c:v>0</c:v>
                </c:pt>
                <c:pt idx="4632">
                  <c:v>0</c:v>
                </c:pt>
                <c:pt idx="4633">
                  <c:v>0</c:v>
                </c:pt>
                <c:pt idx="4634">
                  <c:v>0</c:v>
                </c:pt>
                <c:pt idx="4635">
                  <c:v>0</c:v>
                </c:pt>
                <c:pt idx="4636">
                  <c:v>0</c:v>
                </c:pt>
                <c:pt idx="4637">
                  <c:v>0</c:v>
                </c:pt>
                <c:pt idx="4638">
                  <c:v>0</c:v>
                </c:pt>
                <c:pt idx="4639">
                  <c:v>0</c:v>
                </c:pt>
                <c:pt idx="4640">
                  <c:v>0</c:v>
                </c:pt>
                <c:pt idx="4641">
                  <c:v>0</c:v>
                </c:pt>
                <c:pt idx="4642">
                  <c:v>0</c:v>
                </c:pt>
                <c:pt idx="4643">
                  <c:v>0</c:v>
                </c:pt>
                <c:pt idx="4644">
                  <c:v>0</c:v>
                </c:pt>
                <c:pt idx="4645">
                  <c:v>0</c:v>
                </c:pt>
                <c:pt idx="4646">
                  <c:v>0</c:v>
                </c:pt>
                <c:pt idx="4647">
                  <c:v>0</c:v>
                </c:pt>
                <c:pt idx="4648">
                  <c:v>0</c:v>
                </c:pt>
                <c:pt idx="4649">
                  <c:v>0</c:v>
                </c:pt>
                <c:pt idx="4650">
                  <c:v>0</c:v>
                </c:pt>
                <c:pt idx="4651">
                  <c:v>0</c:v>
                </c:pt>
                <c:pt idx="4652">
                  <c:v>0</c:v>
                </c:pt>
                <c:pt idx="4653">
                  <c:v>0</c:v>
                </c:pt>
                <c:pt idx="4654">
                  <c:v>0</c:v>
                </c:pt>
                <c:pt idx="4655">
                  <c:v>0</c:v>
                </c:pt>
                <c:pt idx="4656">
                  <c:v>0</c:v>
                </c:pt>
                <c:pt idx="4657">
                  <c:v>0</c:v>
                </c:pt>
                <c:pt idx="4658">
                  <c:v>0</c:v>
                </c:pt>
                <c:pt idx="4659">
                  <c:v>0</c:v>
                </c:pt>
                <c:pt idx="4660">
                  <c:v>0</c:v>
                </c:pt>
                <c:pt idx="4661">
                  <c:v>0</c:v>
                </c:pt>
                <c:pt idx="4662">
                  <c:v>0</c:v>
                </c:pt>
                <c:pt idx="4663">
                  <c:v>0</c:v>
                </c:pt>
                <c:pt idx="4664">
                  <c:v>0</c:v>
                </c:pt>
                <c:pt idx="4665">
                  <c:v>0</c:v>
                </c:pt>
                <c:pt idx="4666">
                  <c:v>0</c:v>
                </c:pt>
                <c:pt idx="4667">
                  <c:v>0</c:v>
                </c:pt>
                <c:pt idx="4668">
                  <c:v>0</c:v>
                </c:pt>
                <c:pt idx="4669">
                  <c:v>0</c:v>
                </c:pt>
                <c:pt idx="4670">
                  <c:v>0</c:v>
                </c:pt>
                <c:pt idx="4671">
                  <c:v>0</c:v>
                </c:pt>
                <c:pt idx="4672">
                  <c:v>0</c:v>
                </c:pt>
                <c:pt idx="4673">
                  <c:v>0</c:v>
                </c:pt>
                <c:pt idx="4674">
                  <c:v>0</c:v>
                </c:pt>
                <c:pt idx="4675">
                  <c:v>0</c:v>
                </c:pt>
                <c:pt idx="4676">
                  <c:v>0</c:v>
                </c:pt>
                <c:pt idx="4677">
                  <c:v>0</c:v>
                </c:pt>
                <c:pt idx="4678">
                  <c:v>0</c:v>
                </c:pt>
                <c:pt idx="4679">
                  <c:v>0</c:v>
                </c:pt>
                <c:pt idx="4680">
                  <c:v>0</c:v>
                </c:pt>
                <c:pt idx="4681">
                  <c:v>0</c:v>
                </c:pt>
                <c:pt idx="4682">
                  <c:v>0</c:v>
                </c:pt>
                <c:pt idx="4683">
                  <c:v>0</c:v>
                </c:pt>
                <c:pt idx="4684">
                  <c:v>0.5</c:v>
                </c:pt>
                <c:pt idx="4685">
                  <c:v>1</c:v>
                </c:pt>
                <c:pt idx="4686">
                  <c:v>1.5</c:v>
                </c:pt>
                <c:pt idx="4687">
                  <c:v>1</c:v>
                </c:pt>
                <c:pt idx="4688">
                  <c:v>1</c:v>
                </c:pt>
                <c:pt idx="4689">
                  <c:v>0.5</c:v>
                </c:pt>
                <c:pt idx="4690">
                  <c:v>1.5</c:v>
                </c:pt>
                <c:pt idx="4691">
                  <c:v>0.5</c:v>
                </c:pt>
                <c:pt idx="4692">
                  <c:v>1.5</c:v>
                </c:pt>
                <c:pt idx="4693">
                  <c:v>1.5</c:v>
                </c:pt>
                <c:pt idx="4694">
                  <c:v>1.5</c:v>
                </c:pt>
                <c:pt idx="4695">
                  <c:v>1</c:v>
                </c:pt>
                <c:pt idx="4696">
                  <c:v>1</c:v>
                </c:pt>
                <c:pt idx="4697">
                  <c:v>0</c:v>
                </c:pt>
                <c:pt idx="4698">
                  <c:v>0.5</c:v>
                </c:pt>
                <c:pt idx="4699">
                  <c:v>23.5</c:v>
                </c:pt>
                <c:pt idx="4700">
                  <c:v>3.5</c:v>
                </c:pt>
                <c:pt idx="4701">
                  <c:v>23</c:v>
                </c:pt>
                <c:pt idx="4702">
                  <c:v>15</c:v>
                </c:pt>
                <c:pt idx="4703">
                  <c:v>5</c:v>
                </c:pt>
                <c:pt idx="4704">
                  <c:v>8</c:v>
                </c:pt>
                <c:pt idx="4705">
                  <c:v>2</c:v>
                </c:pt>
                <c:pt idx="4706">
                  <c:v>0.5</c:v>
                </c:pt>
                <c:pt idx="4707">
                  <c:v>0</c:v>
                </c:pt>
                <c:pt idx="4708">
                  <c:v>0</c:v>
                </c:pt>
                <c:pt idx="4709">
                  <c:v>0</c:v>
                </c:pt>
                <c:pt idx="4710">
                  <c:v>0</c:v>
                </c:pt>
                <c:pt idx="4711">
                  <c:v>0</c:v>
                </c:pt>
                <c:pt idx="4712">
                  <c:v>0</c:v>
                </c:pt>
                <c:pt idx="4713">
                  <c:v>0</c:v>
                </c:pt>
                <c:pt idx="4714">
                  <c:v>0</c:v>
                </c:pt>
                <c:pt idx="4715">
                  <c:v>0</c:v>
                </c:pt>
                <c:pt idx="4716">
                  <c:v>0</c:v>
                </c:pt>
                <c:pt idx="4717">
                  <c:v>0</c:v>
                </c:pt>
                <c:pt idx="4718">
                  <c:v>0</c:v>
                </c:pt>
                <c:pt idx="4719">
                  <c:v>0</c:v>
                </c:pt>
                <c:pt idx="4720">
                  <c:v>0</c:v>
                </c:pt>
                <c:pt idx="4721">
                  <c:v>0</c:v>
                </c:pt>
                <c:pt idx="4722">
                  <c:v>0</c:v>
                </c:pt>
                <c:pt idx="4723">
                  <c:v>0</c:v>
                </c:pt>
                <c:pt idx="4724">
                  <c:v>0</c:v>
                </c:pt>
                <c:pt idx="4725">
                  <c:v>0</c:v>
                </c:pt>
                <c:pt idx="4726">
                  <c:v>0</c:v>
                </c:pt>
                <c:pt idx="4727">
                  <c:v>0</c:v>
                </c:pt>
                <c:pt idx="4728">
                  <c:v>0</c:v>
                </c:pt>
                <c:pt idx="4729">
                  <c:v>0</c:v>
                </c:pt>
                <c:pt idx="4730">
                  <c:v>0</c:v>
                </c:pt>
                <c:pt idx="4731">
                  <c:v>0</c:v>
                </c:pt>
                <c:pt idx="4732">
                  <c:v>0</c:v>
                </c:pt>
                <c:pt idx="4733">
                  <c:v>0</c:v>
                </c:pt>
                <c:pt idx="4734">
                  <c:v>0</c:v>
                </c:pt>
                <c:pt idx="4735">
                  <c:v>0</c:v>
                </c:pt>
                <c:pt idx="4736">
                  <c:v>0</c:v>
                </c:pt>
                <c:pt idx="4737">
                  <c:v>0</c:v>
                </c:pt>
                <c:pt idx="4738">
                  <c:v>0</c:v>
                </c:pt>
                <c:pt idx="4739">
                  <c:v>0</c:v>
                </c:pt>
                <c:pt idx="4740">
                  <c:v>0</c:v>
                </c:pt>
                <c:pt idx="4741">
                  <c:v>0</c:v>
                </c:pt>
                <c:pt idx="4742">
                  <c:v>0</c:v>
                </c:pt>
                <c:pt idx="4743">
                  <c:v>0</c:v>
                </c:pt>
                <c:pt idx="4744">
                  <c:v>0</c:v>
                </c:pt>
                <c:pt idx="4745">
                  <c:v>0</c:v>
                </c:pt>
                <c:pt idx="4746">
                  <c:v>0</c:v>
                </c:pt>
                <c:pt idx="4747">
                  <c:v>0</c:v>
                </c:pt>
                <c:pt idx="4748">
                  <c:v>0</c:v>
                </c:pt>
                <c:pt idx="4749">
                  <c:v>0</c:v>
                </c:pt>
                <c:pt idx="4750">
                  <c:v>0</c:v>
                </c:pt>
                <c:pt idx="4751">
                  <c:v>0</c:v>
                </c:pt>
                <c:pt idx="4752">
                  <c:v>0</c:v>
                </c:pt>
                <c:pt idx="4753">
                  <c:v>0</c:v>
                </c:pt>
                <c:pt idx="4754">
                  <c:v>0</c:v>
                </c:pt>
                <c:pt idx="4755">
                  <c:v>0</c:v>
                </c:pt>
                <c:pt idx="4756">
                  <c:v>0</c:v>
                </c:pt>
                <c:pt idx="4757">
                  <c:v>0</c:v>
                </c:pt>
                <c:pt idx="4758">
                  <c:v>0</c:v>
                </c:pt>
                <c:pt idx="4759">
                  <c:v>0</c:v>
                </c:pt>
                <c:pt idx="4760">
                  <c:v>0</c:v>
                </c:pt>
                <c:pt idx="4761">
                  <c:v>0</c:v>
                </c:pt>
                <c:pt idx="4762">
                  <c:v>0</c:v>
                </c:pt>
                <c:pt idx="4763">
                  <c:v>0</c:v>
                </c:pt>
                <c:pt idx="4764">
                  <c:v>0</c:v>
                </c:pt>
                <c:pt idx="4765">
                  <c:v>0</c:v>
                </c:pt>
                <c:pt idx="4766">
                  <c:v>1</c:v>
                </c:pt>
                <c:pt idx="4767">
                  <c:v>4</c:v>
                </c:pt>
                <c:pt idx="4768">
                  <c:v>0</c:v>
                </c:pt>
                <c:pt idx="4769">
                  <c:v>0</c:v>
                </c:pt>
                <c:pt idx="4770">
                  <c:v>0</c:v>
                </c:pt>
                <c:pt idx="4771">
                  <c:v>0</c:v>
                </c:pt>
                <c:pt idx="4772">
                  <c:v>0</c:v>
                </c:pt>
                <c:pt idx="4773">
                  <c:v>0</c:v>
                </c:pt>
                <c:pt idx="4774">
                  <c:v>0</c:v>
                </c:pt>
                <c:pt idx="4775">
                  <c:v>0</c:v>
                </c:pt>
                <c:pt idx="4776">
                  <c:v>0</c:v>
                </c:pt>
                <c:pt idx="4777">
                  <c:v>0</c:v>
                </c:pt>
                <c:pt idx="4778">
                  <c:v>0</c:v>
                </c:pt>
                <c:pt idx="4779">
                  <c:v>0</c:v>
                </c:pt>
                <c:pt idx="4780">
                  <c:v>0</c:v>
                </c:pt>
                <c:pt idx="4781">
                  <c:v>0</c:v>
                </c:pt>
                <c:pt idx="4782">
                  <c:v>0</c:v>
                </c:pt>
                <c:pt idx="4783">
                  <c:v>0</c:v>
                </c:pt>
                <c:pt idx="4784">
                  <c:v>0</c:v>
                </c:pt>
                <c:pt idx="4785">
                  <c:v>0</c:v>
                </c:pt>
                <c:pt idx="4786">
                  <c:v>0</c:v>
                </c:pt>
                <c:pt idx="4787">
                  <c:v>0</c:v>
                </c:pt>
                <c:pt idx="4788">
                  <c:v>0</c:v>
                </c:pt>
                <c:pt idx="4789">
                  <c:v>0</c:v>
                </c:pt>
                <c:pt idx="4790">
                  <c:v>0</c:v>
                </c:pt>
                <c:pt idx="4791">
                  <c:v>0</c:v>
                </c:pt>
                <c:pt idx="4792">
                  <c:v>0</c:v>
                </c:pt>
                <c:pt idx="4793">
                  <c:v>0</c:v>
                </c:pt>
                <c:pt idx="4794">
                  <c:v>0</c:v>
                </c:pt>
                <c:pt idx="4795">
                  <c:v>0</c:v>
                </c:pt>
                <c:pt idx="4796">
                  <c:v>0</c:v>
                </c:pt>
                <c:pt idx="4797">
                  <c:v>0</c:v>
                </c:pt>
                <c:pt idx="4798">
                  <c:v>0</c:v>
                </c:pt>
                <c:pt idx="4799">
                  <c:v>0</c:v>
                </c:pt>
                <c:pt idx="4800">
                  <c:v>0</c:v>
                </c:pt>
                <c:pt idx="4801">
                  <c:v>0</c:v>
                </c:pt>
                <c:pt idx="4802">
                  <c:v>0</c:v>
                </c:pt>
                <c:pt idx="4803">
                  <c:v>0</c:v>
                </c:pt>
                <c:pt idx="4804">
                  <c:v>0</c:v>
                </c:pt>
                <c:pt idx="4805">
                  <c:v>0</c:v>
                </c:pt>
                <c:pt idx="4806">
                  <c:v>3.5</c:v>
                </c:pt>
                <c:pt idx="4807">
                  <c:v>14.5</c:v>
                </c:pt>
                <c:pt idx="4808">
                  <c:v>7.5</c:v>
                </c:pt>
                <c:pt idx="4809">
                  <c:v>1.5</c:v>
                </c:pt>
                <c:pt idx="4810">
                  <c:v>2.5</c:v>
                </c:pt>
                <c:pt idx="4811">
                  <c:v>0</c:v>
                </c:pt>
                <c:pt idx="4812">
                  <c:v>0</c:v>
                </c:pt>
                <c:pt idx="4813">
                  <c:v>0</c:v>
                </c:pt>
                <c:pt idx="4814">
                  <c:v>0</c:v>
                </c:pt>
                <c:pt idx="4815">
                  <c:v>0</c:v>
                </c:pt>
                <c:pt idx="4816">
                  <c:v>0</c:v>
                </c:pt>
                <c:pt idx="4817">
                  <c:v>0</c:v>
                </c:pt>
                <c:pt idx="4818">
                  <c:v>0</c:v>
                </c:pt>
                <c:pt idx="4819">
                  <c:v>0</c:v>
                </c:pt>
                <c:pt idx="4820">
                  <c:v>0</c:v>
                </c:pt>
                <c:pt idx="4821">
                  <c:v>0</c:v>
                </c:pt>
                <c:pt idx="4822">
                  <c:v>0</c:v>
                </c:pt>
                <c:pt idx="4823">
                  <c:v>0</c:v>
                </c:pt>
                <c:pt idx="4824">
                  <c:v>0</c:v>
                </c:pt>
                <c:pt idx="4825">
                  <c:v>0</c:v>
                </c:pt>
                <c:pt idx="4826">
                  <c:v>0</c:v>
                </c:pt>
                <c:pt idx="4827">
                  <c:v>0</c:v>
                </c:pt>
                <c:pt idx="4828">
                  <c:v>0</c:v>
                </c:pt>
                <c:pt idx="4829">
                  <c:v>0</c:v>
                </c:pt>
                <c:pt idx="4830">
                  <c:v>0.5</c:v>
                </c:pt>
                <c:pt idx="4831">
                  <c:v>0</c:v>
                </c:pt>
                <c:pt idx="4832">
                  <c:v>0.5</c:v>
                </c:pt>
                <c:pt idx="4833">
                  <c:v>2</c:v>
                </c:pt>
                <c:pt idx="4834">
                  <c:v>1</c:v>
                </c:pt>
                <c:pt idx="4835">
                  <c:v>0</c:v>
                </c:pt>
                <c:pt idx="4836">
                  <c:v>0</c:v>
                </c:pt>
                <c:pt idx="4837">
                  <c:v>0</c:v>
                </c:pt>
                <c:pt idx="4838">
                  <c:v>0</c:v>
                </c:pt>
                <c:pt idx="4839">
                  <c:v>0</c:v>
                </c:pt>
                <c:pt idx="4840">
                  <c:v>1</c:v>
                </c:pt>
                <c:pt idx="4841">
                  <c:v>0.5</c:v>
                </c:pt>
                <c:pt idx="4842">
                  <c:v>3.5</c:v>
                </c:pt>
                <c:pt idx="4843">
                  <c:v>16.5</c:v>
                </c:pt>
                <c:pt idx="4844">
                  <c:v>7</c:v>
                </c:pt>
                <c:pt idx="4845">
                  <c:v>2</c:v>
                </c:pt>
                <c:pt idx="4846">
                  <c:v>1.5</c:v>
                </c:pt>
                <c:pt idx="4847">
                  <c:v>1</c:v>
                </c:pt>
                <c:pt idx="4848">
                  <c:v>0.5</c:v>
                </c:pt>
                <c:pt idx="4849">
                  <c:v>1.5</c:v>
                </c:pt>
                <c:pt idx="4850">
                  <c:v>0.5</c:v>
                </c:pt>
                <c:pt idx="4851">
                  <c:v>0</c:v>
                </c:pt>
                <c:pt idx="4852">
                  <c:v>0</c:v>
                </c:pt>
                <c:pt idx="4853">
                  <c:v>0</c:v>
                </c:pt>
                <c:pt idx="4854">
                  <c:v>0</c:v>
                </c:pt>
                <c:pt idx="4855">
                  <c:v>0</c:v>
                </c:pt>
                <c:pt idx="4856">
                  <c:v>0</c:v>
                </c:pt>
                <c:pt idx="4857">
                  <c:v>0</c:v>
                </c:pt>
                <c:pt idx="4858">
                  <c:v>0</c:v>
                </c:pt>
                <c:pt idx="4859">
                  <c:v>0</c:v>
                </c:pt>
                <c:pt idx="4860">
                  <c:v>0</c:v>
                </c:pt>
                <c:pt idx="4861">
                  <c:v>0</c:v>
                </c:pt>
                <c:pt idx="4862">
                  <c:v>0</c:v>
                </c:pt>
                <c:pt idx="4863">
                  <c:v>0</c:v>
                </c:pt>
                <c:pt idx="4864">
                  <c:v>0</c:v>
                </c:pt>
                <c:pt idx="4865">
                  <c:v>0</c:v>
                </c:pt>
                <c:pt idx="4866">
                  <c:v>0</c:v>
                </c:pt>
                <c:pt idx="4867">
                  <c:v>0</c:v>
                </c:pt>
                <c:pt idx="4868">
                  <c:v>0</c:v>
                </c:pt>
                <c:pt idx="4869">
                  <c:v>0</c:v>
                </c:pt>
                <c:pt idx="4870">
                  <c:v>0</c:v>
                </c:pt>
                <c:pt idx="4871">
                  <c:v>0</c:v>
                </c:pt>
                <c:pt idx="4872">
                  <c:v>0</c:v>
                </c:pt>
                <c:pt idx="4873">
                  <c:v>0</c:v>
                </c:pt>
                <c:pt idx="4874">
                  <c:v>0</c:v>
                </c:pt>
                <c:pt idx="4875">
                  <c:v>0</c:v>
                </c:pt>
                <c:pt idx="4876">
                  <c:v>0</c:v>
                </c:pt>
                <c:pt idx="4877">
                  <c:v>0</c:v>
                </c:pt>
                <c:pt idx="4878">
                  <c:v>0</c:v>
                </c:pt>
                <c:pt idx="4879">
                  <c:v>0</c:v>
                </c:pt>
                <c:pt idx="4880">
                  <c:v>0</c:v>
                </c:pt>
                <c:pt idx="4881">
                  <c:v>0</c:v>
                </c:pt>
                <c:pt idx="4882">
                  <c:v>0</c:v>
                </c:pt>
                <c:pt idx="4883">
                  <c:v>0</c:v>
                </c:pt>
                <c:pt idx="4884">
                  <c:v>0</c:v>
                </c:pt>
                <c:pt idx="4885">
                  <c:v>0</c:v>
                </c:pt>
                <c:pt idx="4886">
                  <c:v>0</c:v>
                </c:pt>
                <c:pt idx="4887">
                  <c:v>0</c:v>
                </c:pt>
                <c:pt idx="4888">
                  <c:v>0</c:v>
                </c:pt>
                <c:pt idx="4889">
                  <c:v>0</c:v>
                </c:pt>
                <c:pt idx="4890">
                  <c:v>0</c:v>
                </c:pt>
                <c:pt idx="4891">
                  <c:v>0</c:v>
                </c:pt>
                <c:pt idx="4892">
                  <c:v>0</c:v>
                </c:pt>
                <c:pt idx="4893">
                  <c:v>0</c:v>
                </c:pt>
                <c:pt idx="4894">
                  <c:v>0</c:v>
                </c:pt>
                <c:pt idx="4895">
                  <c:v>0</c:v>
                </c:pt>
                <c:pt idx="4896">
                  <c:v>0</c:v>
                </c:pt>
                <c:pt idx="4897">
                  <c:v>0</c:v>
                </c:pt>
                <c:pt idx="4898">
                  <c:v>0</c:v>
                </c:pt>
                <c:pt idx="4899">
                  <c:v>0</c:v>
                </c:pt>
                <c:pt idx="4900">
                  <c:v>0</c:v>
                </c:pt>
                <c:pt idx="4901">
                  <c:v>0</c:v>
                </c:pt>
                <c:pt idx="4902">
                  <c:v>0.5</c:v>
                </c:pt>
                <c:pt idx="4903">
                  <c:v>0</c:v>
                </c:pt>
                <c:pt idx="4904">
                  <c:v>0</c:v>
                </c:pt>
                <c:pt idx="4905">
                  <c:v>0</c:v>
                </c:pt>
                <c:pt idx="4906">
                  <c:v>0</c:v>
                </c:pt>
                <c:pt idx="4907">
                  <c:v>0</c:v>
                </c:pt>
                <c:pt idx="4908">
                  <c:v>0</c:v>
                </c:pt>
                <c:pt idx="4909">
                  <c:v>0</c:v>
                </c:pt>
                <c:pt idx="4910">
                  <c:v>0</c:v>
                </c:pt>
                <c:pt idx="4911">
                  <c:v>0</c:v>
                </c:pt>
                <c:pt idx="4912">
                  <c:v>0</c:v>
                </c:pt>
                <c:pt idx="4913">
                  <c:v>0</c:v>
                </c:pt>
                <c:pt idx="4914">
                  <c:v>0</c:v>
                </c:pt>
                <c:pt idx="4915">
                  <c:v>0</c:v>
                </c:pt>
                <c:pt idx="4916">
                  <c:v>0</c:v>
                </c:pt>
                <c:pt idx="4917">
                  <c:v>0</c:v>
                </c:pt>
                <c:pt idx="4918">
                  <c:v>0</c:v>
                </c:pt>
                <c:pt idx="4919">
                  <c:v>0</c:v>
                </c:pt>
                <c:pt idx="4920">
                  <c:v>0</c:v>
                </c:pt>
                <c:pt idx="4921">
                  <c:v>0</c:v>
                </c:pt>
                <c:pt idx="4922">
                  <c:v>0</c:v>
                </c:pt>
                <c:pt idx="4923">
                  <c:v>0</c:v>
                </c:pt>
                <c:pt idx="4924">
                  <c:v>0</c:v>
                </c:pt>
                <c:pt idx="4925">
                  <c:v>0</c:v>
                </c:pt>
                <c:pt idx="4926">
                  <c:v>0</c:v>
                </c:pt>
                <c:pt idx="4927">
                  <c:v>0</c:v>
                </c:pt>
                <c:pt idx="4928">
                  <c:v>0</c:v>
                </c:pt>
                <c:pt idx="4929">
                  <c:v>0</c:v>
                </c:pt>
                <c:pt idx="4930">
                  <c:v>0</c:v>
                </c:pt>
                <c:pt idx="4931">
                  <c:v>0</c:v>
                </c:pt>
                <c:pt idx="4932">
                  <c:v>0</c:v>
                </c:pt>
                <c:pt idx="4933">
                  <c:v>0</c:v>
                </c:pt>
                <c:pt idx="4934">
                  <c:v>0</c:v>
                </c:pt>
                <c:pt idx="4935">
                  <c:v>0</c:v>
                </c:pt>
                <c:pt idx="4936">
                  <c:v>0</c:v>
                </c:pt>
                <c:pt idx="4937">
                  <c:v>0</c:v>
                </c:pt>
                <c:pt idx="4938">
                  <c:v>0</c:v>
                </c:pt>
                <c:pt idx="4939">
                  <c:v>0</c:v>
                </c:pt>
                <c:pt idx="4940">
                  <c:v>0</c:v>
                </c:pt>
                <c:pt idx="4941">
                  <c:v>0</c:v>
                </c:pt>
                <c:pt idx="4942">
                  <c:v>0</c:v>
                </c:pt>
                <c:pt idx="4943">
                  <c:v>0</c:v>
                </c:pt>
                <c:pt idx="4944">
                  <c:v>0</c:v>
                </c:pt>
                <c:pt idx="4945">
                  <c:v>0</c:v>
                </c:pt>
                <c:pt idx="4946">
                  <c:v>0</c:v>
                </c:pt>
                <c:pt idx="4947">
                  <c:v>0</c:v>
                </c:pt>
                <c:pt idx="4948">
                  <c:v>0</c:v>
                </c:pt>
                <c:pt idx="4949">
                  <c:v>0</c:v>
                </c:pt>
                <c:pt idx="4950">
                  <c:v>0</c:v>
                </c:pt>
                <c:pt idx="4951">
                  <c:v>0</c:v>
                </c:pt>
                <c:pt idx="4952">
                  <c:v>0</c:v>
                </c:pt>
                <c:pt idx="4953">
                  <c:v>0</c:v>
                </c:pt>
                <c:pt idx="4954">
                  <c:v>0</c:v>
                </c:pt>
                <c:pt idx="4955">
                  <c:v>0</c:v>
                </c:pt>
                <c:pt idx="4956">
                  <c:v>0</c:v>
                </c:pt>
                <c:pt idx="4957">
                  <c:v>0</c:v>
                </c:pt>
                <c:pt idx="4958">
                  <c:v>1</c:v>
                </c:pt>
                <c:pt idx="4959">
                  <c:v>0</c:v>
                </c:pt>
                <c:pt idx="4960">
                  <c:v>0</c:v>
                </c:pt>
                <c:pt idx="4961">
                  <c:v>0</c:v>
                </c:pt>
                <c:pt idx="4962">
                  <c:v>0</c:v>
                </c:pt>
                <c:pt idx="4963">
                  <c:v>0</c:v>
                </c:pt>
                <c:pt idx="4964">
                  <c:v>0</c:v>
                </c:pt>
                <c:pt idx="4965">
                  <c:v>0</c:v>
                </c:pt>
                <c:pt idx="4966">
                  <c:v>0</c:v>
                </c:pt>
                <c:pt idx="4967">
                  <c:v>0</c:v>
                </c:pt>
                <c:pt idx="4968">
                  <c:v>0</c:v>
                </c:pt>
                <c:pt idx="4969">
                  <c:v>0</c:v>
                </c:pt>
                <c:pt idx="4970">
                  <c:v>0</c:v>
                </c:pt>
                <c:pt idx="4971">
                  <c:v>0</c:v>
                </c:pt>
                <c:pt idx="4972">
                  <c:v>0</c:v>
                </c:pt>
                <c:pt idx="4973">
                  <c:v>0</c:v>
                </c:pt>
                <c:pt idx="4974">
                  <c:v>0</c:v>
                </c:pt>
                <c:pt idx="4975">
                  <c:v>0</c:v>
                </c:pt>
                <c:pt idx="4976">
                  <c:v>0</c:v>
                </c:pt>
                <c:pt idx="4977">
                  <c:v>0</c:v>
                </c:pt>
                <c:pt idx="4978">
                  <c:v>0</c:v>
                </c:pt>
                <c:pt idx="4979">
                  <c:v>0</c:v>
                </c:pt>
                <c:pt idx="4980">
                  <c:v>0</c:v>
                </c:pt>
                <c:pt idx="4981">
                  <c:v>0</c:v>
                </c:pt>
                <c:pt idx="4982">
                  <c:v>0</c:v>
                </c:pt>
                <c:pt idx="4983">
                  <c:v>0</c:v>
                </c:pt>
                <c:pt idx="4984">
                  <c:v>1.5</c:v>
                </c:pt>
                <c:pt idx="4985">
                  <c:v>0</c:v>
                </c:pt>
                <c:pt idx="4986">
                  <c:v>0</c:v>
                </c:pt>
                <c:pt idx="4987">
                  <c:v>0</c:v>
                </c:pt>
                <c:pt idx="4988">
                  <c:v>0</c:v>
                </c:pt>
                <c:pt idx="4989">
                  <c:v>0</c:v>
                </c:pt>
                <c:pt idx="4990">
                  <c:v>0</c:v>
                </c:pt>
                <c:pt idx="4991">
                  <c:v>0</c:v>
                </c:pt>
                <c:pt idx="4992">
                  <c:v>0</c:v>
                </c:pt>
                <c:pt idx="4993">
                  <c:v>0</c:v>
                </c:pt>
                <c:pt idx="4994">
                  <c:v>0</c:v>
                </c:pt>
                <c:pt idx="4995">
                  <c:v>0</c:v>
                </c:pt>
                <c:pt idx="4996">
                  <c:v>0</c:v>
                </c:pt>
                <c:pt idx="4997">
                  <c:v>0</c:v>
                </c:pt>
                <c:pt idx="4998">
                  <c:v>0</c:v>
                </c:pt>
                <c:pt idx="4999">
                  <c:v>0</c:v>
                </c:pt>
                <c:pt idx="5000">
                  <c:v>0</c:v>
                </c:pt>
                <c:pt idx="5001">
                  <c:v>0</c:v>
                </c:pt>
                <c:pt idx="5002">
                  <c:v>0</c:v>
                </c:pt>
                <c:pt idx="5003">
                  <c:v>0</c:v>
                </c:pt>
                <c:pt idx="5004">
                  <c:v>0</c:v>
                </c:pt>
                <c:pt idx="5005">
                  <c:v>0</c:v>
                </c:pt>
                <c:pt idx="5006">
                  <c:v>0</c:v>
                </c:pt>
                <c:pt idx="5007">
                  <c:v>0</c:v>
                </c:pt>
                <c:pt idx="5008">
                  <c:v>0</c:v>
                </c:pt>
                <c:pt idx="5009">
                  <c:v>0</c:v>
                </c:pt>
                <c:pt idx="5010">
                  <c:v>0</c:v>
                </c:pt>
                <c:pt idx="5011">
                  <c:v>0</c:v>
                </c:pt>
                <c:pt idx="5012">
                  <c:v>0</c:v>
                </c:pt>
                <c:pt idx="5013">
                  <c:v>0</c:v>
                </c:pt>
                <c:pt idx="5014">
                  <c:v>0</c:v>
                </c:pt>
                <c:pt idx="5015">
                  <c:v>0</c:v>
                </c:pt>
                <c:pt idx="5016">
                  <c:v>0</c:v>
                </c:pt>
                <c:pt idx="5017">
                  <c:v>0</c:v>
                </c:pt>
                <c:pt idx="5018">
                  <c:v>0</c:v>
                </c:pt>
                <c:pt idx="5019">
                  <c:v>0</c:v>
                </c:pt>
                <c:pt idx="5020">
                  <c:v>0</c:v>
                </c:pt>
                <c:pt idx="5021">
                  <c:v>0</c:v>
                </c:pt>
                <c:pt idx="5022">
                  <c:v>0</c:v>
                </c:pt>
                <c:pt idx="5023">
                  <c:v>0</c:v>
                </c:pt>
                <c:pt idx="5024">
                  <c:v>0</c:v>
                </c:pt>
                <c:pt idx="5025">
                  <c:v>0</c:v>
                </c:pt>
                <c:pt idx="5026">
                  <c:v>0</c:v>
                </c:pt>
                <c:pt idx="5027">
                  <c:v>0</c:v>
                </c:pt>
                <c:pt idx="5028">
                  <c:v>0</c:v>
                </c:pt>
                <c:pt idx="5029">
                  <c:v>0</c:v>
                </c:pt>
                <c:pt idx="5030">
                  <c:v>0</c:v>
                </c:pt>
                <c:pt idx="5031">
                  <c:v>0</c:v>
                </c:pt>
                <c:pt idx="5032">
                  <c:v>0</c:v>
                </c:pt>
                <c:pt idx="5033">
                  <c:v>0</c:v>
                </c:pt>
                <c:pt idx="5034">
                  <c:v>0</c:v>
                </c:pt>
                <c:pt idx="5035">
                  <c:v>0</c:v>
                </c:pt>
                <c:pt idx="5036">
                  <c:v>0</c:v>
                </c:pt>
                <c:pt idx="5037">
                  <c:v>0</c:v>
                </c:pt>
                <c:pt idx="5038">
                  <c:v>0</c:v>
                </c:pt>
                <c:pt idx="5039">
                  <c:v>0</c:v>
                </c:pt>
                <c:pt idx="5040">
                  <c:v>1.5</c:v>
                </c:pt>
                <c:pt idx="5041">
                  <c:v>2.5</c:v>
                </c:pt>
                <c:pt idx="5042">
                  <c:v>0</c:v>
                </c:pt>
                <c:pt idx="5043">
                  <c:v>20.5</c:v>
                </c:pt>
                <c:pt idx="5044">
                  <c:v>1</c:v>
                </c:pt>
                <c:pt idx="5045">
                  <c:v>0</c:v>
                </c:pt>
                <c:pt idx="5046">
                  <c:v>2</c:v>
                </c:pt>
                <c:pt idx="5047">
                  <c:v>1</c:v>
                </c:pt>
                <c:pt idx="5048">
                  <c:v>0.5</c:v>
                </c:pt>
                <c:pt idx="5049">
                  <c:v>1</c:v>
                </c:pt>
                <c:pt idx="5050">
                  <c:v>0</c:v>
                </c:pt>
                <c:pt idx="5051">
                  <c:v>4.5</c:v>
                </c:pt>
                <c:pt idx="5052">
                  <c:v>0.5</c:v>
                </c:pt>
                <c:pt idx="5053">
                  <c:v>0</c:v>
                </c:pt>
                <c:pt idx="5054">
                  <c:v>0</c:v>
                </c:pt>
                <c:pt idx="5055">
                  <c:v>0</c:v>
                </c:pt>
                <c:pt idx="5056">
                  <c:v>0</c:v>
                </c:pt>
                <c:pt idx="5057">
                  <c:v>0.5</c:v>
                </c:pt>
                <c:pt idx="5058">
                  <c:v>0</c:v>
                </c:pt>
                <c:pt idx="5059">
                  <c:v>0</c:v>
                </c:pt>
                <c:pt idx="5060">
                  <c:v>0</c:v>
                </c:pt>
                <c:pt idx="5061">
                  <c:v>0</c:v>
                </c:pt>
                <c:pt idx="5062">
                  <c:v>0</c:v>
                </c:pt>
                <c:pt idx="5063">
                  <c:v>0</c:v>
                </c:pt>
                <c:pt idx="5064">
                  <c:v>0</c:v>
                </c:pt>
                <c:pt idx="5065">
                  <c:v>0</c:v>
                </c:pt>
                <c:pt idx="5066">
                  <c:v>0</c:v>
                </c:pt>
                <c:pt idx="5067">
                  <c:v>0</c:v>
                </c:pt>
                <c:pt idx="5068">
                  <c:v>0</c:v>
                </c:pt>
                <c:pt idx="5069">
                  <c:v>0</c:v>
                </c:pt>
                <c:pt idx="5070">
                  <c:v>0</c:v>
                </c:pt>
                <c:pt idx="5071">
                  <c:v>0</c:v>
                </c:pt>
                <c:pt idx="5072">
                  <c:v>0</c:v>
                </c:pt>
                <c:pt idx="5073">
                  <c:v>0</c:v>
                </c:pt>
                <c:pt idx="5074">
                  <c:v>0</c:v>
                </c:pt>
                <c:pt idx="5075">
                  <c:v>0</c:v>
                </c:pt>
                <c:pt idx="5076">
                  <c:v>0</c:v>
                </c:pt>
                <c:pt idx="5077">
                  <c:v>0</c:v>
                </c:pt>
                <c:pt idx="5078">
                  <c:v>0</c:v>
                </c:pt>
                <c:pt idx="5079">
                  <c:v>0</c:v>
                </c:pt>
                <c:pt idx="5080">
                  <c:v>0</c:v>
                </c:pt>
                <c:pt idx="5081">
                  <c:v>0</c:v>
                </c:pt>
                <c:pt idx="5082">
                  <c:v>0</c:v>
                </c:pt>
                <c:pt idx="5083">
                  <c:v>0</c:v>
                </c:pt>
                <c:pt idx="5084">
                  <c:v>0</c:v>
                </c:pt>
                <c:pt idx="5085">
                  <c:v>0</c:v>
                </c:pt>
                <c:pt idx="5086">
                  <c:v>0</c:v>
                </c:pt>
                <c:pt idx="5087">
                  <c:v>0</c:v>
                </c:pt>
                <c:pt idx="5088">
                  <c:v>0</c:v>
                </c:pt>
                <c:pt idx="5089">
                  <c:v>0</c:v>
                </c:pt>
                <c:pt idx="5090">
                  <c:v>0</c:v>
                </c:pt>
                <c:pt idx="5091">
                  <c:v>0</c:v>
                </c:pt>
                <c:pt idx="5092">
                  <c:v>0</c:v>
                </c:pt>
                <c:pt idx="5093">
                  <c:v>0</c:v>
                </c:pt>
                <c:pt idx="5094">
                  <c:v>0</c:v>
                </c:pt>
                <c:pt idx="5095">
                  <c:v>0</c:v>
                </c:pt>
                <c:pt idx="5096">
                  <c:v>0</c:v>
                </c:pt>
                <c:pt idx="5097">
                  <c:v>0</c:v>
                </c:pt>
                <c:pt idx="5098">
                  <c:v>0</c:v>
                </c:pt>
                <c:pt idx="5099">
                  <c:v>0</c:v>
                </c:pt>
                <c:pt idx="5100">
                  <c:v>0</c:v>
                </c:pt>
                <c:pt idx="5101">
                  <c:v>0</c:v>
                </c:pt>
                <c:pt idx="5102">
                  <c:v>0</c:v>
                </c:pt>
                <c:pt idx="5103">
                  <c:v>0</c:v>
                </c:pt>
                <c:pt idx="5104">
                  <c:v>0</c:v>
                </c:pt>
                <c:pt idx="5105">
                  <c:v>0</c:v>
                </c:pt>
                <c:pt idx="5106">
                  <c:v>0</c:v>
                </c:pt>
                <c:pt idx="5107">
                  <c:v>0</c:v>
                </c:pt>
                <c:pt idx="5108">
                  <c:v>0</c:v>
                </c:pt>
                <c:pt idx="5109">
                  <c:v>0</c:v>
                </c:pt>
                <c:pt idx="5110">
                  <c:v>0</c:v>
                </c:pt>
                <c:pt idx="5111">
                  <c:v>0</c:v>
                </c:pt>
                <c:pt idx="5112">
                  <c:v>0</c:v>
                </c:pt>
                <c:pt idx="5113">
                  <c:v>0</c:v>
                </c:pt>
                <c:pt idx="5114">
                  <c:v>0</c:v>
                </c:pt>
                <c:pt idx="5115">
                  <c:v>0</c:v>
                </c:pt>
                <c:pt idx="5116">
                  <c:v>0</c:v>
                </c:pt>
                <c:pt idx="5117">
                  <c:v>0</c:v>
                </c:pt>
                <c:pt idx="5118">
                  <c:v>0</c:v>
                </c:pt>
                <c:pt idx="5119">
                  <c:v>0</c:v>
                </c:pt>
                <c:pt idx="5120">
                  <c:v>0</c:v>
                </c:pt>
                <c:pt idx="5121">
                  <c:v>0</c:v>
                </c:pt>
                <c:pt idx="5122">
                  <c:v>0</c:v>
                </c:pt>
                <c:pt idx="5123">
                  <c:v>0</c:v>
                </c:pt>
                <c:pt idx="5124">
                  <c:v>0</c:v>
                </c:pt>
                <c:pt idx="5125">
                  <c:v>0</c:v>
                </c:pt>
                <c:pt idx="5126">
                  <c:v>0</c:v>
                </c:pt>
                <c:pt idx="5127">
                  <c:v>0</c:v>
                </c:pt>
                <c:pt idx="5128">
                  <c:v>0</c:v>
                </c:pt>
                <c:pt idx="5129">
                  <c:v>0</c:v>
                </c:pt>
                <c:pt idx="5130">
                  <c:v>0</c:v>
                </c:pt>
                <c:pt idx="5131">
                  <c:v>0</c:v>
                </c:pt>
                <c:pt idx="5132">
                  <c:v>0</c:v>
                </c:pt>
                <c:pt idx="5133">
                  <c:v>0</c:v>
                </c:pt>
                <c:pt idx="5134">
                  <c:v>0</c:v>
                </c:pt>
                <c:pt idx="5135">
                  <c:v>0</c:v>
                </c:pt>
                <c:pt idx="5136">
                  <c:v>0</c:v>
                </c:pt>
                <c:pt idx="5137">
                  <c:v>0</c:v>
                </c:pt>
                <c:pt idx="5138">
                  <c:v>0</c:v>
                </c:pt>
                <c:pt idx="5139">
                  <c:v>0</c:v>
                </c:pt>
                <c:pt idx="5140">
                  <c:v>0</c:v>
                </c:pt>
                <c:pt idx="5141">
                  <c:v>0</c:v>
                </c:pt>
                <c:pt idx="5142">
                  <c:v>0</c:v>
                </c:pt>
                <c:pt idx="5143">
                  <c:v>0</c:v>
                </c:pt>
                <c:pt idx="5144">
                  <c:v>0</c:v>
                </c:pt>
                <c:pt idx="5145">
                  <c:v>0</c:v>
                </c:pt>
                <c:pt idx="5146">
                  <c:v>0</c:v>
                </c:pt>
                <c:pt idx="5147">
                  <c:v>0</c:v>
                </c:pt>
                <c:pt idx="5148">
                  <c:v>0</c:v>
                </c:pt>
                <c:pt idx="5149">
                  <c:v>0</c:v>
                </c:pt>
                <c:pt idx="5150">
                  <c:v>0</c:v>
                </c:pt>
                <c:pt idx="5151">
                  <c:v>0</c:v>
                </c:pt>
                <c:pt idx="5152">
                  <c:v>0</c:v>
                </c:pt>
                <c:pt idx="5153">
                  <c:v>0</c:v>
                </c:pt>
                <c:pt idx="5154">
                  <c:v>0</c:v>
                </c:pt>
                <c:pt idx="5155">
                  <c:v>0</c:v>
                </c:pt>
                <c:pt idx="5156">
                  <c:v>0</c:v>
                </c:pt>
                <c:pt idx="5157">
                  <c:v>0</c:v>
                </c:pt>
                <c:pt idx="5158">
                  <c:v>0</c:v>
                </c:pt>
                <c:pt idx="5159">
                  <c:v>0</c:v>
                </c:pt>
                <c:pt idx="5160">
                  <c:v>0</c:v>
                </c:pt>
                <c:pt idx="5161">
                  <c:v>0</c:v>
                </c:pt>
                <c:pt idx="5162">
                  <c:v>0</c:v>
                </c:pt>
                <c:pt idx="5163">
                  <c:v>0</c:v>
                </c:pt>
                <c:pt idx="5164">
                  <c:v>0</c:v>
                </c:pt>
                <c:pt idx="5165">
                  <c:v>0</c:v>
                </c:pt>
                <c:pt idx="5166">
                  <c:v>0</c:v>
                </c:pt>
                <c:pt idx="5167">
                  <c:v>0</c:v>
                </c:pt>
                <c:pt idx="5168">
                  <c:v>0</c:v>
                </c:pt>
                <c:pt idx="5169">
                  <c:v>0</c:v>
                </c:pt>
                <c:pt idx="5170">
                  <c:v>0</c:v>
                </c:pt>
                <c:pt idx="5171">
                  <c:v>0</c:v>
                </c:pt>
                <c:pt idx="5172">
                  <c:v>0</c:v>
                </c:pt>
                <c:pt idx="5173">
                  <c:v>0</c:v>
                </c:pt>
                <c:pt idx="5174">
                  <c:v>0</c:v>
                </c:pt>
                <c:pt idx="5175">
                  <c:v>0</c:v>
                </c:pt>
                <c:pt idx="5176">
                  <c:v>0</c:v>
                </c:pt>
                <c:pt idx="5177">
                  <c:v>0</c:v>
                </c:pt>
                <c:pt idx="5178">
                  <c:v>0</c:v>
                </c:pt>
                <c:pt idx="5179">
                  <c:v>0</c:v>
                </c:pt>
                <c:pt idx="5180">
                  <c:v>0</c:v>
                </c:pt>
                <c:pt idx="5181">
                  <c:v>0</c:v>
                </c:pt>
                <c:pt idx="5182">
                  <c:v>0</c:v>
                </c:pt>
                <c:pt idx="5183">
                  <c:v>0</c:v>
                </c:pt>
                <c:pt idx="5184">
                  <c:v>0</c:v>
                </c:pt>
                <c:pt idx="5185">
                  <c:v>0</c:v>
                </c:pt>
                <c:pt idx="5186">
                  <c:v>0</c:v>
                </c:pt>
                <c:pt idx="5187">
                  <c:v>0</c:v>
                </c:pt>
                <c:pt idx="5188">
                  <c:v>0</c:v>
                </c:pt>
                <c:pt idx="5189">
                  <c:v>0</c:v>
                </c:pt>
                <c:pt idx="5190">
                  <c:v>0</c:v>
                </c:pt>
                <c:pt idx="5191">
                  <c:v>0</c:v>
                </c:pt>
                <c:pt idx="5192">
                  <c:v>0</c:v>
                </c:pt>
                <c:pt idx="5193">
                  <c:v>0</c:v>
                </c:pt>
                <c:pt idx="5194">
                  <c:v>0</c:v>
                </c:pt>
                <c:pt idx="5195">
                  <c:v>0</c:v>
                </c:pt>
                <c:pt idx="5196">
                  <c:v>0</c:v>
                </c:pt>
                <c:pt idx="5197">
                  <c:v>0</c:v>
                </c:pt>
                <c:pt idx="5198">
                  <c:v>0</c:v>
                </c:pt>
                <c:pt idx="5199">
                  <c:v>0</c:v>
                </c:pt>
                <c:pt idx="5200">
                  <c:v>0</c:v>
                </c:pt>
                <c:pt idx="5201">
                  <c:v>0</c:v>
                </c:pt>
                <c:pt idx="5202">
                  <c:v>0</c:v>
                </c:pt>
                <c:pt idx="5203">
                  <c:v>0</c:v>
                </c:pt>
                <c:pt idx="5204">
                  <c:v>0</c:v>
                </c:pt>
                <c:pt idx="5205">
                  <c:v>0</c:v>
                </c:pt>
                <c:pt idx="5206">
                  <c:v>0</c:v>
                </c:pt>
                <c:pt idx="5207">
                  <c:v>0</c:v>
                </c:pt>
                <c:pt idx="5208">
                  <c:v>0</c:v>
                </c:pt>
                <c:pt idx="5209">
                  <c:v>0</c:v>
                </c:pt>
                <c:pt idx="5210">
                  <c:v>0</c:v>
                </c:pt>
                <c:pt idx="5211">
                  <c:v>0</c:v>
                </c:pt>
                <c:pt idx="5212">
                  <c:v>0</c:v>
                </c:pt>
                <c:pt idx="5213">
                  <c:v>0</c:v>
                </c:pt>
                <c:pt idx="5214">
                  <c:v>0</c:v>
                </c:pt>
                <c:pt idx="5215">
                  <c:v>0</c:v>
                </c:pt>
                <c:pt idx="5216">
                  <c:v>0</c:v>
                </c:pt>
                <c:pt idx="5217">
                  <c:v>0</c:v>
                </c:pt>
                <c:pt idx="5218">
                  <c:v>0</c:v>
                </c:pt>
                <c:pt idx="5219">
                  <c:v>0</c:v>
                </c:pt>
                <c:pt idx="5220">
                  <c:v>0</c:v>
                </c:pt>
                <c:pt idx="5221">
                  <c:v>0</c:v>
                </c:pt>
                <c:pt idx="5222">
                  <c:v>0</c:v>
                </c:pt>
                <c:pt idx="5223">
                  <c:v>0</c:v>
                </c:pt>
                <c:pt idx="5224">
                  <c:v>0</c:v>
                </c:pt>
                <c:pt idx="5225">
                  <c:v>0</c:v>
                </c:pt>
                <c:pt idx="5226">
                  <c:v>0</c:v>
                </c:pt>
                <c:pt idx="5227">
                  <c:v>0</c:v>
                </c:pt>
                <c:pt idx="5228">
                  <c:v>0</c:v>
                </c:pt>
                <c:pt idx="5229">
                  <c:v>0</c:v>
                </c:pt>
                <c:pt idx="5230">
                  <c:v>0</c:v>
                </c:pt>
                <c:pt idx="5231">
                  <c:v>0</c:v>
                </c:pt>
                <c:pt idx="5232">
                  <c:v>0</c:v>
                </c:pt>
                <c:pt idx="5233">
                  <c:v>0</c:v>
                </c:pt>
                <c:pt idx="5234">
                  <c:v>0</c:v>
                </c:pt>
                <c:pt idx="5235">
                  <c:v>0</c:v>
                </c:pt>
                <c:pt idx="5236">
                  <c:v>0</c:v>
                </c:pt>
                <c:pt idx="5237">
                  <c:v>0</c:v>
                </c:pt>
                <c:pt idx="5238">
                  <c:v>0</c:v>
                </c:pt>
                <c:pt idx="5239">
                  <c:v>0</c:v>
                </c:pt>
                <c:pt idx="5240">
                  <c:v>0</c:v>
                </c:pt>
                <c:pt idx="5241">
                  <c:v>0</c:v>
                </c:pt>
                <c:pt idx="5242">
                  <c:v>0</c:v>
                </c:pt>
                <c:pt idx="5243">
                  <c:v>0</c:v>
                </c:pt>
                <c:pt idx="5244">
                  <c:v>0</c:v>
                </c:pt>
                <c:pt idx="5245">
                  <c:v>0</c:v>
                </c:pt>
                <c:pt idx="5246">
                  <c:v>0</c:v>
                </c:pt>
                <c:pt idx="5247">
                  <c:v>0</c:v>
                </c:pt>
                <c:pt idx="5248">
                  <c:v>0</c:v>
                </c:pt>
                <c:pt idx="5249">
                  <c:v>0</c:v>
                </c:pt>
                <c:pt idx="5250">
                  <c:v>0</c:v>
                </c:pt>
                <c:pt idx="5251">
                  <c:v>0</c:v>
                </c:pt>
                <c:pt idx="5252">
                  <c:v>0</c:v>
                </c:pt>
                <c:pt idx="5253">
                  <c:v>0</c:v>
                </c:pt>
                <c:pt idx="5254">
                  <c:v>0</c:v>
                </c:pt>
                <c:pt idx="5255">
                  <c:v>0</c:v>
                </c:pt>
                <c:pt idx="5256">
                  <c:v>0</c:v>
                </c:pt>
                <c:pt idx="5257">
                  <c:v>0</c:v>
                </c:pt>
                <c:pt idx="5258">
                  <c:v>0</c:v>
                </c:pt>
                <c:pt idx="5259">
                  <c:v>0</c:v>
                </c:pt>
                <c:pt idx="5260">
                  <c:v>0</c:v>
                </c:pt>
                <c:pt idx="5261">
                  <c:v>0</c:v>
                </c:pt>
                <c:pt idx="5262">
                  <c:v>0</c:v>
                </c:pt>
                <c:pt idx="5263">
                  <c:v>0</c:v>
                </c:pt>
                <c:pt idx="5264">
                  <c:v>0</c:v>
                </c:pt>
                <c:pt idx="5265">
                  <c:v>0</c:v>
                </c:pt>
                <c:pt idx="5266">
                  <c:v>0</c:v>
                </c:pt>
                <c:pt idx="5267">
                  <c:v>0</c:v>
                </c:pt>
                <c:pt idx="5268">
                  <c:v>0</c:v>
                </c:pt>
                <c:pt idx="5269">
                  <c:v>0</c:v>
                </c:pt>
                <c:pt idx="5270">
                  <c:v>4.5</c:v>
                </c:pt>
                <c:pt idx="5271">
                  <c:v>0.5</c:v>
                </c:pt>
                <c:pt idx="5272">
                  <c:v>0</c:v>
                </c:pt>
                <c:pt idx="5273">
                  <c:v>0</c:v>
                </c:pt>
                <c:pt idx="5274">
                  <c:v>0</c:v>
                </c:pt>
                <c:pt idx="5275">
                  <c:v>0</c:v>
                </c:pt>
                <c:pt idx="5276">
                  <c:v>0</c:v>
                </c:pt>
                <c:pt idx="5277">
                  <c:v>0</c:v>
                </c:pt>
                <c:pt idx="5278">
                  <c:v>0</c:v>
                </c:pt>
                <c:pt idx="5279">
                  <c:v>0</c:v>
                </c:pt>
                <c:pt idx="5280">
                  <c:v>0</c:v>
                </c:pt>
                <c:pt idx="5281">
                  <c:v>0</c:v>
                </c:pt>
                <c:pt idx="5282">
                  <c:v>0</c:v>
                </c:pt>
                <c:pt idx="5283">
                  <c:v>0</c:v>
                </c:pt>
                <c:pt idx="5284">
                  <c:v>0</c:v>
                </c:pt>
                <c:pt idx="5285">
                  <c:v>0</c:v>
                </c:pt>
                <c:pt idx="5286">
                  <c:v>0</c:v>
                </c:pt>
                <c:pt idx="5287">
                  <c:v>0</c:v>
                </c:pt>
                <c:pt idx="5288">
                  <c:v>11</c:v>
                </c:pt>
                <c:pt idx="5289">
                  <c:v>2</c:v>
                </c:pt>
                <c:pt idx="5290">
                  <c:v>0</c:v>
                </c:pt>
                <c:pt idx="5291">
                  <c:v>0</c:v>
                </c:pt>
                <c:pt idx="5292">
                  <c:v>0</c:v>
                </c:pt>
                <c:pt idx="5293">
                  <c:v>0</c:v>
                </c:pt>
                <c:pt idx="5294">
                  <c:v>0</c:v>
                </c:pt>
                <c:pt idx="5295">
                  <c:v>0</c:v>
                </c:pt>
                <c:pt idx="5296">
                  <c:v>0</c:v>
                </c:pt>
                <c:pt idx="5297">
                  <c:v>0</c:v>
                </c:pt>
                <c:pt idx="5298">
                  <c:v>0</c:v>
                </c:pt>
                <c:pt idx="5299">
                  <c:v>0</c:v>
                </c:pt>
                <c:pt idx="5300">
                  <c:v>0</c:v>
                </c:pt>
                <c:pt idx="5301">
                  <c:v>0</c:v>
                </c:pt>
                <c:pt idx="5302">
                  <c:v>0</c:v>
                </c:pt>
                <c:pt idx="5303">
                  <c:v>0</c:v>
                </c:pt>
                <c:pt idx="5304">
                  <c:v>0</c:v>
                </c:pt>
                <c:pt idx="5305">
                  <c:v>0</c:v>
                </c:pt>
                <c:pt idx="5306">
                  <c:v>0</c:v>
                </c:pt>
                <c:pt idx="5307">
                  <c:v>0.5</c:v>
                </c:pt>
                <c:pt idx="5308">
                  <c:v>0</c:v>
                </c:pt>
                <c:pt idx="5309">
                  <c:v>0</c:v>
                </c:pt>
                <c:pt idx="5310">
                  <c:v>0</c:v>
                </c:pt>
                <c:pt idx="5311">
                  <c:v>0</c:v>
                </c:pt>
                <c:pt idx="5312">
                  <c:v>0</c:v>
                </c:pt>
                <c:pt idx="5313">
                  <c:v>0</c:v>
                </c:pt>
                <c:pt idx="5314">
                  <c:v>0</c:v>
                </c:pt>
                <c:pt idx="5315">
                  <c:v>0</c:v>
                </c:pt>
                <c:pt idx="5316">
                  <c:v>0</c:v>
                </c:pt>
                <c:pt idx="5317">
                  <c:v>0</c:v>
                </c:pt>
                <c:pt idx="5318">
                  <c:v>0</c:v>
                </c:pt>
                <c:pt idx="5319">
                  <c:v>0</c:v>
                </c:pt>
                <c:pt idx="5320">
                  <c:v>0</c:v>
                </c:pt>
                <c:pt idx="5321">
                  <c:v>0</c:v>
                </c:pt>
                <c:pt idx="5322">
                  <c:v>0</c:v>
                </c:pt>
                <c:pt idx="5323">
                  <c:v>0</c:v>
                </c:pt>
                <c:pt idx="5324">
                  <c:v>0</c:v>
                </c:pt>
                <c:pt idx="5325">
                  <c:v>0</c:v>
                </c:pt>
                <c:pt idx="5326">
                  <c:v>0</c:v>
                </c:pt>
                <c:pt idx="5327">
                  <c:v>0</c:v>
                </c:pt>
                <c:pt idx="5328">
                  <c:v>0</c:v>
                </c:pt>
                <c:pt idx="5329">
                  <c:v>0</c:v>
                </c:pt>
                <c:pt idx="5330">
                  <c:v>0</c:v>
                </c:pt>
                <c:pt idx="5331">
                  <c:v>0</c:v>
                </c:pt>
                <c:pt idx="5332">
                  <c:v>0</c:v>
                </c:pt>
                <c:pt idx="5333">
                  <c:v>0</c:v>
                </c:pt>
                <c:pt idx="5334">
                  <c:v>0</c:v>
                </c:pt>
                <c:pt idx="5335">
                  <c:v>0</c:v>
                </c:pt>
                <c:pt idx="5336">
                  <c:v>0</c:v>
                </c:pt>
                <c:pt idx="5337">
                  <c:v>0</c:v>
                </c:pt>
                <c:pt idx="5338">
                  <c:v>0</c:v>
                </c:pt>
                <c:pt idx="5339">
                  <c:v>0</c:v>
                </c:pt>
                <c:pt idx="5340">
                  <c:v>0</c:v>
                </c:pt>
                <c:pt idx="5341">
                  <c:v>0</c:v>
                </c:pt>
                <c:pt idx="5342">
                  <c:v>0</c:v>
                </c:pt>
                <c:pt idx="5343">
                  <c:v>0</c:v>
                </c:pt>
                <c:pt idx="5344">
                  <c:v>0</c:v>
                </c:pt>
                <c:pt idx="5345">
                  <c:v>0</c:v>
                </c:pt>
                <c:pt idx="5346">
                  <c:v>0</c:v>
                </c:pt>
                <c:pt idx="5347">
                  <c:v>0</c:v>
                </c:pt>
                <c:pt idx="5348">
                  <c:v>0</c:v>
                </c:pt>
                <c:pt idx="5349">
                  <c:v>0</c:v>
                </c:pt>
                <c:pt idx="5350">
                  <c:v>0</c:v>
                </c:pt>
                <c:pt idx="5351">
                  <c:v>0</c:v>
                </c:pt>
                <c:pt idx="5352">
                  <c:v>0</c:v>
                </c:pt>
                <c:pt idx="5353">
                  <c:v>0</c:v>
                </c:pt>
                <c:pt idx="5354">
                  <c:v>0</c:v>
                </c:pt>
                <c:pt idx="5355">
                  <c:v>0</c:v>
                </c:pt>
                <c:pt idx="5356">
                  <c:v>0</c:v>
                </c:pt>
                <c:pt idx="5357">
                  <c:v>0</c:v>
                </c:pt>
                <c:pt idx="5358">
                  <c:v>0</c:v>
                </c:pt>
                <c:pt idx="5359">
                  <c:v>0</c:v>
                </c:pt>
                <c:pt idx="5360">
                  <c:v>0</c:v>
                </c:pt>
                <c:pt idx="5361">
                  <c:v>0</c:v>
                </c:pt>
                <c:pt idx="5362">
                  <c:v>0</c:v>
                </c:pt>
                <c:pt idx="5363">
                  <c:v>0</c:v>
                </c:pt>
                <c:pt idx="5364">
                  <c:v>0</c:v>
                </c:pt>
                <c:pt idx="5365">
                  <c:v>0</c:v>
                </c:pt>
                <c:pt idx="5366">
                  <c:v>1</c:v>
                </c:pt>
                <c:pt idx="5367">
                  <c:v>0.5</c:v>
                </c:pt>
                <c:pt idx="5368">
                  <c:v>0</c:v>
                </c:pt>
                <c:pt idx="5369">
                  <c:v>0</c:v>
                </c:pt>
                <c:pt idx="5370">
                  <c:v>0</c:v>
                </c:pt>
                <c:pt idx="5371">
                  <c:v>0</c:v>
                </c:pt>
                <c:pt idx="5372">
                  <c:v>0</c:v>
                </c:pt>
                <c:pt idx="5373">
                  <c:v>0</c:v>
                </c:pt>
                <c:pt idx="5374">
                  <c:v>0</c:v>
                </c:pt>
                <c:pt idx="5375">
                  <c:v>0</c:v>
                </c:pt>
                <c:pt idx="5376">
                  <c:v>0</c:v>
                </c:pt>
                <c:pt idx="5377">
                  <c:v>0</c:v>
                </c:pt>
                <c:pt idx="5378">
                  <c:v>0</c:v>
                </c:pt>
                <c:pt idx="5379">
                  <c:v>0</c:v>
                </c:pt>
                <c:pt idx="5380">
                  <c:v>0</c:v>
                </c:pt>
                <c:pt idx="5381">
                  <c:v>0</c:v>
                </c:pt>
                <c:pt idx="5382">
                  <c:v>0</c:v>
                </c:pt>
                <c:pt idx="5383">
                  <c:v>0</c:v>
                </c:pt>
                <c:pt idx="5384">
                  <c:v>0</c:v>
                </c:pt>
                <c:pt idx="5385">
                  <c:v>0</c:v>
                </c:pt>
                <c:pt idx="5386">
                  <c:v>0</c:v>
                </c:pt>
                <c:pt idx="5387">
                  <c:v>0</c:v>
                </c:pt>
                <c:pt idx="5388">
                  <c:v>0</c:v>
                </c:pt>
                <c:pt idx="5389">
                  <c:v>0</c:v>
                </c:pt>
                <c:pt idx="5390">
                  <c:v>0</c:v>
                </c:pt>
                <c:pt idx="5391">
                  <c:v>0</c:v>
                </c:pt>
                <c:pt idx="5392">
                  <c:v>0</c:v>
                </c:pt>
                <c:pt idx="5393">
                  <c:v>0</c:v>
                </c:pt>
                <c:pt idx="5394">
                  <c:v>0</c:v>
                </c:pt>
                <c:pt idx="5395">
                  <c:v>0</c:v>
                </c:pt>
                <c:pt idx="5396">
                  <c:v>0</c:v>
                </c:pt>
                <c:pt idx="5397">
                  <c:v>0</c:v>
                </c:pt>
                <c:pt idx="5398">
                  <c:v>0</c:v>
                </c:pt>
                <c:pt idx="5399">
                  <c:v>0</c:v>
                </c:pt>
                <c:pt idx="5400">
                  <c:v>0</c:v>
                </c:pt>
                <c:pt idx="5401">
                  <c:v>0</c:v>
                </c:pt>
                <c:pt idx="5402">
                  <c:v>0</c:v>
                </c:pt>
                <c:pt idx="5403">
                  <c:v>0</c:v>
                </c:pt>
                <c:pt idx="5404">
                  <c:v>0</c:v>
                </c:pt>
                <c:pt idx="5405">
                  <c:v>0</c:v>
                </c:pt>
                <c:pt idx="5406">
                  <c:v>0</c:v>
                </c:pt>
                <c:pt idx="5407">
                  <c:v>0</c:v>
                </c:pt>
                <c:pt idx="5408">
                  <c:v>0</c:v>
                </c:pt>
                <c:pt idx="5409">
                  <c:v>0</c:v>
                </c:pt>
                <c:pt idx="5410">
                  <c:v>0</c:v>
                </c:pt>
                <c:pt idx="5411">
                  <c:v>0</c:v>
                </c:pt>
                <c:pt idx="5412">
                  <c:v>0</c:v>
                </c:pt>
                <c:pt idx="5413">
                  <c:v>0</c:v>
                </c:pt>
                <c:pt idx="5414">
                  <c:v>0</c:v>
                </c:pt>
                <c:pt idx="5415">
                  <c:v>0</c:v>
                </c:pt>
                <c:pt idx="5416">
                  <c:v>0</c:v>
                </c:pt>
                <c:pt idx="5417">
                  <c:v>0</c:v>
                </c:pt>
                <c:pt idx="5418">
                  <c:v>0</c:v>
                </c:pt>
                <c:pt idx="5419">
                  <c:v>0</c:v>
                </c:pt>
                <c:pt idx="5420">
                  <c:v>0</c:v>
                </c:pt>
                <c:pt idx="5421">
                  <c:v>0</c:v>
                </c:pt>
                <c:pt idx="5422">
                  <c:v>0</c:v>
                </c:pt>
                <c:pt idx="5423">
                  <c:v>0</c:v>
                </c:pt>
                <c:pt idx="5424">
                  <c:v>0</c:v>
                </c:pt>
                <c:pt idx="5425">
                  <c:v>0</c:v>
                </c:pt>
                <c:pt idx="5426">
                  <c:v>0</c:v>
                </c:pt>
                <c:pt idx="5427">
                  <c:v>0</c:v>
                </c:pt>
                <c:pt idx="5428">
                  <c:v>0</c:v>
                </c:pt>
                <c:pt idx="5429">
                  <c:v>0</c:v>
                </c:pt>
                <c:pt idx="5430">
                  <c:v>0</c:v>
                </c:pt>
                <c:pt idx="5431">
                  <c:v>0</c:v>
                </c:pt>
                <c:pt idx="5432">
                  <c:v>0</c:v>
                </c:pt>
                <c:pt idx="5433">
                  <c:v>0</c:v>
                </c:pt>
                <c:pt idx="5434">
                  <c:v>0</c:v>
                </c:pt>
                <c:pt idx="5435">
                  <c:v>0</c:v>
                </c:pt>
                <c:pt idx="5436">
                  <c:v>0</c:v>
                </c:pt>
                <c:pt idx="5437">
                  <c:v>0</c:v>
                </c:pt>
                <c:pt idx="5438">
                  <c:v>0</c:v>
                </c:pt>
                <c:pt idx="5439">
                  <c:v>0</c:v>
                </c:pt>
                <c:pt idx="5440">
                  <c:v>0</c:v>
                </c:pt>
                <c:pt idx="5441">
                  <c:v>0</c:v>
                </c:pt>
                <c:pt idx="5442">
                  <c:v>0</c:v>
                </c:pt>
                <c:pt idx="5443">
                  <c:v>0</c:v>
                </c:pt>
                <c:pt idx="5444">
                  <c:v>0</c:v>
                </c:pt>
                <c:pt idx="5445">
                  <c:v>0</c:v>
                </c:pt>
                <c:pt idx="5446">
                  <c:v>0</c:v>
                </c:pt>
                <c:pt idx="5447">
                  <c:v>0</c:v>
                </c:pt>
                <c:pt idx="5448">
                  <c:v>0</c:v>
                </c:pt>
                <c:pt idx="5449">
                  <c:v>0</c:v>
                </c:pt>
                <c:pt idx="5450">
                  <c:v>0</c:v>
                </c:pt>
                <c:pt idx="5451">
                  <c:v>0</c:v>
                </c:pt>
                <c:pt idx="5452">
                  <c:v>0</c:v>
                </c:pt>
                <c:pt idx="5453">
                  <c:v>0</c:v>
                </c:pt>
                <c:pt idx="5454">
                  <c:v>0</c:v>
                </c:pt>
                <c:pt idx="5455">
                  <c:v>0</c:v>
                </c:pt>
                <c:pt idx="5456">
                  <c:v>0</c:v>
                </c:pt>
                <c:pt idx="5457">
                  <c:v>0</c:v>
                </c:pt>
                <c:pt idx="5458">
                  <c:v>0</c:v>
                </c:pt>
                <c:pt idx="5459">
                  <c:v>0</c:v>
                </c:pt>
                <c:pt idx="5460">
                  <c:v>0</c:v>
                </c:pt>
                <c:pt idx="5461">
                  <c:v>0</c:v>
                </c:pt>
                <c:pt idx="5462">
                  <c:v>0</c:v>
                </c:pt>
                <c:pt idx="5463">
                  <c:v>0</c:v>
                </c:pt>
                <c:pt idx="5464">
                  <c:v>0</c:v>
                </c:pt>
                <c:pt idx="5465">
                  <c:v>0</c:v>
                </c:pt>
                <c:pt idx="5466">
                  <c:v>0</c:v>
                </c:pt>
                <c:pt idx="5467">
                  <c:v>0</c:v>
                </c:pt>
                <c:pt idx="5468">
                  <c:v>0</c:v>
                </c:pt>
                <c:pt idx="5469">
                  <c:v>0</c:v>
                </c:pt>
                <c:pt idx="5470">
                  <c:v>0</c:v>
                </c:pt>
                <c:pt idx="5471">
                  <c:v>0</c:v>
                </c:pt>
                <c:pt idx="5472">
                  <c:v>0</c:v>
                </c:pt>
                <c:pt idx="5473">
                  <c:v>0</c:v>
                </c:pt>
                <c:pt idx="5474">
                  <c:v>0</c:v>
                </c:pt>
                <c:pt idx="5475">
                  <c:v>0</c:v>
                </c:pt>
                <c:pt idx="5476">
                  <c:v>0</c:v>
                </c:pt>
                <c:pt idx="5477">
                  <c:v>0</c:v>
                </c:pt>
                <c:pt idx="5478">
                  <c:v>0</c:v>
                </c:pt>
                <c:pt idx="5479">
                  <c:v>0</c:v>
                </c:pt>
                <c:pt idx="5480">
                  <c:v>0</c:v>
                </c:pt>
                <c:pt idx="5481">
                  <c:v>0</c:v>
                </c:pt>
                <c:pt idx="5482">
                  <c:v>0</c:v>
                </c:pt>
                <c:pt idx="5483">
                  <c:v>0</c:v>
                </c:pt>
                <c:pt idx="5484">
                  <c:v>0</c:v>
                </c:pt>
                <c:pt idx="5485">
                  <c:v>0</c:v>
                </c:pt>
                <c:pt idx="5486">
                  <c:v>0</c:v>
                </c:pt>
                <c:pt idx="5487">
                  <c:v>0</c:v>
                </c:pt>
                <c:pt idx="5488">
                  <c:v>0</c:v>
                </c:pt>
                <c:pt idx="5489">
                  <c:v>0</c:v>
                </c:pt>
                <c:pt idx="5490">
                  <c:v>0</c:v>
                </c:pt>
                <c:pt idx="5491">
                  <c:v>0</c:v>
                </c:pt>
                <c:pt idx="5492">
                  <c:v>1</c:v>
                </c:pt>
                <c:pt idx="5493">
                  <c:v>0</c:v>
                </c:pt>
                <c:pt idx="5494">
                  <c:v>0.5</c:v>
                </c:pt>
                <c:pt idx="5495">
                  <c:v>0.5</c:v>
                </c:pt>
                <c:pt idx="5496">
                  <c:v>2</c:v>
                </c:pt>
                <c:pt idx="5497">
                  <c:v>3</c:v>
                </c:pt>
                <c:pt idx="5498">
                  <c:v>0</c:v>
                </c:pt>
                <c:pt idx="5499">
                  <c:v>0</c:v>
                </c:pt>
                <c:pt idx="5500">
                  <c:v>0.5</c:v>
                </c:pt>
                <c:pt idx="5501">
                  <c:v>0</c:v>
                </c:pt>
                <c:pt idx="5502">
                  <c:v>0</c:v>
                </c:pt>
                <c:pt idx="5503">
                  <c:v>0</c:v>
                </c:pt>
                <c:pt idx="5504">
                  <c:v>0</c:v>
                </c:pt>
                <c:pt idx="5505">
                  <c:v>0</c:v>
                </c:pt>
                <c:pt idx="5506">
                  <c:v>0</c:v>
                </c:pt>
                <c:pt idx="5507">
                  <c:v>0</c:v>
                </c:pt>
                <c:pt idx="5508">
                  <c:v>0</c:v>
                </c:pt>
                <c:pt idx="5509">
                  <c:v>0</c:v>
                </c:pt>
                <c:pt idx="5510">
                  <c:v>0</c:v>
                </c:pt>
                <c:pt idx="5511">
                  <c:v>0</c:v>
                </c:pt>
                <c:pt idx="5512">
                  <c:v>0</c:v>
                </c:pt>
                <c:pt idx="5513">
                  <c:v>0</c:v>
                </c:pt>
                <c:pt idx="5514">
                  <c:v>0</c:v>
                </c:pt>
                <c:pt idx="5515">
                  <c:v>0</c:v>
                </c:pt>
                <c:pt idx="5516">
                  <c:v>0</c:v>
                </c:pt>
                <c:pt idx="5517">
                  <c:v>0</c:v>
                </c:pt>
                <c:pt idx="5518">
                  <c:v>0</c:v>
                </c:pt>
                <c:pt idx="5519">
                  <c:v>0</c:v>
                </c:pt>
                <c:pt idx="5520">
                  <c:v>0</c:v>
                </c:pt>
                <c:pt idx="5521">
                  <c:v>0</c:v>
                </c:pt>
                <c:pt idx="5522">
                  <c:v>0</c:v>
                </c:pt>
                <c:pt idx="5523">
                  <c:v>0</c:v>
                </c:pt>
                <c:pt idx="5524">
                  <c:v>0</c:v>
                </c:pt>
                <c:pt idx="5525">
                  <c:v>0</c:v>
                </c:pt>
                <c:pt idx="5526">
                  <c:v>0</c:v>
                </c:pt>
                <c:pt idx="5527">
                  <c:v>0</c:v>
                </c:pt>
                <c:pt idx="5528">
                  <c:v>0</c:v>
                </c:pt>
                <c:pt idx="5529">
                  <c:v>0</c:v>
                </c:pt>
                <c:pt idx="5530">
                  <c:v>0</c:v>
                </c:pt>
                <c:pt idx="5531">
                  <c:v>0</c:v>
                </c:pt>
                <c:pt idx="5532">
                  <c:v>0</c:v>
                </c:pt>
                <c:pt idx="5533">
                  <c:v>0</c:v>
                </c:pt>
                <c:pt idx="5534">
                  <c:v>0</c:v>
                </c:pt>
                <c:pt idx="5535">
                  <c:v>0</c:v>
                </c:pt>
                <c:pt idx="5536">
                  <c:v>0</c:v>
                </c:pt>
                <c:pt idx="5537">
                  <c:v>0</c:v>
                </c:pt>
                <c:pt idx="5538">
                  <c:v>0</c:v>
                </c:pt>
                <c:pt idx="5539">
                  <c:v>0</c:v>
                </c:pt>
                <c:pt idx="5540">
                  <c:v>0</c:v>
                </c:pt>
                <c:pt idx="5541">
                  <c:v>0</c:v>
                </c:pt>
                <c:pt idx="5542">
                  <c:v>0</c:v>
                </c:pt>
                <c:pt idx="5543">
                  <c:v>0</c:v>
                </c:pt>
                <c:pt idx="5544">
                  <c:v>0</c:v>
                </c:pt>
                <c:pt idx="5545">
                  <c:v>0</c:v>
                </c:pt>
                <c:pt idx="5546">
                  <c:v>0</c:v>
                </c:pt>
                <c:pt idx="5547">
                  <c:v>0</c:v>
                </c:pt>
                <c:pt idx="5548">
                  <c:v>0</c:v>
                </c:pt>
                <c:pt idx="5549">
                  <c:v>0</c:v>
                </c:pt>
                <c:pt idx="5550">
                  <c:v>0</c:v>
                </c:pt>
                <c:pt idx="5551">
                  <c:v>0</c:v>
                </c:pt>
                <c:pt idx="5552">
                  <c:v>0</c:v>
                </c:pt>
                <c:pt idx="5553">
                  <c:v>0</c:v>
                </c:pt>
                <c:pt idx="5554">
                  <c:v>0</c:v>
                </c:pt>
                <c:pt idx="5555">
                  <c:v>0</c:v>
                </c:pt>
                <c:pt idx="5556">
                  <c:v>0</c:v>
                </c:pt>
                <c:pt idx="5557">
                  <c:v>0</c:v>
                </c:pt>
                <c:pt idx="5558">
                  <c:v>0</c:v>
                </c:pt>
                <c:pt idx="5559">
                  <c:v>0</c:v>
                </c:pt>
                <c:pt idx="5560">
                  <c:v>0</c:v>
                </c:pt>
                <c:pt idx="5561">
                  <c:v>0</c:v>
                </c:pt>
                <c:pt idx="5562">
                  <c:v>0</c:v>
                </c:pt>
                <c:pt idx="5563">
                  <c:v>0</c:v>
                </c:pt>
                <c:pt idx="5564">
                  <c:v>0</c:v>
                </c:pt>
                <c:pt idx="5565">
                  <c:v>0</c:v>
                </c:pt>
                <c:pt idx="5566">
                  <c:v>0</c:v>
                </c:pt>
                <c:pt idx="5567">
                  <c:v>0</c:v>
                </c:pt>
                <c:pt idx="5568">
                  <c:v>0</c:v>
                </c:pt>
                <c:pt idx="5569">
                  <c:v>0</c:v>
                </c:pt>
                <c:pt idx="5570">
                  <c:v>0</c:v>
                </c:pt>
                <c:pt idx="5571">
                  <c:v>0</c:v>
                </c:pt>
                <c:pt idx="5572">
                  <c:v>0</c:v>
                </c:pt>
                <c:pt idx="5573">
                  <c:v>0</c:v>
                </c:pt>
                <c:pt idx="5574">
                  <c:v>0</c:v>
                </c:pt>
                <c:pt idx="5575">
                  <c:v>0</c:v>
                </c:pt>
                <c:pt idx="5576">
                  <c:v>0</c:v>
                </c:pt>
                <c:pt idx="5577">
                  <c:v>0</c:v>
                </c:pt>
                <c:pt idx="5578">
                  <c:v>0</c:v>
                </c:pt>
                <c:pt idx="5579">
                  <c:v>0</c:v>
                </c:pt>
                <c:pt idx="5580">
                  <c:v>0</c:v>
                </c:pt>
                <c:pt idx="5581">
                  <c:v>0</c:v>
                </c:pt>
                <c:pt idx="5582">
                  <c:v>0</c:v>
                </c:pt>
                <c:pt idx="5583">
                  <c:v>0</c:v>
                </c:pt>
                <c:pt idx="5584">
                  <c:v>0</c:v>
                </c:pt>
                <c:pt idx="5585">
                  <c:v>0</c:v>
                </c:pt>
                <c:pt idx="5586">
                  <c:v>0</c:v>
                </c:pt>
                <c:pt idx="5587">
                  <c:v>0.5</c:v>
                </c:pt>
                <c:pt idx="5588">
                  <c:v>0.5</c:v>
                </c:pt>
                <c:pt idx="5589">
                  <c:v>0</c:v>
                </c:pt>
                <c:pt idx="5590">
                  <c:v>0</c:v>
                </c:pt>
                <c:pt idx="5591">
                  <c:v>0</c:v>
                </c:pt>
                <c:pt idx="5592">
                  <c:v>0</c:v>
                </c:pt>
                <c:pt idx="5593">
                  <c:v>0</c:v>
                </c:pt>
                <c:pt idx="5594">
                  <c:v>0</c:v>
                </c:pt>
                <c:pt idx="5595">
                  <c:v>0</c:v>
                </c:pt>
                <c:pt idx="5596">
                  <c:v>0</c:v>
                </c:pt>
                <c:pt idx="5597">
                  <c:v>0</c:v>
                </c:pt>
                <c:pt idx="5598">
                  <c:v>0</c:v>
                </c:pt>
                <c:pt idx="5599">
                  <c:v>0</c:v>
                </c:pt>
                <c:pt idx="5600">
                  <c:v>0</c:v>
                </c:pt>
                <c:pt idx="5601">
                  <c:v>0</c:v>
                </c:pt>
                <c:pt idx="5602">
                  <c:v>0</c:v>
                </c:pt>
                <c:pt idx="5603">
                  <c:v>0</c:v>
                </c:pt>
                <c:pt idx="5604">
                  <c:v>0</c:v>
                </c:pt>
                <c:pt idx="5605">
                  <c:v>0</c:v>
                </c:pt>
                <c:pt idx="5606">
                  <c:v>0</c:v>
                </c:pt>
                <c:pt idx="5607">
                  <c:v>0</c:v>
                </c:pt>
                <c:pt idx="5608">
                  <c:v>0</c:v>
                </c:pt>
                <c:pt idx="5609">
                  <c:v>0</c:v>
                </c:pt>
                <c:pt idx="5610">
                  <c:v>0</c:v>
                </c:pt>
                <c:pt idx="5611">
                  <c:v>0</c:v>
                </c:pt>
                <c:pt idx="5612">
                  <c:v>0</c:v>
                </c:pt>
                <c:pt idx="5613">
                  <c:v>0</c:v>
                </c:pt>
                <c:pt idx="5614">
                  <c:v>0</c:v>
                </c:pt>
                <c:pt idx="5615">
                  <c:v>0</c:v>
                </c:pt>
                <c:pt idx="5616">
                  <c:v>0</c:v>
                </c:pt>
                <c:pt idx="5617">
                  <c:v>0</c:v>
                </c:pt>
                <c:pt idx="5618">
                  <c:v>0</c:v>
                </c:pt>
                <c:pt idx="5619">
                  <c:v>0</c:v>
                </c:pt>
                <c:pt idx="5620">
                  <c:v>0</c:v>
                </c:pt>
                <c:pt idx="5621">
                  <c:v>0</c:v>
                </c:pt>
                <c:pt idx="5622">
                  <c:v>0</c:v>
                </c:pt>
                <c:pt idx="5623">
                  <c:v>0</c:v>
                </c:pt>
                <c:pt idx="5624">
                  <c:v>0</c:v>
                </c:pt>
                <c:pt idx="5625">
                  <c:v>0</c:v>
                </c:pt>
                <c:pt idx="5626">
                  <c:v>0</c:v>
                </c:pt>
                <c:pt idx="5627">
                  <c:v>0</c:v>
                </c:pt>
                <c:pt idx="5628">
                  <c:v>0</c:v>
                </c:pt>
                <c:pt idx="5629">
                  <c:v>0</c:v>
                </c:pt>
                <c:pt idx="5630">
                  <c:v>0</c:v>
                </c:pt>
                <c:pt idx="5631">
                  <c:v>0</c:v>
                </c:pt>
                <c:pt idx="5632">
                  <c:v>6</c:v>
                </c:pt>
                <c:pt idx="5633">
                  <c:v>13.5</c:v>
                </c:pt>
                <c:pt idx="5634">
                  <c:v>0</c:v>
                </c:pt>
                <c:pt idx="5635">
                  <c:v>0</c:v>
                </c:pt>
                <c:pt idx="5636">
                  <c:v>0</c:v>
                </c:pt>
                <c:pt idx="5637">
                  <c:v>0</c:v>
                </c:pt>
                <c:pt idx="5638">
                  <c:v>0</c:v>
                </c:pt>
                <c:pt idx="5639">
                  <c:v>0</c:v>
                </c:pt>
                <c:pt idx="5640">
                  <c:v>0</c:v>
                </c:pt>
                <c:pt idx="5641">
                  <c:v>0</c:v>
                </c:pt>
                <c:pt idx="5642">
                  <c:v>0</c:v>
                </c:pt>
                <c:pt idx="5643">
                  <c:v>0</c:v>
                </c:pt>
                <c:pt idx="5644">
                  <c:v>0</c:v>
                </c:pt>
                <c:pt idx="5645">
                  <c:v>0</c:v>
                </c:pt>
                <c:pt idx="5646">
                  <c:v>0</c:v>
                </c:pt>
                <c:pt idx="5647">
                  <c:v>0</c:v>
                </c:pt>
                <c:pt idx="5648">
                  <c:v>0</c:v>
                </c:pt>
                <c:pt idx="5649">
                  <c:v>0</c:v>
                </c:pt>
                <c:pt idx="5650">
                  <c:v>0</c:v>
                </c:pt>
                <c:pt idx="5651">
                  <c:v>0</c:v>
                </c:pt>
                <c:pt idx="5652">
                  <c:v>0</c:v>
                </c:pt>
                <c:pt idx="5653">
                  <c:v>0</c:v>
                </c:pt>
                <c:pt idx="5654">
                  <c:v>0</c:v>
                </c:pt>
                <c:pt idx="5655">
                  <c:v>0</c:v>
                </c:pt>
                <c:pt idx="5656">
                  <c:v>0</c:v>
                </c:pt>
                <c:pt idx="5657">
                  <c:v>0</c:v>
                </c:pt>
                <c:pt idx="5658">
                  <c:v>0</c:v>
                </c:pt>
                <c:pt idx="5659">
                  <c:v>0</c:v>
                </c:pt>
                <c:pt idx="5660">
                  <c:v>0</c:v>
                </c:pt>
                <c:pt idx="5661">
                  <c:v>0</c:v>
                </c:pt>
                <c:pt idx="5662">
                  <c:v>0</c:v>
                </c:pt>
                <c:pt idx="5663">
                  <c:v>0</c:v>
                </c:pt>
                <c:pt idx="5664">
                  <c:v>0</c:v>
                </c:pt>
                <c:pt idx="5665">
                  <c:v>0</c:v>
                </c:pt>
                <c:pt idx="5666">
                  <c:v>0</c:v>
                </c:pt>
                <c:pt idx="5667">
                  <c:v>0</c:v>
                </c:pt>
                <c:pt idx="5668">
                  <c:v>0</c:v>
                </c:pt>
                <c:pt idx="5669">
                  <c:v>0</c:v>
                </c:pt>
                <c:pt idx="5670">
                  <c:v>0</c:v>
                </c:pt>
                <c:pt idx="5671">
                  <c:v>0</c:v>
                </c:pt>
                <c:pt idx="5672">
                  <c:v>0</c:v>
                </c:pt>
                <c:pt idx="5673">
                  <c:v>0</c:v>
                </c:pt>
                <c:pt idx="5674">
                  <c:v>0</c:v>
                </c:pt>
                <c:pt idx="5675">
                  <c:v>0</c:v>
                </c:pt>
                <c:pt idx="5676">
                  <c:v>0</c:v>
                </c:pt>
                <c:pt idx="5677">
                  <c:v>0</c:v>
                </c:pt>
                <c:pt idx="5678">
                  <c:v>0</c:v>
                </c:pt>
                <c:pt idx="5679">
                  <c:v>0</c:v>
                </c:pt>
                <c:pt idx="5680">
                  <c:v>0</c:v>
                </c:pt>
                <c:pt idx="5681">
                  <c:v>0</c:v>
                </c:pt>
                <c:pt idx="5682">
                  <c:v>0</c:v>
                </c:pt>
                <c:pt idx="5683">
                  <c:v>0</c:v>
                </c:pt>
                <c:pt idx="5684">
                  <c:v>0</c:v>
                </c:pt>
                <c:pt idx="5685">
                  <c:v>0</c:v>
                </c:pt>
                <c:pt idx="5686">
                  <c:v>3.5</c:v>
                </c:pt>
                <c:pt idx="5687">
                  <c:v>0</c:v>
                </c:pt>
                <c:pt idx="5688">
                  <c:v>0</c:v>
                </c:pt>
                <c:pt idx="5689">
                  <c:v>0</c:v>
                </c:pt>
                <c:pt idx="5690">
                  <c:v>0</c:v>
                </c:pt>
                <c:pt idx="5691">
                  <c:v>0</c:v>
                </c:pt>
                <c:pt idx="5692">
                  <c:v>0</c:v>
                </c:pt>
                <c:pt idx="5693">
                  <c:v>0</c:v>
                </c:pt>
                <c:pt idx="5694">
                  <c:v>0</c:v>
                </c:pt>
                <c:pt idx="5695">
                  <c:v>0.5</c:v>
                </c:pt>
                <c:pt idx="5696">
                  <c:v>0</c:v>
                </c:pt>
                <c:pt idx="5697">
                  <c:v>0</c:v>
                </c:pt>
                <c:pt idx="5698">
                  <c:v>0</c:v>
                </c:pt>
                <c:pt idx="5699">
                  <c:v>0</c:v>
                </c:pt>
                <c:pt idx="5700">
                  <c:v>0</c:v>
                </c:pt>
                <c:pt idx="5701">
                  <c:v>0</c:v>
                </c:pt>
                <c:pt idx="5702">
                  <c:v>0</c:v>
                </c:pt>
                <c:pt idx="5703">
                  <c:v>1</c:v>
                </c:pt>
                <c:pt idx="5704">
                  <c:v>0</c:v>
                </c:pt>
                <c:pt idx="5705">
                  <c:v>0</c:v>
                </c:pt>
                <c:pt idx="5706">
                  <c:v>0</c:v>
                </c:pt>
                <c:pt idx="5707">
                  <c:v>0</c:v>
                </c:pt>
                <c:pt idx="5708">
                  <c:v>1.5</c:v>
                </c:pt>
                <c:pt idx="5709">
                  <c:v>6</c:v>
                </c:pt>
                <c:pt idx="5710">
                  <c:v>0</c:v>
                </c:pt>
                <c:pt idx="5711">
                  <c:v>0</c:v>
                </c:pt>
                <c:pt idx="5712">
                  <c:v>0</c:v>
                </c:pt>
                <c:pt idx="5713">
                  <c:v>0.5</c:v>
                </c:pt>
                <c:pt idx="5714">
                  <c:v>0</c:v>
                </c:pt>
                <c:pt idx="5715">
                  <c:v>0</c:v>
                </c:pt>
                <c:pt idx="5716">
                  <c:v>0</c:v>
                </c:pt>
                <c:pt idx="5717">
                  <c:v>0</c:v>
                </c:pt>
                <c:pt idx="5718">
                  <c:v>0</c:v>
                </c:pt>
                <c:pt idx="5719">
                  <c:v>0</c:v>
                </c:pt>
                <c:pt idx="5720">
                  <c:v>0</c:v>
                </c:pt>
                <c:pt idx="5721">
                  <c:v>0</c:v>
                </c:pt>
                <c:pt idx="5722">
                  <c:v>0</c:v>
                </c:pt>
                <c:pt idx="5723">
                  <c:v>0</c:v>
                </c:pt>
                <c:pt idx="5724">
                  <c:v>0</c:v>
                </c:pt>
                <c:pt idx="5725">
                  <c:v>0</c:v>
                </c:pt>
                <c:pt idx="5726">
                  <c:v>0</c:v>
                </c:pt>
                <c:pt idx="5727">
                  <c:v>0</c:v>
                </c:pt>
                <c:pt idx="5728">
                  <c:v>0</c:v>
                </c:pt>
                <c:pt idx="5729">
                  <c:v>0</c:v>
                </c:pt>
                <c:pt idx="5730">
                  <c:v>0</c:v>
                </c:pt>
                <c:pt idx="5731">
                  <c:v>0</c:v>
                </c:pt>
                <c:pt idx="5732">
                  <c:v>0</c:v>
                </c:pt>
                <c:pt idx="5733">
                  <c:v>0</c:v>
                </c:pt>
                <c:pt idx="5734">
                  <c:v>0</c:v>
                </c:pt>
                <c:pt idx="5735">
                  <c:v>0</c:v>
                </c:pt>
                <c:pt idx="5736">
                  <c:v>0</c:v>
                </c:pt>
                <c:pt idx="5737">
                  <c:v>0</c:v>
                </c:pt>
                <c:pt idx="5738">
                  <c:v>0</c:v>
                </c:pt>
                <c:pt idx="5739">
                  <c:v>0</c:v>
                </c:pt>
                <c:pt idx="5740">
                  <c:v>0</c:v>
                </c:pt>
                <c:pt idx="5741">
                  <c:v>0</c:v>
                </c:pt>
                <c:pt idx="5742">
                  <c:v>0</c:v>
                </c:pt>
                <c:pt idx="5743">
                  <c:v>0</c:v>
                </c:pt>
                <c:pt idx="5744">
                  <c:v>0</c:v>
                </c:pt>
                <c:pt idx="5745">
                  <c:v>0</c:v>
                </c:pt>
                <c:pt idx="5746">
                  <c:v>0</c:v>
                </c:pt>
                <c:pt idx="5747">
                  <c:v>0</c:v>
                </c:pt>
                <c:pt idx="5748">
                  <c:v>0</c:v>
                </c:pt>
                <c:pt idx="5749">
                  <c:v>0</c:v>
                </c:pt>
                <c:pt idx="5750">
                  <c:v>0</c:v>
                </c:pt>
                <c:pt idx="5751">
                  <c:v>0</c:v>
                </c:pt>
                <c:pt idx="5752">
                  <c:v>0</c:v>
                </c:pt>
                <c:pt idx="5753">
                  <c:v>0</c:v>
                </c:pt>
                <c:pt idx="5754">
                  <c:v>0</c:v>
                </c:pt>
                <c:pt idx="5755">
                  <c:v>0</c:v>
                </c:pt>
                <c:pt idx="5756">
                  <c:v>0</c:v>
                </c:pt>
                <c:pt idx="5757">
                  <c:v>0</c:v>
                </c:pt>
                <c:pt idx="5758">
                  <c:v>0</c:v>
                </c:pt>
                <c:pt idx="5759">
                  <c:v>0</c:v>
                </c:pt>
                <c:pt idx="5760">
                  <c:v>0.5</c:v>
                </c:pt>
                <c:pt idx="5761">
                  <c:v>1</c:v>
                </c:pt>
                <c:pt idx="5762">
                  <c:v>0</c:v>
                </c:pt>
                <c:pt idx="5763">
                  <c:v>0</c:v>
                </c:pt>
                <c:pt idx="5764">
                  <c:v>0</c:v>
                </c:pt>
                <c:pt idx="5765">
                  <c:v>0</c:v>
                </c:pt>
                <c:pt idx="5766">
                  <c:v>0</c:v>
                </c:pt>
                <c:pt idx="5767">
                  <c:v>0</c:v>
                </c:pt>
                <c:pt idx="5768">
                  <c:v>0</c:v>
                </c:pt>
                <c:pt idx="5769">
                  <c:v>0</c:v>
                </c:pt>
                <c:pt idx="5770">
                  <c:v>0</c:v>
                </c:pt>
                <c:pt idx="5771">
                  <c:v>1.5</c:v>
                </c:pt>
                <c:pt idx="5772">
                  <c:v>0</c:v>
                </c:pt>
                <c:pt idx="5773">
                  <c:v>0</c:v>
                </c:pt>
                <c:pt idx="5774">
                  <c:v>0</c:v>
                </c:pt>
                <c:pt idx="5775">
                  <c:v>0</c:v>
                </c:pt>
                <c:pt idx="5776">
                  <c:v>0</c:v>
                </c:pt>
                <c:pt idx="5777">
                  <c:v>0</c:v>
                </c:pt>
                <c:pt idx="5778">
                  <c:v>0</c:v>
                </c:pt>
                <c:pt idx="5779">
                  <c:v>0</c:v>
                </c:pt>
                <c:pt idx="5780">
                  <c:v>0</c:v>
                </c:pt>
                <c:pt idx="5781">
                  <c:v>0</c:v>
                </c:pt>
                <c:pt idx="5782">
                  <c:v>0</c:v>
                </c:pt>
                <c:pt idx="5783">
                  <c:v>0</c:v>
                </c:pt>
                <c:pt idx="5784">
                  <c:v>0</c:v>
                </c:pt>
                <c:pt idx="5785">
                  <c:v>0</c:v>
                </c:pt>
                <c:pt idx="5786">
                  <c:v>0</c:v>
                </c:pt>
                <c:pt idx="5787">
                  <c:v>0</c:v>
                </c:pt>
                <c:pt idx="5788">
                  <c:v>0</c:v>
                </c:pt>
                <c:pt idx="5789">
                  <c:v>0</c:v>
                </c:pt>
                <c:pt idx="5790">
                  <c:v>0</c:v>
                </c:pt>
                <c:pt idx="5791">
                  <c:v>0</c:v>
                </c:pt>
                <c:pt idx="5792">
                  <c:v>0</c:v>
                </c:pt>
                <c:pt idx="5793">
                  <c:v>0</c:v>
                </c:pt>
                <c:pt idx="5794">
                  <c:v>0</c:v>
                </c:pt>
                <c:pt idx="5795">
                  <c:v>0</c:v>
                </c:pt>
                <c:pt idx="5796">
                  <c:v>0</c:v>
                </c:pt>
                <c:pt idx="5797">
                  <c:v>0</c:v>
                </c:pt>
                <c:pt idx="5798">
                  <c:v>0</c:v>
                </c:pt>
                <c:pt idx="5799">
                  <c:v>0</c:v>
                </c:pt>
                <c:pt idx="5800">
                  <c:v>0</c:v>
                </c:pt>
                <c:pt idx="5801">
                  <c:v>0</c:v>
                </c:pt>
                <c:pt idx="5802">
                  <c:v>0</c:v>
                </c:pt>
                <c:pt idx="5803">
                  <c:v>0</c:v>
                </c:pt>
                <c:pt idx="5804">
                  <c:v>0</c:v>
                </c:pt>
                <c:pt idx="5805">
                  <c:v>0</c:v>
                </c:pt>
                <c:pt idx="5806">
                  <c:v>0</c:v>
                </c:pt>
                <c:pt idx="5807">
                  <c:v>0</c:v>
                </c:pt>
                <c:pt idx="5808">
                  <c:v>0</c:v>
                </c:pt>
                <c:pt idx="5809">
                  <c:v>0</c:v>
                </c:pt>
                <c:pt idx="5810">
                  <c:v>0</c:v>
                </c:pt>
                <c:pt idx="5811">
                  <c:v>0.5</c:v>
                </c:pt>
                <c:pt idx="5812">
                  <c:v>0.5</c:v>
                </c:pt>
                <c:pt idx="5813">
                  <c:v>1</c:v>
                </c:pt>
                <c:pt idx="5814">
                  <c:v>0</c:v>
                </c:pt>
                <c:pt idx="5815">
                  <c:v>0.5</c:v>
                </c:pt>
                <c:pt idx="5816">
                  <c:v>6.5</c:v>
                </c:pt>
                <c:pt idx="5817">
                  <c:v>0</c:v>
                </c:pt>
                <c:pt idx="5818">
                  <c:v>0.5</c:v>
                </c:pt>
                <c:pt idx="5819">
                  <c:v>0.5</c:v>
                </c:pt>
                <c:pt idx="5820">
                  <c:v>0</c:v>
                </c:pt>
                <c:pt idx="5821">
                  <c:v>3.5</c:v>
                </c:pt>
                <c:pt idx="5822">
                  <c:v>3.5</c:v>
                </c:pt>
                <c:pt idx="5823">
                  <c:v>0.5</c:v>
                </c:pt>
                <c:pt idx="5824">
                  <c:v>0</c:v>
                </c:pt>
                <c:pt idx="5825">
                  <c:v>0</c:v>
                </c:pt>
                <c:pt idx="5826">
                  <c:v>0</c:v>
                </c:pt>
                <c:pt idx="5827">
                  <c:v>0</c:v>
                </c:pt>
                <c:pt idx="5828">
                  <c:v>0</c:v>
                </c:pt>
                <c:pt idx="5829">
                  <c:v>0</c:v>
                </c:pt>
                <c:pt idx="5830">
                  <c:v>0</c:v>
                </c:pt>
                <c:pt idx="5831">
                  <c:v>0</c:v>
                </c:pt>
                <c:pt idx="5832">
                  <c:v>0.5</c:v>
                </c:pt>
                <c:pt idx="5833">
                  <c:v>0.5</c:v>
                </c:pt>
                <c:pt idx="5834">
                  <c:v>0</c:v>
                </c:pt>
                <c:pt idx="5835">
                  <c:v>0</c:v>
                </c:pt>
                <c:pt idx="5836">
                  <c:v>0</c:v>
                </c:pt>
                <c:pt idx="5837">
                  <c:v>0</c:v>
                </c:pt>
                <c:pt idx="5838">
                  <c:v>0</c:v>
                </c:pt>
                <c:pt idx="5839">
                  <c:v>0</c:v>
                </c:pt>
                <c:pt idx="5840">
                  <c:v>0</c:v>
                </c:pt>
                <c:pt idx="5841">
                  <c:v>0</c:v>
                </c:pt>
                <c:pt idx="5842">
                  <c:v>0</c:v>
                </c:pt>
                <c:pt idx="5843">
                  <c:v>0</c:v>
                </c:pt>
                <c:pt idx="5844">
                  <c:v>0</c:v>
                </c:pt>
                <c:pt idx="5845">
                  <c:v>0</c:v>
                </c:pt>
                <c:pt idx="5846">
                  <c:v>0</c:v>
                </c:pt>
                <c:pt idx="5847">
                  <c:v>0</c:v>
                </c:pt>
                <c:pt idx="5848">
                  <c:v>0</c:v>
                </c:pt>
                <c:pt idx="5849">
                  <c:v>0</c:v>
                </c:pt>
                <c:pt idx="5850">
                  <c:v>0</c:v>
                </c:pt>
                <c:pt idx="5851">
                  <c:v>0</c:v>
                </c:pt>
                <c:pt idx="5852">
                  <c:v>0</c:v>
                </c:pt>
                <c:pt idx="5853">
                  <c:v>0</c:v>
                </c:pt>
                <c:pt idx="5854">
                  <c:v>0</c:v>
                </c:pt>
                <c:pt idx="5855">
                  <c:v>0</c:v>
                </c:pt>
                <c:pt idx="5856">
                  <c:v>0</c:v>
                </c:pt>
                <c:pt idx="5857">
                  <c:v>0</c:v>
                </c:pt>
                <c:pt idx="5858">
                  <c:v>0</c:v>
                </c:pt>
                <c:pt idx="5859">
                  <c:v>0</c:v>
                </c:pt>
                <c:pt idx="5860">
                  <c:v>0.5</c:v>
                </c:pt>
                <c:pt idx="5861">
                  <c:v>0</c:v>
                </c:pt>
                <c:pt idx="5862">
                  <c:v>0</c:v>
                </c:pt>
                <c:pt idx="5863">
                  <c:v>0</c:v>
                </c:pt>
                <c:pt idx="5864">
                  <c:v>0</c:v>
                </c:pt>
                <c:pt idx="5865">
                  <c:v>0</c:v>
                </c:pt>
                <c:pt idx="5866">
                  <c:v>0</c:v>
                </c:pt>
                <c:pt idx="5867">
                  <c:v>0</c:v>
                </c:pt>
                <c:pt idx="5868">
                  <c:v>0</c:v>
                </c:pt>
                <c:pt idx="5869">
                  <c:v>0</c:v>
                </c:pt>
                <c:pt idx="5870">
                  <c:v>0</c:v>
                </c:pt>
                <c:pt idx="5871">
                  <c:v>0</c:v>
                </c:pt>
                <c:pt idx="5872">
                  <c:v>0</c:v>
                </c:pt>
                <c:pt idx="5873">
                  <c:v>0</c:v>
                </c:pt>
                <c:pt idx="5874">
                  <c:v>0</c:v>
                </c:pt>
                <c:pt idx="5875">
                  <c:v>0</c:v>
                </c:pt>
                <c:pt idx="5876">
                  <c:v>0</c:v>
                </c:pt>
                <c:pt idx="5877">
                  <c:v>0</c:v>
                </c:pt>
                <c:pt idx="5878">
                  <c:v>0</c:v>
                </c:pt>
                <c:pt idx="5879">
                  <c:v>0</c:v>
                </c:pt>
                <c:pt idx="5880">
                  <c:v>0</c:v>
                </c:pt>
                <c:pt idx="5881">
                  <c:v>0</c:v>
                </c:pt>
                <c:pt idx="5882">
                  <c:v>0</c:v>
                </c:pt>
                <c:pt idx="5883">
                  <c:v>0</c:v>
                </c:pt>
                <c:pt idx="5884">
                  <c:v>0</c:v>
                </c:pt>
                <c:pt idx="5885">
                  <c:v>0</c:v>
                </c:pt>
                <c:pt idx="5886">
                  <c:v>0</c:v>
                </c:pt>
                <c:pt idx="5887">
                  <c:v>0</c:v>
                </c:pt>
                <c:pt idx="5888">
                  <c:v>0</c:v>
                </c:pt>
                <c:pt idx="5889">
                  <c:v>0</c:v>
                </c:pt>
                <c:pt idx="5890">
                  <c:v>0</c:v>
                </c:pt>
                <c:pt idx="5891">
                  <c:v>0</c:v>
                </c:pt>
                <c:pt idx="5892">
                  <c:v>0</c:v>
                </c:pt>
                <c:pt idx="5893">
                  <c:v>0</c:v>
                </c:pt>
                <c:pt idx="5894">
                  <c:v>0</c:v>
                </c:pt>
                <c:pt idx="5895">
                  <c:v>0</c:v>
                </c:pt>
                <c:pt idx="5896">
                  <c:v>0</c:v>
                </c:pt>
                <c:pt idx="5897">
                  <c:v>0</c:v>
                </c:pt>
                <c:pt idx="5898">
                  <c:v>0</c:v>
                </c:pt>
                <c:pt idx="5899">
                  <c:v>0</c:v>
                </c:pt>
                <c:pt idx="5900">
                  <c:v>0</c:v>
                </c:pt>
                <c:pt idx="5901">
                  <c:v>0</c:v>
                </c:pt>
                <c:pt idx="5902">
                  <c:v>0</c:v>
                </c:pt>
                <c:pt idx="5903">
                  <c:v>0</c:v>
                </c:pt>
                <c:pt idx="5904">
                  <c:v>0</c:v>
                </c:pt>
                <c:pt idx="5905">
                  <c:v>0</c:v>
                </c:pt>
                <c:pt idx="5906">
                  <c:v>0</c:v>
                </c:pt>
                <c:pt idx="5907">
                  <c:v>0</c:v>
                </c:pt>
                <c:pt idx="5908">
                  <c:v>0</c:v>
                </c:pt>
                <c:pt idx="5909">
                  <c:v>0</c:v>
                </c:pt>
                <c:pt idx="5910">
                  <c:v>0.5</c:v>
                </c:pt>
                <c:pt idx="5911">
                  <c:v>1</c:v>
                </c:pt>
                <c:pt idx="5912">
                  <c:v>2</c:v>
                </c:pt>
                <c:pt idx="5913">
                  <c:v>0.5</c:v>
                </c:pt>
                <c:pt idx="5914">
                  <c:v>0</c:v>
                </c:pt>
                <c:pt idx="5915">
                  <c:v>0</c:v>
                </c:pt>
                <c:pt idx="5916">
                  <c:v>3</c:v>
                </c:pt>
                <c:pt idx="5917">
                  <c:v>2.5</c:v>
                </c:pt>
                <c:pt idx="5918">
                  <c:v>1.5</c:v>
                </c:pt>
                <c:pt idx="5919">
                  <c:v>2.5</c:v>
                </c:pt>
                <c:pt idx="5920">
                  <c:v>3.5</c:v>
                </c:pt>
                <c:pt idx="5921">
                  <c:v>1.5</c:v>
                </c:pt>
                <c:pt idx="5922">
                  <c:v>1</c:v>
                </c:pt>
                <c:pt idx="5923">
                  <c:v>3</c:v>
                </c:pt>
                <c:pt idx="5924">
                  <c:v>1.5</c:v>
                </c:pt>
                <c:pt idx="5925">
                  <c:v>4.5</c:v>
                </c:pt>
                <c:pt idx="5926">
                  <c:v>2.5</c:v>
                </c:pt>
                <c:pt idx="5927">
                  <c:v>1</c:v>
                </c:pt>
                <c:pt idx="5928">
                  <c:v>0</c:v>
                </c:pt>
                <c:pt idx="5929">
                  <c:v>10</c:v>
                </c:pt>
                <c:pt idx="5930">
                  <c:v>9.5</c:v>
                </c:pt>
                <c:pt idx="5931">
                  <c:v>11.5</c:v>
                </c:pt>
                <c:pt idx="5932">
                  <c:v>2.5</c:v>
                </c:pt>
                <c:pt idx="5933">
                  <c:v>1.5</c:v>
                </c:pt>
                <c:pt idx="5934">
                  <c:v>0</c:v>
                </c:pt>
                <c:pt idx="5935">
                  <c:v>0</c:v>
                </c:pt>
                <c:pt idx="5936">
                  <c:v>0</c:v>
                </c:pt>
                <c:pt idx="5937">
                  <c:v>0</c:v>
                </c:pt>
                <c:pt idx="5938">
                  <c:v>0</c:v>
                </c:pt>
                <c:pt idx="5939">
                  <c:v>0</c:v>
                </c:pt>
                <c:pt idx="5940">
                  <c:v>0</c:v>
                </c:pt>
                <c:pt idx="5941">
                  <c:v>0</c:v>
                </c:pt>
                <c:pt idx="5942">
                  <c:v>0</c:v>
                </c:pt>
                <c:pt idx="5943">
                  <c:v>0.5</c:v>
                </c:pt>
                <c:pt idx="5944">
                  <c:v>0</c:v>
                </c:pt>
                <c:pt idx="5945">
                  <c:v>0</c:v>
                </c:pt>
                <c:pt idx="5946">
                  <c:v>0</c:v>
                </c:pt>
                <c:pt idx="5947">
                  <c:v>0</c:v>
                </c:pt>
                <c:pt idx="5948">
                  <c:v>0</c:v>
                </c:pt>
                <c:pt idx="5949">
                  <c:v>0</c:v>
                </c:pt>
                <c:pt idx="5950">
                  <c:v>0</c:v>
                </c:pt>
                <c:pt idx="5951">
                  <c:v>0</c:v>
                </c:pt>
                <c:pt idx="5952">
                  <c:v>0</c:v>
                </c:pt>
                <c:pt idx="5953">
                  <c:v>0</c:v>
                </c:pt>
                <c:pt idx="5954">
                  <c:v>0</c:v>
                </c:pt>
                <c:pt idx="5955">
                  <c:v>0</c:v>
                </c:pt>
                <c:pt idx="5956">
                  <c:v>0</c:v>
                </c:pt>
                <c:pt idx="5957">
                  <c:v>0</c:v>
                </c:pt>
                <c:pt idx="5958">
                  <c:v>0</c:v>
                </c:pt>
                <c:pt idx="5959">
                  <c:v>0</c:v>
                </c:pt>
                <c:pt idx="5960">
                  <c:v>0</c:v>
                </c:pt>
                <c:pt idx="5961">
                  <c:v>0</c:v>
                </c:pt>
                <c:pt idx="5962">
                  <c:v>0</c:v>
                </c:pt>
                <c:pt idx="5963">
                  <c:v>0</c:v>
                </c:pt>
                <c:pt idx="5964">
                  <c:v>0</c:v>
                </c:pt>
                <c:pt idx="5965">
                  <c:v>0</c:v>
                </c:pt>
                <c:pt idx="5966">
                  <c:v>0</c:v>
                </c:pt>
                <c:pt idx="5967">
                  <c:v>0</c:v>
                </c:pt>
                <c:pt idx="5968">
                  <c:v>0</c:v>
                </c:pt>
                <c:pt idx="5969">
                  <c:v>0</c:v>
                </c:pt>
                <c:pt idx="5970">
                  <c:v>0</c:v>
                </c:pt>
                <c:pt idx="5971">
                  <c:v>0</c:v>
                </c:pt>
                <c:pt idx="5972">
                  <c:v>0</c:v>
                </c:pt>
                <c:pt idx="5973">
                  <c:v>0</c:v>
                </c:pt>
                <c:pt idx="5974">
                  <c:v>0</c:v>
                </c:pt>
                <c:pt idx="5975">
                  <c:v>0</c:v>
                </c:pt>
                <c:pt idx="5976">
                  <c:v>0</c:v>
                </c:pt>
                <c:pt idx="5977">
                  <c:v>0.5</c:v>
                </c:pt>
                <c:pt idx="5978">
                  <c:v>0</c:v>
                </c:pt>
                <c:pt idx="5979">
                  <c:v>0</c:v>
                </c:pt>
                <c:pt idx="5980">
                  <c:v>0</c:v>
                </c:pt>
                <c:pt idx="5981">
                  <c:v>0</c:v>
                </c:pt>
                <c:pt idx="5982">
                  <c:v>0</c:v>
                </c:pt>
                <c:pt idx="5983">
                  <c:v>0</c:v>
                </c:pt>
                <c:pt idx="5984">
                  <c:v>0</c:v>
                </c:pt>
                <c:pt idx="5985">
                  <c:v>0</c:v>
                </c:pt>
                <c:pt idx="5986">
                  <c:v>0</c:v>
                </c:pt>
                <c:pt idx="5987">
                  <c:v>0</c:v>
                </c:pt>
                <c:pt idx="5988">
                  <c:v>0</c:v>
                </c:pt>
                <c:pt idx="5989">
                  <c:v>0</c:v>
                </c:pt>
                <c:pt idx="5990">
                  <c:v>0</c:v>
                </c:pt>
                <c:pt idx="5991">
                  <c:v>0</c:v>
                </c:pt>
                <c:pt idx="5992">
                  <c:v>0</c:v>
                </c:pt>
                <c:pt idx="5993">
                  <c:v>0</c:v>
                </c:pt>
                <c:pt idx="5994">
                  <c:v>0</c:v>
                </c:pt>
                <c:pt idx="5995">
                  <c:v>0</c:v>
                </c:pt>
                <c:pt idx="5996">
                  <c:v>0</c:v>
                </c:pt>
                <c:pt idx="5997">
                  <c:v>0</c:v>
                </c:pt>
                <c:pt idx="5998">
                  <c:v>0</c:v>
                </c:pt>
                <c:pt idx="5999">
                  <c:v>0</c:v>
                </c:pt>
                <c:pt idx="6000">
                  <c:v>0</c:v>
                </c:pt>
                <c:pt idx="6001">
                  <c:v>0</c:v>
                </c:pt>
                <c:pt idx="6002">
                  <c:v>0</c:v>
                </c:pt>
                <c:pt idx="6003">
                  <c:v>0</c:v>
                </c:pt>
                <c:pt idx="6004">
                  <c:v>0</c:v>
                </c:pt>
                <c:pt idx="6005">
                  <c:v>0</c:v>
                </c:pt>
                <c:pt idx="6006">
                  <c:v>0</c:v>
                </c:pt>
                <c:pt idx="6007">
                  <c:v>0</c:v>
                </c:pt>
                <c:pt idx="6008">
                  <c:v>0</c:v>
                </c:pt>
                <c:pt idx="6009">
                  <c:v>0</c:v>
                </c:pt>
                <c:pt idx="6010">
                  <c:v>0</c:v>
                </c:pt>
                <c:pt idx="6011">
                  <c:v>0</c:v>
                </c:pt>
                <c:pt idx="6012">
                  <c:v>0</c:v>
                </c:pt>
                <c:pt idx="6013">
                  <c:v>0</c:v>
                </c:pt>
                <c:pt idx="6014">
                  <c:v>0</c:v>
                </c:pt>
                <c:pt idx="6015">
                  <c:v>0.5</c:v>
                </c:pt>
                <c:pt idx="6016">
                  <c:v>0</c:v>
                </c:pt>
                <c:pt idx="6017">
                  <c:v>0.5</c:v>
                </c:pt>
                <c:pt idx="6018">
                  <c:v>0.5</c:v>
                </c:pt>
                <c:pt idx="6019">
                  <c:v>0</c:v>
                </c:pt>
                <c:pt idx="6020">
                  <c:v>0</c:v>
                </c:pt>
                <c:pt idx="6021">
                  <c:v>0</c:v>
                </c:pt>
                <c:pt idx="6022">
                  <c:v>0</c:v>
                </c:pt>
                <c:pt idx="6023">
                  <c:v>0</c:v>
                </c:pt>
                <c:pt idx="6024">
                  <c:v>0.5</c:v>
                </c:pt>
                <c:pt idx="6025">
                  <c:v>0</c:v>
                </c:pt>
                <c:pt idx="6026">
                  <c:v>0</c:v>
                </c:pt>
                <c:pt idx="6027">
                  <c:v>0</c:v>
                </c:pt>
                <c:pt idx="6028">
                  <c:v>0</c:v>
                </c:pt>
                <c:pt idx="6029">
                  <c:v>0</c:v>
                </c:pt>
                <c:pt idx="6030">
                  <c:v>0</c:v>
                </c:pt>
                <c:pt idx="6031">
                  <c:v>0</c:v>
                </c:pt>
                <c:pt idx="6032">
                  <c:v>0</c:v>
                </c:pt>
                <c:pt idx="6033">
                  <c:v>3</c:v>
                </c:pt>
                <c:pt idx="6034">
                  <c:v>0.5</c:v>
                </c:pt>
                <c:pt idx="6035">
                  <c:v>0</c:v>
                </c:pt>
                <c:pt idx="6036">
                  <c:v>14</c:v>
                </c:pt>
                <c:pt idx="6037">
                  <c:v>0.5</c:v>
                </c:pt>
                <c:pt idx="6038">
                  <c:v>0.5</c:v>
                </c:pt>
                <c:pt idx="6039">
                  <c:v>0</c:v>
                </c:pt>
                <c:pt idx="6040">
                  <c:v>0</c:v>
                </c:pt>
                <c:pt idx="6041">
                  <c:v>0</c:v>
                </c:pt>
                <c:pt idx="6042">
                  <c:v>0.5</c:v>
                </c:pt>
                <c:pt idx="6043">
                  <c:v>4.5</c:v>
                </c:pt>
                <c:pt idx="6044">
                  <c:v>18.5</c:v>
                </c:pt>
                <c:pt idx="6045">
                  <c:v>6.5</c:v>
                </c:pt>
                <c:pt idx="6046">
                  <c:v>6</c:v>
                </c:pt>
                <c:pt idx="6047">
                  <c:v>2</c:v>
                </c:pt>
                <c:pt idx="6048">
                  <c:v>2.5</c:v>
                </c:pt>
                <c:pt idx="6049">
                  <c:v>3</c:v>
                </c:pt>
                <c:pt idx="6050">
                  <c:v>2.5</c:v>
                </c:pt>
                <c:pt idx="6051">
                  <c:v>2</c:v>
                </c:pt>
                <c:pt idx="6052">
                  <c:v>0</c:v>
                </c:pt>
                <c:pt idx="6053">
                  <c:v>0</c:v>
                </c:pt>
                <c:pt idx="6054">
                  <c:v>0.5</c:v>
                </c:pt>
                <c:pt idx="6055">
                  <c:v>0</c:v>
                </c:pt>
                <c:pt idx="6056">
                  <c:v>0</c:v>
                </c:pt>
                <c:pt idx="6057">
                  <c:v>0</c:v>
                </c:pt>
                <c:pt idx="6058">
                  <c:v>0</c:v>
                </c:pt>
                <c:pt idx="6059">
                  <c:v>3</c:v>
                </c:pt>
                <c:pt idx="6060">
                  <c:v>0</c:v>
                </c:pt>
                <c:pt idx="6061">
                  <c:v>2</c:v>
                </c:pt>
                <c:pt idx="6062">
                  <c:v>3.5</c:v>
                </c:pt>
                <c:pt idx="6063">
                  <c:v>2.5</c:v>
                </c:pt>
                <c:pt idx="6064">
                  <c:v>0</c:v>
                </c:pt>
                <c:pt idx="6065">
                  <c:v>0.5</c:v>
                </c:pt>
                <c:pt idx="6066">
                  <c:v>0</c:v>
                </c:pt>
                <c:pt idx="6067">
                  <c:v>0</c:v>
                </c:pt>
                <c:pt idx="6068">
                  <c:v>0.5</c:v>
                </c:pt>
                <c:pt idx="6069">
                  <c:v>0</c:v>
                </c:pt>
                <c:pt idx="6070">
                  <c:v>0</c:v>
                </c:pt>
                <c:pt idx="6071">
                  <c:v>0</c:v>
                </c:pt>
                <c:pt idx="6072">
                  <c:v>0</c:v>
                </c:pt>
                <c:pt idx="6073">
                  <c:v>0.5</c:v>
                </c:pt>
                <c:pt idx="6074">
                  <c:v>0</c:v>
                </c:pt>
                <c:pt idx="6075">
                  <c:v>0</c:v>
                </c:pt>
                <c:pt idx="6076">
                  <c:v>0</c:v>
                </c:pt>
                <c:pt idx="6077">
                  <c:v>0</c:v>
                </c:pt>
                <c:pt idx="6078">
                  <c:v>0.5</c:v>
                </c:pt>
                <c:pt idx="6079">
                  <c:v>1</c:v>
                </c:pt>
                <c:pt idx="6080">
                  <c:v>1</c:v>
                </c:pt>
                <c:pt idx="6081">
                  <c:v>0.5</c:v>
                </c:pt>
                <c:pt idx="6082">
                  <c:v>0.5</c:v>
                </c:pt>
                <c:pt idx="6083">
                  <c:v>0</c:v>
                </c:pt>
                <c:pt idx="6084">
                  <c:v>4.5</c:v>
                </c:pt>
                <c:pt idx="6085">
                  <c:v>6</c:v>
                </c:pt>
                <c:pt idx="6086">
                  <c:v>2</c:v>
                </c:pt>
                <c:pt idx="6087">
                  <c:v>1</c:v>
                </c:pt>
                <c:pt idx="6088">
                  <c:v>0</c:v>
                </c:pt>
                <c:pt idx="6089">
                  <c:v>0</c:v>
                </c:pt>
                <c:pt idx="6090">
                  <c:v>0</c:v>
                </c:pt>
                <c:pt idx="6091">
                  <c:v>0</c:v>
                </c:pt>
                <c:pt idx="6092">
                  <c:v>0</c:v>
                </c:pt>
                <c:pt idx="6093">
                  <c:v>0</c:v>
                </c:pt>
                <c:pt idx="6094">
                  <c:v>0</c:v>
                </c:pt>
                <c:pt idx="6095">
                  <c:v>0</c:v>
                </c:pt>
                <c:pt idx="6096">
                  <c:v>0</c:v>
                </c:pt>
                <c:pt idx="6097">
                  <c:v>0</c:v>
                </c:pt>
                <c:pt idx="6098">
                  <c:v>0</c:v>
                </c:pt>
                <c:pt idx="6099">
                  <c:v>0</c:v>
                </c:pt>
                <c:pt idx="6100">
                  <c:v>0</c:v>
                </c:pt>
                <c:pt idx="6101">
                  <c:v>0</c:v>
                </c:pt>
                <c:pt idx="6102">
                  <c:v>0</c:v>
                </c:pt>
                <c:pt idx="6103">
                  <c:v>0</c:v>
                </c:pt>
                <c:pt idx="6104">
                  <c:v>0</c:v>
                </c:pt>
                <c:pt idx="6105">
                  <c:v>0</c:v>
                </c:pt>
                <c:pt idx="6106">
                  <c:v>0</c:v>
                </c:pt>
                <c:pt idx="6107">
                  <c:v>0</c:v>
                </c:pt>
                <c:pt idx="6108">
                  <c:v>0</c:v>
                </c:pt>
                <c:pt idx="6109">
                  <c:v>0</c:v>
                </c:pt>
                <c:pt idx="6110">
                  <c:v>0</c:v>
                </c:pt>
                <c:pt idx="6111">
                  <c:v>0</c:v>
                </c:pt>
                <c:pt idx="6112">
                  <c:v>0</c:v>
                </c:pt>
                <c:pt idx="6113">
                  <c:v>0</c:v>
                </c:pt>
                <c:pt idx="6114">
                  <c:v>0</c:v>
                </c:pt>
                <c:pt idx="6115">
                  <c:v>0</c:v>
                </c:pt>
                <c:pt idx="6116">
                  <c:v>0</c:v>
                </c:pt>
                <c:pt idx="6117">
                  <c:v>0</c:v>
                </c:pt>
                <c:pt idx="6118">
                  <c:v>0</c:v>
                </c:pt>
                <c:pt idx="6119">
                  <c:v>0</c:v>
                </c:pt>
                <c:pt idx="6120">
                  <c:v>0</c:v>
                </c:pt>
                <c:pt idx="6121">
                  <c:v>0</c:v>
                </c:pt>
                <c:pt idx="6122">
                  <c:v>0</c:v>
                </c:pt>
                <c:pt idx="6123">
                  <c:v>0</c:v>
                </c:pt>
                <c:pt idx="6124">
                  <c:v>0</c:v>
                </c:pt>
                <c:pt idx="6125">
                  <c:v>0</c:v>
                </c:pt>
                <c:pt idx="6126">
                  <c:v>0</c:v>
                </c:pt>
                <c:pt idx="6127">
                  <c:v>0</c:v>
                </c:pt>
                <c:pt idx="6128">
                  <c:v>0</c:v>
                </c:pt>
                <c:pt idx="6129">
                  <c:v>0</c:v>
                </c:pt>
                <c:pt idx="6130">
                  <c:v>0</c:v>
                </c:pt>
                <c:pt idx="6131">
                  <c:v>0</c:v>
                </c:pt>
                <c:pt idx="6132">
                  <c:v>0</c:v>
                </c:pt>
                <c:pt idx="6133">
                  <c:v>0</c:v>
                </c:pt>
                <c:pt idx="6134">
                  <c:v>0</c:v>
                </c:pt>
                <c:pt idx="6135">
                  <c:v>0</c:v>
                </c:pt>
                <c:pt idx="6136">
                  <c:v>0</c:v>
                </c:pt>
                <c:pt idx="6137">
                  <c:v>0</c:v>
                </c:pt>
                <c:pt idx="6138">
                  <c:v>0</c:v>
                </c:pt>
                <c:pt idx="6139">
                  <c:v>0</c:v>
                </c:pt>
                <c:pt idx="6140">
                  <c:v>0</c:v>
                </c:pt>
                <c:pt idx="6141">
                  <c:v>0</c:v>
                </c:pt>
                <c:pt idx="6142">
                  <c:v>0</c:v>
                </c:pt>
                <c:pt idx="6143">
                  <c:v>0</c:v>
                </c:pt>
                <c:pt idx="6144">
                  <c:v>0.5</c:v>
                </c:pt>
                <c:pt idx="6145">
                  <c:v>0</c:v>
                </c:pt>
                <c:pt idx="6146">
                  <c:v>0</c:v>
                </c:pt>
                <c:pt idx="6147">
                  <c:v>0</c:v>
                </c:pt>
                <c:pt idx="6148">
                  <c:v>0</c:v>
                </c:pt>
                <c:pt idx="6149">
                  <c:v>0</c:v>
                </c:pt>
                <c:pt idx="6150">
                  <c:v>0</c:v>
                </c:pt>
                <c:pt idx="6151">
                  <c:v>0</c:v>
                </c:pt>
                <c:pt idx="6152">
                  <c:v>0</c:v>
                </c:pt>
                <c:pt idx="6153">
                  <c:v>0</c:v>
                </c:pt>
                <c:pt idx="6154">
                  <c:v>0</c:v>
                </c:pt>
                <c:pt idx="6155">
                  <c:v>0.5</c:v>
                </c:pt>
                <c:pt idx="6156">
                  <c:v>0.5</c:v>
                </c:pt>
                <c:pt idx="6157">
                  <c:v>0</c:v>
                </c:pt>
                <c:pt idx="6158">
                  <c:v>0</c:v>
                </c:pt>
                <c:pt idx="6159">
                  <c:v>0</c:v>
                </c:pt>
                <c:pt idx="6160">
                  <c:v>0</c:v>
                </c:pt>
                <c:pt idx="6161">
                  <c:v>0</c:v>
                </c:pt>
                <c:pt idx="6162">
                  <c:v>0</c:v>
                </c:pt>
                <c:pt idx="6163">
                  <c:v>0</c:v>
                </c:pt>
                <c:pt idx="6164">
                  <c:v>0</c:v>
                </c:pt>
                <c:pt idx="6165">
                  <c:v>0</c:v>
                </c:pt>
                <c:pt idx="6166">
                  <c:v>0</c:v>
                </c:pt>
                <c:pt idx="6167">
                  <c:v>0</c:v>
                </c:pt>
                <c:pt idx="6168">
                  <c:v>0</c:v>
                </c:pt>
                <c:pt idx="6169">
                  <c:v>0</c:v>
                </c:pt>
                <c:pt idx="6170">
                  <c:v>0</c:v>
                </c:pt>
                <c:pt idx="6171">
                  <c:v>0</c:v>
                </c:pt>
                <c:pt idx="6172">
                  <c:v>0</c:v>
                </c:pt>
                <c:pt idx="6173">
                  <c:v>0</c:v>
                </c:pt>
                <c:pt idx="6174">
                  <c:v>0.5</c:v>
                </c:pt>
                <c:pt idx="6175">
                  <c:v>0</c:v>
                </c:pt>
                <c:pt idx="6176">
                  <c:v>1</c:v>
                </c:pt>
                <c:pt idx="6177">
                  <c:v>0</c:v>
                </c:pt>
                <c:pt idx="6178">
                  <c:v>0</c:v>
                </c:pt>
                <c:pt idx="6179">
                  <c:v>0</c:v>
                </c:pt>
                <c:pt idx="6180">
                  <c:v>0.5</c:v>
                </c:pt>
                <c:pt idx="6181">
                  <c:v>0</c:v>
                </c:pt>
                <c:pt idx="6182">
                  <c:v>0</c:v>
                </c:pt>
                <c:pt idx="6183">
                  <c:v>0</c:v>
                </c:pt>
                <c:pt idx="6184">
                  <c:v>0</c:v>
                </c:pt>
                <c:pt idx="6185">
                  <c:v>0</c:v>
                </c:pt>
                <c:pt idx="6186">
                  <c:v>0</c:v>
                </c:pt>
                <c:pt idx="6187">
                  <c:v>0</c:v>
                </c:pt>
                <c:pt idx="6188">
                  <c:v>0</c:v>
                </c:pt>
                <c:pt idx="6189">
                  <c:v>0</c:v>
                </c:pt>
                <c:pt idx="6190">
                  <c:v>0</c:v>
                </c:pt>
                <c:pt idx="6191">
                  <c:v>0</c:v>
                </c:pt>
                <c:pt idx="6192">
                  <c:v>0</c:v>
                </c:pt>
                <c:pt idx="6193">
                  <c:v>0</c:v>
                </c:pt>
                <c:pt idx="6194">
                  <c:v>0</c:v>
                </c:pt>
                <c:pt idx="6195">
                  <c:v>0</c:v>
                </c:pt>
                <c:pt idx="6196">
                  <c:v>0</c:v>
                </c:pt>
                <c:pt idx="6197">
                  <c:v>0</c:v>
                </c:pt>
                <c:pt idx="6198">
                  <c:v>0</c:v>
                </c:pt>
                <c:pt idx="6199">
                  <c:v>0</c:v>
                </c:pt>
                <c:pt idx="6200">
                  <c:v>0</c:v>
                </c:pt>
                <c:pt idx="6201">
                  <c:v>0</c:v>
                </c:pt>
                <c:pt idx="6202">
                  <c:v>0</c:v>
                </c:pt>
                <c:pt idx="6203">
                  <c:v>0</c:v>
                </c:pt>
                <c:pt idx="6204">
                  <c:v>0</c:v>
                </c:pt>
                <c:pt idx="6205">
                  <c:v>0</c:v>
                </c:pt>
                <c:pt idx="6206">
                  <c:v>0</c:v>
                </c:pt>
                <c:pt idx="6207">
                  <c:v>0</c:v>
                </c:pt>
                <c:pt idx="6208">
                  <c:v>0</c:v>
                </c:pt>
                <c:pt idx="6209">
                  <c:v>7</c:v>
                </c:pt>
                <c:pt idx="6210">
                  <c:v>1.5</c:v>
                </c:pt>
                <c:pt idx="6211">
                  <c:v>9</c:v>
                </c:pt>
                <c:pt idx="6212">
                  <c:v>9</c:v>
                </c:pt>
                <c:pt idx="6213">
                  <c:v>0</c:v>
                </c:pt>
                <c:pt idx="6214">
                  <c:v>0</c:v>
                </c:pt>
                <c:pt idx="6215">
                  <c:v>0.5</c:v>
                </c:pt>
                <c:pt idx="6216">
                  <c:v>0.5</c:v>
                </c:pt>
                <c:pt idx="6217">
                  <c:v>0</c:v>
                </c:pt>
                <c:pt idx="6218">
                  <c:v>0</c:v>
                </c:pt>
                <c:pt idx="6219">
                  <c:v>0</c:v>
                </c:pt>
                <c:pt idx="6220">
                  <c:v>0</c:v>
                </c:pt>
                <c:pt idx="6221">
                  <c:v>0</c:v>
                </c:pt>
                <c:pt idx="6222">
                  <c:v>0</c:v>
                </c:pt>
                <c:pt idx="6223">
                  <c:v>0</c:v>
                </c:pt>
                <c:pt idx="6224">
                  <c:v>0</c:v>
                </c:pt>
                <c:pt idx="6225">
                  <c:v>0</c:v>
                </c:pt>
                <c:pt idx="6226">
                  <c:v>0</c:v>
                </c:pt>
                <c:pt idx="6227">
                  <c:v>0</c:v>
                </c:pt>
                <c:pt idx="6228">
                  <c:v>0</c:v>
                </c:pt>
                <c:pt idx="6229">
                  <c:v>0</c:v>
                </c:pt>
                <c:pt idx="6230">
                  <c:v>0</c:v>
                </c:pt>
                <c:pt idx="6231">
                  <c:v>0</c:v>
                </c:pt>
                <c:pt idx="6232">
                  <c:v>0</c:v>
                </c:pt>
                <c:pt idx="6233">
                  <c:v>0</c:v>
                </c:pt>
                <c:pt idx="6234">
                  <c:v>0</c:v>
                </c:pt>
                <c:pt idx="6235">
                  <c:v>0</c:v>
                </c:pt>
                <c:pt idx="6236">
                  <c:v>0</c:v>
                </c:pt>
                <c:pt idx="6237">
                  <c:v>0</c:v>
                </c:pt>
                <c:pt idx="6238">
                  <c:v>0</c:v>
                </c:pt>
                <c:pt idx="6239">
                  <c:v>0</c:v>
                </c:pt>
                <c:pt idx="6240">
                  <c:v>0</c:v>
                </c:pt>
                <c:pt idx="6241">
                  <c:v>0</c:v>
                </c:pt>
                <c:pt idx="6242">
                  <c:v>0</c:v>
                </c:pt>
                <c:pt idx="6243">
                  <c:v>0</c:v>
                </c:pt>
                <c:pt idx="6244">
                  <c:v>0</c:v>
                </c:pt>
                <c:pt idx="6245">
                  <c:v>0</c:v>
                </c:pt>
                <c:pt idx="6246">
                  <c:v>0</c:v>
                </c:pt>
                <c:pt idx="6247">
                  <c:v>0</c:v>
                </c:pt>
                <c:pt idx="6248">
                  <c:v>0</c:v>
                </c:pt>
                <c:pt idx="6249">
                  <c:v>0</c:v>
                </c:pt>
                <c:pt idx="6250">
                  <c:v>0</c:v>
                </c:pt>
                <c:pt idx="6251">
                  <c:v>0</c:v>
                </c:pt>
                <c:pt idx="6252">
                  <c:v>0</c:v>
                </c:pt>
                <c:pt idx="6253">
                  <c:v>0</c:v>
                </c:pt>
                <c:pt idx="6254">
                  <c:v>0</c:v>
                </c:pt>
                <c:pt idx="6255">
                  <c:v>0</c:v>
                </c:pt>
                <c:pt idx="6256">
                  <c:v>0</c:v>
                </c:pt>
                <c:pt idx="6257">
                  <c:v>0</c:v>
                </c:pt>
                <c:pt idx="6258">
                  <c:v>0</c:v>
                </c:pt>
                <c:pt idx="6259">
                  <c:v>0</c:v>
                </c:pt>
                <c:pt idx="6260">
                  <c:v>0</c:v>
                </c:pt>
                <c:pt idx="6261">
                  <c:v>0</c:v>
                </c:pt>
                <c:pt idx="6262">
                  <c:v>0</c:v>
                </c:pt>
                <c:pt idx="6263">
                  <c:v>0</c:v>
                </c:pt>
                <c:pt idx="6264">
                  <c:v>0</c:v>
                </c:pt>
                <c:pt idx="6265">
                  <c:v>0</c:v>
                </c:pt>
                <c:pt idx="6266">
                  <c:v>0</c:v>
                </c:pt>
                <c:pt idx="6267">
                  <c:v>0</c:v>
                </c:pt>
                <c:pt idx="6268">
                  <c:v>0</c:v>
                </c:pt>
                <c:pt idx="6269">
                  <c:v>0</c:v>
                </c:pt>
                <c:pt idx="6270">
                  <c:v>0</c:v>
                </c:pt>
                <c:pt idx="6271">
                  <c:v>0</c:v>
                </c:pt>
                <c:pt idx="6272">
                  <c:v>0</c:v>
                </c:pt>
                <c:pt idx="6273">
                  <c:v>0</c:v>
                </c:pt>
                <c:pt idx="6274">
                  <c:v>0</c:v>
                </c:pt>
                <c:pt idx="6275">
                  <c:v>0</c:v>
                </c:pt>
                <c:pt idx="6276">
                  <c:v>0</c:v>
                </c:pt>
                <c:pt idx="6277">
                  <c:v>0</c:v>
                </c:pt>
                <c:pt idx="6278">
                  <c:v>0</c:v>
                </c:pt>
                <c:pt idx="6279">
                  <c:v>0</c:v>
                </c:pt>
                <c:pt idx="6280">
                  <c:v>0</c:v>
                </c:pt>
                <c:pt idx="6281">
                  <c:v>0</c:v>
                </c:pt>
                <c:pt idx="6282">
                  <c:v>0</c:v>
                </c:pt>
                <c:pt idx="6283">
                  <c:v>0</c:v>
                </c:pt>
                <c:pt idx="6284">
                  <c:v>0</c:v>
                </c:pt>
                <c:pt idx="6285">
                  <c:v>0</c:v>
                </c:pt>
                <c:pt idx="6286">
                  <c:v>0</c:v>
                </c:pt>
                <c:pt idx="6287">
                  <c:v>0</c:v>
                </c:pt>
                <c:pt idx="6288">
                  <c:v>0</c:v>
                </c:pt>
                <c:pt idx="6289">
                  <c:v>0</c:v>
                </c:pt>
                <c:pt idx="6290">
                  <c:v>0</c:v>
                </c:pt>
                <c:pt idx="6291">
                  <c:v>0</c:v>
                </c:pt>
                <c:pt idx="6292">
                  <c:v>0</c:v>
                </c:pt>
                <c:pt idx="6293">
                  <c:v>0</c:v>
                </c:pt>
                <c:pt idx="6294">
                  <c:v>0</c:v>
                </c:pt>
                <c:pt idx="6295">
                  <c:v>0</c:v>
                </c:pt>
                <c:pt idx="6296">
                  <c:v>0</c:v>
                </c:pt>
                <c:pt idx="6297">
                  <c:v>0</c:v>
                </c:pt>
                <c:pt idx="6298">
                  <c:v>0</c:v>
                </c:pt>
                <c:pt idx="6299">
                  <c:v>0</c:v>
                </c:pt>
                <c:pt idx="6300">
                  <c:v>0</c:v>
                </c:pt>
                <c:pt idx="6301">
                  <c:v>0</c:v>
                </c:pt>
                <c:pt idx="6302">
                  <c:v>0</c:v>
                </c:pt>
                <c:pt idx="6303">
                  <c:v>0</c:v>
                </c:pt>
                <c:pt idx="6304">
                  <c:v>0</c:v>
                </c:pt>
                <c:pt idx="6305">
                  <c:v>0</c:v>
                </c:pt>
                <c:pt idx="6306">
                  <c:v>0</c:v>
                </c:pt>
                <c:pt idx="6307">
                  <c:v>0</c:v>
                </c:pt>
                <c:pt idx="6308">
                  <c:v>0</c:v>
                </c:pt>
                <c:pt idx="6309">
                  <c:v>0</c:v>
                </c:pt>
                <c:pt idx="6310">
                  <c:v>0</c:v>
                </c:pt>
                <c:pt idx="6311">
                  <c:v>0</c:v>
                </c:pt>
                <c:pt idx="6312">
                  <c:v>0</c:v>
                </c:pt>
                <c:pt idx="6313">
                  <c:v>0</c:v>
                </c:pt>
                <c:pt idx="6314">
                  <c:v>0</c:v>
                </c:pt>
                <c:pt idx="6315">
                  <c:v>0</c:v>
                </c:pt>
                <c:pt idx="6316">
                  <c:v>0</c:v>
                </c:pt>
                <c:pt idx="6317">
                  <c:v>0</c:v>
                </c:pt>
                <c:pt idx="6318">
                  <c:v>0</c:v>
                </c:pt>
                <c:pt idx="6319">
                  <c:v>0</c:v>
                </c:pt>
                <c:pt idx="6320">
                  <c:v>0</c:v>
                </c:pt>
                <c:pt idx="6321">
                  <c:v>0</c:v>
                </c:pt>
                <c:pt idx="6322">
                  <c:v>0</c:v>
                </c:pt>
                <c:pt idx="6323">
                  <c:v>0</c:v>
                </c:pt>
                <c:pt idx="6324">
                  <c:v>0</c:v>
                </c:pt>
                <c:pt idx="6325">
                  <c:v>0</c:v>
                </c:pt>
                <c:pt idx="6326">
                  <c:v>0</c:v>
                </c:pt>
                <c:pt idx="6327">
                  <c:v>0</c:v>
                </c:pt>
                <c:pt idx="6328">
                  <c:v>0</c:v>
                </c:pt>
                <c:pt idx="6329">
                  <c:v>0</c:v>
                </c:pt>
                <c:pt idx="6330">
                  <c:v>0</c:v>
                </c:pt>
                <c:pt idx="6331">
                  <c:v>0</c:v>
                </c:pt>
                <c:pt idx="6332">
                  <c:v>0</c:v>
                </c:pt>
                <c:pt idx="6333">
                  <c:v>0</c:v>
                </c:pt>
                <c:pt idx="6334">
                  <c:v>0</c:v>
                </c:pt>
                <c:pt idx="6335">
                  <c:v>0</c:v>
                </c:pt>
                <c:pt idx="6336">
                  <c:v>0</c:v>
                </c:pt>
                <c:pt idx="6337">
                  <c:v>0</c:v>
                </c:pt>
                <c:pt idx="6338">
                  <c:v>0</c:v>
                </c:pt>
                <c:pt idx="6339">
                  <c:v>0</c:v>
                </c:pt>
                <c:pt idx="6340">
                  <c:v>0</c:v>
                </c:pt>
                <c:pt idx="6341">
                  <c:v>0</c:v>
                </c:pt>
                <c:pt idx="6342">
                  <c:v>0</c:v>
                </c:pt>
                <c:pt idx="6343">
                  <c:v>0</c:v>
                </c:pt>
                <c:pt idx="6344">
                  <c:v>0</c:v>
                </c:pt>
                <c:pt idx="6345">
                  <c:v>0</c:v>
                </c:pt>
                <c:pt idx="6346">
                  <c:v>0</c:v>
                </c:pt>
                <c:pt idx="6347">
                  <c:v>0</c:v>
                </c:pt>
                <c:pt idx="6348">
                  <c:v>0</c:v>
                </c:pt>
                <c:pt idx="6349">
                  <c:v>0</c:v>
                </c:pt>
                <c:pt idx="6350">
                  <c:v>0</c:v>
                </c:pt>
                <c:pt idx="6351">
                  <c:v>0</c:v>
                </c:pt>
                <c:pt idx="6352">
                  <c:v>0</c:v>
                </c:pt>
                <c:pt idx="6353">
                  <c:v>0</c:v>
                </c:pt>
                <c:pt idx="6354">
                  <c:v>0</c:v>
                </c:pt>
                <c:pt idx="6355">
                  <c:v>0</c:v>
                </c:pt>
                <c:pt idx="6356">
                  <c:v>0</c:v>
                </c:pt>
                <c:pt idx="6357">
                  <c:v>0</c:v>
                </c:pt>
                <c:pt idx="6358">
                  <c:v>0</c:v>
                </c:pt>
                <c:pt idx="6359">
                  <c:v>0</c:v>
                </c:pt>
                <c:pt idx="6360">
                  <c:v>0</c:v>
                </c:pt>
                <c:pt idx="6361">
                  <c:v>0</c:v>
                </c:pt>
                <c:pt idx="6362">
                  <c:v>0</c:v>
                </c:pt>
                <c:pt idx="6363">
                  <c:v>0</c:v>
                </c:pt>
                <c:pt idx="6364">
                  <c:v>0</c:v>
                </c:pt>
                <c:pt idx="6365">
                  <c:v>0</c:v>
                </c:pt>
                <c:pt idx="6366">
                  <c:v>0</c:v>
                </c:pt>
                <c:pt idx="6367">
                  <c:v>0</c:v>
                </c:pt>
                <c:pt idx="6368">
                  <c:v>0</c:v>
                </c:pt>
                <c:pt idx="6369">
                  <c:v>0</c:v>
                </c:pt>
                <c:pt idx="6370">
                  <c:v>0</c:v>
                </c:pt>
                <c:pt idx="6371">
                  <c:v>0</c:v>
                </c:pt>
                <c:pt idx="6372">
                  <c:v>0</c:v>
                </c:pt>
                <c:pt idx="6373">
                  <c:v>0</c:v>
                </c:pt>
                <c:pt idx="6374">
                  <c:v>0</c:v>
                </c:pt>
                <c:pt idx="6375">
                  <c:v>0</c:v>
                </c:pt>
                <c:pt idx="6376">
                  <c:v>0</c:v>
                </c:pt>
                <c:pt idx="6377">
                  <c:v>0</c:v>
                </c:pt>
                <c:pt idx="6378">
                  <c:v>0</c:v>
                </c:pt>
                <c:pt idx="6379">
                  <c:v>0</c:v>
                </c:pt>
                <c:pt idx="6380">
                  <c:v>0</c:v>
                </c:pt>
                <c:pt idx="6381">
                  <c:v>0</c:v>
                </c:pt>
                <c:pt idx="6382">
                  <c:v>0</c:v>
                </c:pt>
                <c:pt idx="6383">
                  <c:v>0</c:v>
                </c:pt>
                <c:pt idx="6384">
                  <c:v>0</c:v>
                </c:pt>
                <c:pt idx="6385">
                  <c:v>0</c:v>
                </c:pt>
                <c:pt idx="6386">
                  <c:v>0</c:v>
                </c:pt>
                <c:pt idx="6387">
                  <c:v>0</c:v>
                </c:pt>
                <c:pt idx="6388">
                  <c:v>0</c:v>
                </c:pt>
                <c:pt idx="6389">
                  <c:v>0</c:v>
                </c:pt>
                <c:pt idx="6390">
                  <c:v>0</c:v>
                </c:pt>
                <c:pt idx="6391">
                  <c:v>0</c:v>
                </c:pt>
                <c:pt idx="6392">
                  <c:v>0</c:v>
                </c:pt>
                <c:pt idx="6393">
                  <c:v>0</c:v>
                </c:pt>
                <c:pt idx="6394">
                  <c:v>0</c:v>
                </c:pt>
                <c:pt idx="6395">
                  <c:v>0</c:v>
                </c:pt>
                <c:pt idx="6396">
                  <c:v>0</c:v>
                </c:pt>
                <c:pt idx="6397">
                  <c:v>0</c:v>
                </c:pt>
                <c:pt idx="6398">
                  <c:v>0</c:v>
                </c:pt>
                <c:pt idx="6399">
                  <c:v>0</c:v>
                </c:pt>
                <c:pt idx="6400">
                  <c:v>0</c:v>
                </c:pt>
                <c:pt idx="6401">
                  <c:v>0</c:v>
                </c:pt>
                <c:pt idx="6402">
                  <c:v>0</c:v>
                </c:pt>
                <c:pt idx="6403">
                  <c:v>0</c:v>
                </c:pt>
                <c:pt idx="6404">
                  <c:v>0</c:v>
                </c:pt>
                <c:pt idx="6405">
                  <c:v>0</c:v>
                </c:pt>
                <c:pt idx="6406">
                  <c:v>0</c:v>
                </c:pt>
                <c:pt idx="6407">
                  <c:v>0</c:v>
                </c:pt>
                <c:pt idx="6408">
                  <c:v>0</c:v>
                </c:pt>
                <c:pt idx="6409">
                  <c:v>0</c:v>
                </c:pt>
                <c:pt idx="6410">
                  <c:v>0</c:v>
                </c:pt>
                <c:pt idx="6411">
                  <c:v>0</c:v>
                </c:pt>
                <c:pt idx="6412">
                  <c:v>0</c:v>
                </c:pt>
                <c:pt idx="6413">
                  <c:v>0</c:v>
                </c:pt>
                <c:pt idx="6414">
                  <c:v>0</c:v>
                </c:pt>
                <c:pt idx="6415">
                  <c:v>0.5</c:v>
                </c:pt>
                <c:pt idx="6416">
                  <c:v>1.5</c:v>
                </c:pt>
                <c:pt idx="6417">
                  <c:v>0</c:v>
                </c:pt>
                <c:pt idx="6418">
                  <c:v>0.5</c:v>
                </c:pt>
                <c:pt idx="6419">
                  <c:v>0</c:v>
                </c:pt>
                <c:pt idx="6420">
                  <c:v>0</c:v>
                </c:pt>
                <c:pt idx="6421">
                  <c:v>0</c:v>
                </c:pt>
                <c:pt idx="6422">
                  <c:v>0</c:v>
                </c:pt>
                <c:pt idx="6423">
                  <c:v>0</c:v>
                </c:pt>
                <c:pt idx="6424">
                  <c:v>0</c:v>
                </c:pt>
                <c:pt idx="6425">
                  <c:v>0</c:v>
                </c:pt>
                <c:pt idx="6426">
                  <c:v>0</c:v>
                </c:pt>
                <c:pt idx="6427">
                  <c:v>0</c:v>
                </c:pt>
                <c:pt idx="6428">
                  <c:v>0</c:v>
                </c:pt>
                <c:pt idx="6429">
                  <c:v>0</c:v>
                </c:pt>
                <c:pt idx="6430">
                  <c:v>0</c:v>
                </c:pt>
                <c:pt idx="6431">
                  <c:v>0</c:v>
                </c:pt>
                <c:pt idx="6432">
                  <c:v>0</c:v>
                </c:pt>
                <c:pt idx="6433">
                  <c:v>0</c:v>
                </c:pt>
                <c:pt idx="6434">
                  <c:v>0</c:v>
                </c:pt>
                <c:pt idx="6435">
                  <c:v>0</c:v>
                </c:pt>
                <c:pt idx="6436">
                  <c:v>0</c:v>
                </c:pt>
                <c:pt idx="6437">
                  <c:v>0</c:v>
                </c:pt>
                <c:pt idx="6438">
                  <c:v>0</c:v>
                </c:pt>
                <c:pt idx="6439">
                  <c:v>0</c:v>
                </c:pt>
                <c:pt idx="6440">
                  <c:v>0</c:v>
                </c:pt>
                <c:pt idx="6441">
                  <c:v>0</c:v>
                </c:pt>
                <c:pt idx="6442">
                  <c:v>0</c:v>
                </c:pt>
                <c:pt idx="6443">
                  <c:v>0</c:v>
                </c:pt>
                <c:pt idx="6444">
                  <c:v>0</c:v>
                </c:pt>
                <c:pt idx="6445">
                  <c:v>0</c:v>
                </c:pt>
                <c:pt idx="6446">
                  <c:v>0</c:v>
                </c:pt>
                <c:pt idx="6447">
                  <c:v>0</c:v>
                </c:pt>
                <c:pt idx="6448">
                  <c:v>0</c:v>
                </c:pt>
                <c:pt idx="6449">
                  <c:v>0</c:v>
                </c:pt>
                <c:pt idx="6450">
                  <c:v>0</c:v>
                </c:pt>
                <c:pt idx="6451">
                  <c:v>0</c:v>
                </c:pt>
                <c:pt idx="6452">
                  <c:v>0</c:v>
                </c:pt>
                <c:pt idx="6453">
                  <c:v>0</c:v>
                </c:pt>
                <c:pt idx="6454">
                  <c:v>0</c:v>
                </c:pt>
                <c:pt idx="6455">
                  <c:v>0</c:v>
                </c:pt>
                <c:pt idx="6456">
                  <c:v>0</c:v>
                </c:pt>
                <c:pt idx="6457">
                  <c:v>0</c:v>
                </c:pt>
                <c:pt idx="6458">
                  <c:v>0</c:v>
                </c:pt>
                <c:pt idx="6459">
                  <c:v>0</c:v>
                </c:pt>
                <c:pt idx="6460">
                  <c:v>0</c:v>
                </c:pt>
                <c:pt idx="6461">
                  <c:v>0</c:v>
                </c:pt>
                <c:pt idx="6462">
                  <c:v>0</c:v>
                </c:pt>
                <c:pt idx="6463">
                  <c:v>0</c:v>
                </c:pt>
                <c:pt idx="6464">
                  <c:v>0</c:v>
                </c:pt>
                <c:pt idx="6465">
                  <c:v>0</c:v>
                </c:pt>
                <c:pt idx="6466">
                  <c:v>0</c:v>
                </c:pt>
                <c:pt idx="6467">
                  <c:v>0</c:v>
                </c:pt>
                <c:pt idx="6468">
                  <c:v>0</c:v>
                </c:pt>
                <c:pt idx="6469">
                  <c:v>0</c:v>
                </c:pt>
                <c:pt idx="6470">
                  <c:v>0</c:v>
                </c:pt>
                <c:pt idx="6471">
                  <c:v>0</c:v>
                </c:pt>
                <c:pt idx="6472">
                  <c:v>0</c:v>
                </c:pt>
                <c:pt idx="6473">
                  <c:v>0</c:v>
                </c:pt>
                <c:pt idx="6474">
                  <c:v>0</c:v>
                </c:pt>
                <c:pt idx="6475">
                  <c:v>0</c:v>
                </c:pt>
                <c:pt idx="6476">
                  <c:v>0</c:v>
                </c:pt>
                <c:pt idx="6477">
                  <c:v>1</c:v>
                </c:pt>
                <c:pt idx="6478">
                  <c:v>1</c:v>
                </c:pt>
                <c:pt idx="6479">
                  <c:v>1</c:v>
                </c:pt>
                <c:pt idx="6480">
                  <c:v>1</c:v>
                </c:pt>
                <c:pt idx="6481">
                  <c:v>0</c:v>
                </c:pt>
                <c:pt idx="6482">
                  <c:v>0</c:v>
                </c:pt>
                <c:pt idx="6483">
                  <c:v>0</c:v>
                </c:pt>
                <c:pt idx="6484">
                  <c:v>0</c:v>
                </c:pt>
                <c:pt idx="6485">
                  <c:v>0</c:v>
                </c:pt>
                <c:pt idx="6486">
                  <c:v>0.5</c:v>
                </c:pt>
                <c:pt idx="6487">
                  <c:v>0</c:v>
                </c:pt>
                <c:pt idx="6488">
                  <c:v>0</c:v>
                </c:pt>
                <c:pt idx="6489">
                  <c:v>0</c:v>
                </c:pt>
                <c:pt idx="6490">
                  <c:v>0</c:v>
                </c:pt>
                <c:pt idx="6491">
                  <c:v>0</c:v>
                </c:pt>
                <c:pt idx="6492">
                  <c:v>0</c:v>
                </c:pt>
                <c:pt idx="6493">
                  <c:v>0</c:v>
                </c:pt>
                <c:pt idx="6494">
                  <c:v>0</c:v>
                </c:pt>
                <c:pt idx="6495">
                  <c:v>0</c:v>
                </c:pt>
                <c:pt idx="6496">
                  <c:v>0</c:v>
                </c:pt>
                <c:pt idx="6497">
                  <c:v>0</c:v>
                </c:pt>
                <c:pt idx="6498">
                  <c:v>0</c:v>
                </c:pt>
                <c:pt idx="6499">
                  <c:v>0</c:v>
                </c:pt>
                <c:pt idx="6500">
                  <c:v>0</c:v>
                </c:pt>
                <c:pt idx="6501">
                  <c:v>0</c:v>
                </c:pt>
                <c:pt idx="6502">
                  <c:v>0</c:v>
                </c:pt>
                <c:pt idx="6503">
                  <c:v>0</c:v>
                </c:pt>
                <c:pt idx="6504">
                  <c:v>0</c:v>
                </c:pt>
                <c:pt idx="6505">
                  <c:v>0</c:v>
                </c:pt>
                <c:pt idx="6506">
                  <c:v>0</c:v>
                </c:pt>
                <c:pt idx="6507">
                  <c:v>0</c:v>
                </c:pt>
                <c:pt idx="6508">
                  <c:v>0</c:v>
                </c:pt>
                <c:pt idx="6509">
                  <c:v>0</c:v>
                </c:pt>
                <c:pt idx="6510">
                  <c:v>0</c:v>
                </c:pt>
                <c:pt idx="6511">
                  <c:v>0</c:v>
                </c:pt>
                <c:pt idx="6512">
                  <c:v>0</c:v>
                </c:pt>
                <c:pt idx="6513">
                  <c:v>0</c:v>
                </c:pt>
                <c:pt idx="6514">
                  <c:v>0</c:v>
                </c:pt>
                <c:pt idx="6515">
                  <c:v>0</c:v>
                </c:pt>
                <c:pt idx="6516">
                  <c:v>0</c:v>
                </c:pt>
                <c:pt idx="6517">
                  <c:v>0</c:v>
                </c:pt>
                <c:pt idx="6518">
                  <c:v>0</c:v>
                </c:pt>
                <c:pt idx="6519">
                  <c:v>0</c:v>
                </c:pt>
                <c:pt idx="6520">
                  <c:v>0</c:v>
                </c:pt>
                <c:pt idx="6521">
                  <c:v>0</c:v>
                </c:pt>
                <c:pt idx="6522">
                  <c:v>0</c:v>
                </c:pt>
                <c:pt idx="6523">
                  <c:v>0</c:v>
                </c:pt>
                <c:pt idx="6524">
                  <c:v>0</c:v>
                </c:pt>
                <c:pt idx="6525">
                  <c:v>0</c:v>
                </c:pt>
                <c:pt idx="6526">
                  <c:v>0</c:v>
                </c:pt>
                <c:pt idx="6527">
                  <c:v>0</c:v>
                </c:pt>
                <c:pt idx="6528">
                  <c:v>0</c:v>
                </c:pt>
                <c:pt idx="6529">
                  <c:v>0</c:v>
                </c:pt>
                <c:pt idx="6530">
                  <c:v>0</c:v>
                </c:pt>
                <c:pt idx="6531">
                  <c:v>0</c:v>
                </c:pt>
                <c:pt idx="6532">
                  <c:v>0</c:v>
                </c:pt>
                <c:pt idx="6533">
                  <c:v>0</c:v>
                </c:pt>
                <c:pt idx="6534">
                  <c:v>0.5</c:v>
                </c:pt>
                <c:pt idx="6535">
                  <c:v>0.5</c:v>
                </c:pt>
                <c:pt idx="6536">
                  <c:v>0.5</c:v>
                </c:pt>
                <c:pt idx="6537">
                  <c:v>0</c:v>
                </c:pt>
                <c:pt idx="6538">
                  <c:v>0</c:v>
                </c:pt>
                <c:pt idx="6539">
                  <c:v>0</c:v>
                </c:pt>
                <c:pt idx="6540">
                  <c:v>1</c:v>
                </c:pt>
                <c:pt idx="6541">
                  <c:v>2.5</c:v>
                </c:pt>
                <c:pt idx="6542">
                  <c:v>0</c:v>
                </c:pt>
                <c:pt idx="6543">
                  <c:v>0</c:v>
                </c:pt>
                <c:pt idx="6544">
                  <c:v>0</c:v>
                </c:pt>
                <c:pt idx="6545">
                  <c:v>0</c:v>
                </c:pt>
                <c:pt idx="6546">
                  <c:v>0</c:v>
                </c:pt>
                <c:pt idx="6547">
                  <c:v>0</c:v>
                </c:pt>
                <c:pt idx="6548">
                  <c:v>0</c:v>
                </c:pt>
                <c:pt idx="6549">
                  <c:v>0</c:v>
                </c:pt>
                <c:pt idx="6550">
                  <c:v>0</c:v>
                </c:pt>
                <c:pt idx="6551">
                  <c:v>0</c:v>
                </c:pt>
                <c:pt idx="6552">
                  <c:v>0</c:v>
                </c:pt>
                <c:pt idx="6553">
                  <c:v>0</c:v>
                </c:pt>
                <c:pt idx="6554">
                  <c:v>0</c:v>
                </c:pt>
                <c:pt idx="6555">
                  <c:v>0</c:v>
                </c:pt>
                <c:pt idx="6556">
                  <c:v>1</c:v>
                </c:pt>
                <c:pt idx="6557">
                  <c:v>0</c:v>
                </c:pt>
                <c:pt idx="6558">
                  <c:v>0</c:v>
                </c:pt>
                <c:pt idx="6559">
                  <c:v>0</c:v>
                </c:pt>
                <c:pt idx="6560">
                  <c:v>0</c:v>
                </c:pt>
                <c:pt idx="6561">
                  <c:v>0.5</c:v>
                </c:pt>
                <c:pt idx="6562">
                  <c:v>0</c:v>
                </c:pt>
                <c:pt idx="6563">
                  <c:v>0</c:v>
                </c:pt>
                <c:pt idx="6564">
                  <c:v>0</c:v>
                </c:pt>
                <c:pt idx="6565">
                  <c:v>0.5</c:v>
                </c:pt>
                <c:pt idx="6566">
                  <c:v>0.5</c:v>
                </c:pt>
                <c:pt idx="6567">
                  <c:v>1</c:v>
                </c:pt>
                <c:pt idx="6568">
                  <c:v>0</c:v>
                </c:pt>
                <c:pt idx="6569">
                  <c:v>0.5</c:v>
                </c:pt>
                <c:pt idx="6570">
                  <c:v>0</c:v>
                </c:pt>
                <c:pt idx="6571">
                  <c:v>0</c:v>
                </c:pt>
                <c:pt idx="6572">
                  <c:v>0</c:v>
                </c:pt>
                <c:pt idx="6573">
                  <c:v>0</c:v>
                </c:pt>
                <c:pt idx="6574">
                  <c:v>0</c:v>
                </c:pt>
                <c:pt idx="6575">
                  <c:v>0</c:v>
                </c:pt>
                <c:pt idx="6576">
                  <c:v>0</c:v>
                </c:pt>
                <c:pt idx="6577">
                  <c:v>0</c:v>
                </c:pt>
                <c:pt idx="6578">
                  <c:v>0</c:v>
                </c:pt>
                <c:pt idx="6579">
                  <c:v>0</c:v>
                </c:pt>
                <c:pt idx="6580">
                  <c:v>0</c:v>
                </c:pt>
                <c:pt idx="6581">
                  <c:v>0</c:v>
                </c:pt>
                <c:pt idx="6582">
                  <c:v>0</c:v>
                </c:pt>
                <c:pt idx="6583">
                  <c:v>0</c:v>
                </c:pt>
                <c:pt idx="6584">
                  <c:v>0</c:v>
                </c:pt>
                <c:pt idx="6585">
                  <c:v>0</c:v>
                </c:pt>
                <c:pt idx="6586">
                  <c:v>0</c:v>
                </c:pt>
                <c:pt idx="6587">
                  <c:v>0</c:v>
                </c:pt>
                <c:pt idx="6588">
                  <c:v>0</c:v>
                </c:pt>
                <c:pt idx="6589">
                  <c:v>0</c:v>
                </c:pt>
                <c:pt idx="6590">
                  <c:v>0</c:v>
                </c:pt>
                <c:pt idx="6591">
                  <c:v>0</c:v>
                </c:pt>
                <c:pt idx="6592">
                  <c:v>0</c:v>
                </c:pt>
                <c:pt idx="6593">
                  <c:v>0</c:v>
                </c:pt>
                <c:pt idx="6594">
                  <c:v>0</c:v>
                </c:pt>
                <c:pt idx="6595">
                  <c:v>0</c:v>
                </c:pt>
                <c:pt idx="6596">
                  <c:v>0</c:v>
                </c:pt>
                <c:pt idx="6597">
                  <c:v>1</c:v>
                </c:pt>
                <c:pt idx="6598">
                  <c:v>1</c:v>
                </c:pt>
                <c:pt idx="6599">
                  <c:v>3.5</c:v>
                </c:pt>
                <c:pt idx="6600">
                  <c:v>0.5</c:v>
                </c:pt>
                <c:pt idx="6601">
                  <c:v>0</c:v>
                </c:pt>
                <c:pt idx="6602">
                  <c:v>1</c:v>
                </c:pt>
                <c:pt idx="6603">
                  <c:v>0.5</c:v>
                </c:pt>
                <c:pt idx="6604">
                  <c:v>3.5</c:v>
                </c:pt>
                <c:pt idx="6605">
                  <c:v>8</c:v>
                </c:pt>
                <c:pt idx="6606">
                  <c:v>0</c:v>
                </c:pt>
                <c:pt idx="6607">
                  <c:v>0</c:v>
                </c:pt>
                <c:pt idx="6608">
                  <c:v>4</c:v>
                </c:pt>
                <c:pt idx="6609">
                  <c:v>2.5</c:v>
                </c:pt>
                <c:pt idx="6610">
                  <c:v>5</c:v>
                </c:pt>
                <c:pt idx="6611">
                  <c:v>2</c:v>
                </c:pt>
                <c:pt idx="6612">
                  <c:v>0.5</c:v>
                </c:pt>
                <c:pt idx="6613">
                  <c:v>0</c:v>
                </c:pt>
                <c:pt idx="6614">
                  <c:v>0</c:v>
                </c:pt>
                <c:pt idx="6615">
                  <c:v>0</c:v>
                </c:pt>
                <c:pt idx="6616">
                  <c:v>0</c:v>
                </c:pt>
                <c:pt idx="6617">
                  <c:v>2</c:v>
                </c:pt>
                <c:pt idx="6618">
                  <c:v>0.5</c:v>
                </c:pt>
                <c:pt idx="6619">
                  <c:v>0</c:v>
                </c:pt>
                <c:pt idx="6620">
                  <c:v>2</c:v>
                </c:pt>
                <c:pt idx="6621">
                  <c:v>2</c:v>
                </c:pt>
                <c:pt idx="6622">
                  <c:v>8</c:v>
                </c:pt>
                <c:pt idx="6623">
                  <c:v>11</c:v>
                </c:pt>
                <c:pt idx="6624">
                  <c:v>1</c:v>
                </c:pt>
                <c:pt idx="6625">
                  <c:v>0.5</c:v>
                </c:pt>
                <c:pt idx="6626">
                  <c:v>0.5</c:v>
                </c:pt>
                <c:pt idx="6627">
                  <c:v>0</c:v>
                </c:pt>
                <c:pt idx="6628">
                  <c:v>0</c:v>
                </c:pt>
                <c:pt idx="6629">
                  <c:v>0</c:v>
                </c:pt>
                <c:pt idx="6630">
                  <c:v>0</c:v>
                </c:pt>
                <c:pt idx="6631">
                  <c:v>0</c:v>
                </c:pt>
                <c:pt idx="6632">
                  <c:v>0</c:v>
                </c:pt>
                <c:pt idx="6633">
                  <c:v>0</c:v>
                </c:pt>
                <c:pt idx="6634">
                  <c:v>0</c:v>
                </c:pt>
                <c:pt idx="6635">
                  <c:v>0</c:v>
                </c:pt>
                <c:pt idx="6636">
                  <c:v>0</c:v>
                </c:pt>
                <c:pt idx="6637">
                  <c:v>0</c:v>
                </c:pt>
                <c:pt idx="6638">
                  <c:v>0</c:v>
                </c:pt>
                <c:pt idx="6639">
                  <c:v>0</c:v>
                </c:pt>
                <c:pt idx="6640">
                  <c:v>0</c:v>
                </c:pt>
                <c:pt idx="6641">
                  <c:v>0</c:v>
                </c:pt>
                <c:pt idx="6642">
                  <c:v>0</c:v>
                </c:pt>
                <c:pt idx="6643">
                  <c:v>0</c:v>
                </c:pt>
                <c:pt idx="6644">
                  <c:v>0</c:v>
                </c:pt>
                <c:pt idx="6645">
                  <c:v>0</c:v>
                </c:pt>
                <c:pt idx="6646">
                  <c:v>0</c:v>
                </c:pt>
                <c:pt idx="6647">
                  <c:v>0</c:v>
                </c:pt>
                <c:pt idx="6648">
                  <c:v>0</c:v>
                </c:pt>
                <c:pt idx="6649">
                  <c:v>0</c:v>
                </c:pt>
                <c:pt idx="6650">
                  <c:v>0</c:v>
                </c:pt>
                <c:pt idx="6651">
                  <c:v>0</c:v>
                </c:pt>
                <c:pt idx="6652">
                  <c:v>0</c:v>
                </c:pt>
                <c:pt idx="6653">
                  <c:v>0</c:v>
                </c:pt>
                <c:pt idx="6654">
                  <c:v>0</c:v>
                </c:pt>
                <c:pt idx="6655">
                  <c:v>0</c:v>
                </c:pt>
                <c:pt idx="6656">
                  <c:v>0</c:v>
                </c:pt>
                <c:pt idx="6657">
                  <c:v>0</c:v>
                </c:pt>
                <c:pt idx="6658">
                  <c:v>0</c:v>
                </c:pt>
                <c:pt idx="6659">
                  <c:v>0</c:v>
                </c:pt>
                <c:pt idx="6660">
                  <c:v>0</c:v>
                </c:pt>
                <c:pt idx="6661">
                  <c:v>0</c:v>
                </c:pt>
                <c:pt idx="6662">
                  <c:v>0</c:v>
                </c:pt>
                <c:pt idx="6663">
                  <c:v>0</c:v>
                </c:pt>
                <c:pt idx="6664">
                  <c:v>0</c:v>
                </c:pt>
                <c:pt idx="6665">
                  <c:v>0</c:v>
                </c:pt>
                <c:pt idx="6666">
                  <c:v>0</c:v>
                </c:pt>
                <c:pt idx="6667">
                  <c:v>0</c:v>
                </c:pt>
                <c:pt idx="6668">
                  <c:v>0</c:v>
                </c:pt>
                <c:pt idx="6669">
                  <c:v>0</c:v>
                </c:pt>
                <c:pt idx="6670">
                  <c:v>0</c:v>
                </c:pt>
                <c:pt idx="6671">
                  <c:v>0</c:v>
                </c:pt>
                <c:pt idx="6672">
                  <c:v>0</c:v>
                </c:pt>
                <c:pt idx="6673">
                  <c:v>0</c:v>
                </c:pt>
                <c:pt idx="6674">
                  <c:v>0</c:v>
                </c:pt>
                <c:pt idx="6675">
                  <c:v>0</c:v>
                </c:pt>
                <c:pt idx="6676">
                  <c:v>0</c:v>
                </c:pt>
                <c:pt idx="6677">
                  <c:v>0</c:v>
                </c:pt>
                <c:pt idx="6678">
                  <c:v>0</c:v>
                </c:pt>
                <c:pt idx="6679">
                  <c:v>0</c:v>
                </c:pt>
                <c:pt idx="6680">
                  <c:v>0</c:v>
                </c:pt>
                <c:pt idx="6681">
                  <c:v>0</c:v>
                </c:pt>
                <c:pt idx="6682">
                  <c:v>0</c:v>
                </c:pt>
                <c:pt idx="6683">
                  <c:v>0</c:v>
                </c:pt>
                <c:pt idx="6684">
                  <c:v>0</c:v>
                </c:pt>
                <c:pt idx="6685">
                  <c:v>0</c:v>
                </c:pt>
                <c:pt idx="6686">
                  <c:v>0</c:v>
                </c:pt>
                <c:pt idx="6687">
                  <c:v>0</c:v>
                </c:pt>
                <c:pt idx="6688">
                  <c:v>0</c:v>
                </c:pt>
                <c:pt idx="6689">
                  <c:v>0</c:v>
                </c:pt>
                <c:pt idx="6690">
                  <c:v>0</c:v>
                </c:pt>
                <c:pt idx="6691">
                  <c:v>0</c:v>
                </c:pt>
                <c:pt idx="6692">
                  <c:v>0</c:v>
                </c:pt>
                <c:pt idx="6693">
                  <c:v>0</c:v>
                </c:pt>
                <c:pt idx="6694">
                  <c:v>0</c:v>
                </c:pt>
                <c:pt idx="6695">
                  <c:v>0</c:v>
                </c:pt>
                <c:pt idx="6696">
                  <c:v>0</c:v>
                </c:pt>
                <c:pt idx="6697">
                  <c:v>0</c:v>
                </c:pt>
                <c:pt idx="6698">
                  <c:v>0</c:v>
                </c:pt>
                <c:pt idx="6699">
                  <c:v>0</c:v>
                </c:pt>
                <c:pt idx="6700">
                  <c:v>0</c:v>
                </c:pt>
                <c:pt idx="6701">
                  <c:v>0</c:v>
                </c:pt>
                <c:pt idx="6702">
                  <c:v>0</c:v>
                </c:pt>
                <c:pt idx="6703">
                  <c:v>0</c:v>
                </c:pt>
                <c:pt idx="6704">
                  <c:v>0</c:v>
                </c:pt>
                <c:pt idx="6705">
                  <c:v>0</c:v>
                </c:pt>
                <c:pt idx="6706">
                  <c:v>0</c:v>
                </c:pt>
                <c:pt idx="6707">
                  <c:v>0</c:v>
                </c:pt>
                <c:pt idx="6708">
                  <c:v>0</c:v>
                </c:pt>
                <c:pt idx="6709">
                  <c:v>0</c:v>
                </c:pt>
                <c:pt idx="6710">
                  <c:v>0</c:v>
                </c:pt>
                <c:pt idx="6711">
                  <c:v>0</c:v>
                </c:pt>
                <c:pt idx="6712">
                  <c:v>0</c:v>
                </c:pt>
                <c:pt idx="6713">
                  <c:v>0</c:v>
                </c:pt>
                <c:pt idx="6714">
                  <c:v>0</c:v>
                </c:pt>
                <c:pt idx="6715">
                  <c:v>0</c:v>
                </c:pt>
                <c:pt idx="6716">
                  <c:v>0.5</c:v>
                </c:pt>
                <c:pt idx="6717">
                  <c:v>0</c:v>
                </c:pt>
                <c:pt idx="6718">
                  <c:v>0.5</c:v>
                </c:pt>
                <c:pt idx="6719">
                  <c:v>0.5</c:v>
                </c:pt>
                <c:pt idx="6720">
                  <c:v>0</c:v>
                </c:pt>
                <c:pt idx="6721">
                  <c:v>0</c:v>
                </c:pt>
                <c:pt idx="6722">
                  <c:v>0.5</c:v>
                </c:pt>
                <c:pt idx="6723">
                  <c:v>1.5</c:v>
                </c:pt>
                <c:pt idx="6724">
                  <c:v>1</c:v>
                </c:pt>
                <c:pt idx="6725">
                  <c:v>3</c:v>
                </c:pt>
                <c:pt idx="6726">
                  <c:v>7.5</c:v>
                </c:pt>
                <c:pt idx="6727">
                  <c:v>1.5</c:v>
                </c:pt>
                <c:pt idx="6728">
                  <c:v>0</c:v>
                </c:pt>
                <c:pt idx="6729">
                  <c:v>0</c:v>
                </c:pt>
                <c:pt idx="6730">
                  <c:v>0</c:v>
                </c:pt>
                <c:pt idx="6731">
                  <c:v>0</c:v>
                </c:pt>
                <c:pt idx="6732">
                  <c:v>0</c:v>
                </c:pt>
                <c:pt idx="6733">
                  <c:v>0</c:v>
                </c:pt>
                <c:pt idx="6734">
                  <c:v>0</c:v>
                </c:pt>
                <c:pt idx="6735">
                  <c:v>0</c:v>
                </c:pt>
                <c:pt idx="6736">
                  <c:v>0</c:v>
                </c:pt>
                <c:pt idx="6737">
                  <c:v>0</c:v>
                </c:pt>
                <c:pt idx="6738">
                  <c:v>0</c:v>
                </c:pt>
                <c:pt idx="6739">
                  <c:v>0</c:v>
                </c:pt>
                <c:pt idx="6740">
                  <c:v>0</c:v>
                </c:pt>
                <c:pt idx="6741">
                  <c:v>0</c:v>
                </c:pt>
                <c:pt idx="6742">
                  <c:v>0</c:v>
                </c:pt>
                <c:pt idx="6743">
                  <c:v>0</c:v>
                </c:pt>
                <c:pt idx="6744">
                  <c:v>0</c:v>
                </c:pt>
                <c:pt idx="6745">
                  <c:v>0</c:v>
                </c:pt>
                <c:pt idx="6746">
                  <c:v>0</c:v>
                </c:pt>
                <c:pt idx="6747">
                  <c:v>0</c:v>
                </c:pt>
                <c:pt idx="6748">
                  <c:v>0</c:v>
                </c:pt>
                <c:pt idx="6749">
                  <c:v>0</c:v>
                </c:pt>
                <c:pt idx="6750">
                  <c:v>0</c:v>
                </c:pt>
                <c:pt idx="6751">
                  <c:v>0</c:v>
                </c:pt>
                <c:pt idx="6752">
                  <c:v>0</c:v>
                </c:pt>
                <c:pt idx="6753">
                  <c:v>0</c:v>
                </c:pt>
                <c:pt idx="6754">
                  <c:v>0</c:v>
                </c:pt>
                <c:pt idx="6755">
                  <c:v>0</c:v>
                </c:pt>
                <c:pt idx="6756">
                  <c:v>0</c:v>
                </c:pt>
                <c:pt idx="6757">
                  <c:v>0</c:v>
                </c:pt>
                <c:pt idx="6758">
                  <c:v>0</c:v>
                </c:pt>
                <c:pt idx="6759">
                  <c:v>0</c:v>
                </c:pt>
                <c:pt idx="6760">
                  <c:v>0</c:v>
                </c:pt>
                <c:pt idx="6761">
                  <c:v>0</c:v>
                </c:pt>
                <c:pt idx="6762">
                  <c:v>0</c:v>
                </c:pt>
                <c:pt idx="6763">
                  <c:v>0</c:v>
                </c:pt>
                <c:pt idx="6764">
                  <c:v>0</c:v>
                </c:pt>
                <c:pt idx="6765">
                  <c:v>0</c:v>
                </c:pt>
                <c:pt idx="6766">
                  <c:v>0</c:v>
                </c:pt>
                <c:pt idx="6767">
                  <c:v>0</c:v>
                </c:pt>
                <c:pt idx="6768">
                  <c:v>0</c:v>
                </c:pt>
                <c:pt idx="6769">
                  <c:v>0</c:v>
                </c:pt>
                <c:pt idx="6770">
                  <c:v>0</c:v>
                </c:pt>
                <c:pt idx="6771">
                  <c:v>0</c:v>
                </c:pt>
                <c:pt idx="6772">
                  <c:v>0</c:v>
                </c:pt>
                <c:pt idx="6773">
                  <c:v>0</c:v>
                </c:pt>
                <c:pt idx="6774">
                  <c:v>0</c:v>
                </c:pt>
                <c:pt idx="6775">
                  <c:v>0</c:v>
                </c:pt>
                <c:pt idx="6776">
                  <c:v>0</c:v>
                </c:pt>
                <c:pt idx="6777">
                  <c:v>0</c:v>
                </c:pt>
                <c:pt idx="6778">
                  <c:v>0</c:v>
                </c:pt>
                <c:pt idx="6779">
                  <c:v>0</c:v>
                </c:pt>
                <c:pt idx="6780">
                  <c:v>0</c:v>
                </c:pt>
                <c:pt idx="6781">
                  <c:v>0</c:v>
                </c:pt>
                <c:pt idx="6782">
                  <c:v>0</c:v>
                </c:pt>
                <c:pt idx="6783">
                  <c:v>0</c:v>
                </c:pt>
                <c:pt idx="6784">
                  <c:v>0</c:v>
                </c:pt>
                <c:pt idx="6785">
                  <c:v>0</c:v>
                </c:pt>
                <c:pt idx="6786">
                  <c:v>0</c:v>
                </c:pt>
                <c:pt idx="6787">
                  <c:v>0</c:v>
                </c:pt>
                <c:pt idx="6788">
                  <c:v>0</c:v>
                </c:pt>
                <c:pt idx="6789">
                  <c:v>0</c:v>
                </c:pt>
                <c:pt idx="6790">
                  <c:v>0</c:v>
                </c:pt>
                <c:pt idx="6791">
                  <c:v>0</c:v>
                </c:pt>
                <c:pt idx="6792">
                  <c:v>0</c:v>
                </c:pt>
                <c:pt idx="6793">
                  <c:v>0</c:v>
                </c:pt>
                <c:pt idx="6794">
                  <c:v>0</c:v>
                </c:pt>
                <c:pt idx="6795">
                  <c:v>0</c:v>
                </c:pt>
                <c:pt idx="6796">
                  <c:v>0</c:v>
                </c:pt>
                <c:pt idx="6797">
                  <c:v>0</c:v>
                </c:pt>
                <c:pt idx="6798">
                  <c:v>0</c:v>
                </c:pt>
                <c:pt idx="6799">
                  <c:v>0.5</c:v>
                </c:pt>
                <c:pt idx="6800">
                  <c:v>0.5</c:v>
                </c:pt>
                <c:pt idx="6801">
                  <c:v>1</c:v>
                </c:pt>
                <c:pt idx="6802">
                  <c:v>1</c:v>
                </c:pt>
                <c:pt idx="6803">
                  <c:v>1</c:v>
                </c:pt>
                <c:pt idx="6804">
                  <c:v>0</c:v>
                </c:pt>
                <c:pt idx="6805">
                  <c:v>0.5</c:v>
                </c:pt>
                <c:pt idx="6806">
                  <c:v>0.5</c:v>
                </c:pt>
                <c:pt idx="6807">
                  <c:v>0</c:v>
                </c:pt>
                <c:pt idx="6808">
                  <c:v>0.5</c:v>
                </c:pt>
                <c:pt idx="6809">
                  <c:v>0</c:v>
                </c:pt>
                <c:pt idx="6810">
                  <c:v>0.5</c:v>
                </c:pt>
                <c:pt idx="6811">
                  <c:v>1</c:v>
                </c:pt>
                <c:pt idx="6812">
                  <c:v>0</c:v>
                </c:pt>
                <c:pt idx="6813">
                  <c:v>0</c:v>
                </c:pt>
                <c:pt idx="6814">
                  <c:v>0</c:v>
                </c:pt>
                <c:pt idx="6815">
                  <c:v>0</c:v>
                </c:pt>
                <c:pt idx="6816">
                  <c:v>0</c:v>
                </c:pt>
                <c:pt idx="6817">
                  <c:v>0</c:v>
                </c:pt>
                <c:pt idx="6818">
                  <c:v>0.5</c:v>
                </c:pt>
                <c:pt idx="6819">
                  <c:v>0</c:v>
                </c:pt>
                <c:pt idx="6820">
                  <c:v>0</c:v>
                </c:pt>
                <c:pt idx="6821">
                  <c:v>0</c:v>
                </c:pt>
                <c:pt idx="6822">
                  <c:v>0</c:v>
                </c:pt>
                <c:pt idx="6823">
                  <c:v>0</c:v>
                </c:pt>
                <c:pt idx="6824">
                  <c:v>0</c:v>
                </c:pt>
                <c:pt idx="6825">
                  <c:v>0</c:v>
                </c:pt>
                <c:pt idx="6826">
                  <c:v>0</c:v>
                </c:pt>
                <c:pt idx="6827">
                  <c:v>0</c:v>
                </c:pt>
                <c:pt idx="6828">
                  <c:v>0</c:v>
                </c:pt>
                <c:pt idx="6829">
                  <c:v>0</c:v>
                </c:pt>
                <c:pt idx="6830">
                  <c:v>0</c:v>
                </c:pt>
                <c:pt idx="6831">
                  <c:v>0</c:v>
                </c:pt>
                <c:pt idx="6832">
                  <c:v>0</c:v>
                </c:pt>
                <c:pt idx="6833">
                  <c:v>0</c:v>
                </c:pt>
                <c:pt idx="6834">
                  <c:v>0.5</c:v>
                </c:pt>
                <c:pt idx="6835">
                  <c:v>0</c:v>
                </c:pt>
                <c:pt idx="6836">
                  <c:v>0.5</c:v>
                </c:pt>
                <c:pt idx="6837">
                  <c:v>0</c:v>
                </c:pt>
                <c:pt idx="6838">
                  <c:v>0.5</c:v>
                </c:pt>
                <c:pt idx="6839">
                  <c:v>0</c:v>
                </c:pt>
                <c:pt idx="6840" formatCode="0.000_);[Red]\(0.000\)">
                  <c:v>0</c:v>
                </c:pt>
                <c:pt idx="6841" formatCode="0.000_);[Red]\(0.000\)">
                  <c:v>2</c:v>
                </c:pt>
                <c:pt idx="6842" formatCode="0.000_);[Red]\(0.000\)">
                  <c:v>1.5</c:v>
                </c:pt>
                <c:pt idx="6843" formatCode="0.000_);[Red]\(0.000\)">
                  <c:v>0</c:v>
                </c:pt>
                <c:pt idx="6844" formatCode="0.000_);[Red]\(0.000\)">
                  <c:v>0</c:v>
                </c:pt>
                <c:pt idx="6845" formatCode="0.000_);[Red]\(0.000\)">
                  <c:v>0</c:v>
                </c:pt>
                <c:pt idx="6846" formatCode="0.000_);[Red]\(0.000\)">
                  <c:v>0</c:v>
                </c:pt>
                <c:pt idx="6847" formatCode="0.000_);[Red]\(0.000\)">
                  <c:v>0.5</c:v>
                </c:pt>
                <c:pt idx="6848" formatCode="0.000_);[Red]\(0.000\)">
                  <c:v>0</c:v>
                </c:pt>
                <c:pt idx="6849" formatCode="0.000_);[Red]\(0.000\)">
                  <c:v>0</c:v>
                </c:pt>
                <c:pt idx="6850" formatCode="0.000_);[Red]\(0.000\)">
                  <c:v>0</c:v>
                </c:pt>
                <c:pt idx="6851" formatCode="0.000_);[Red]\(0.000\)">
                  <c:v>0</c:v>
                </c:pt>
                <c:pt idx="6852" formatCode="0.000_);[Red]\(0.000\)">
                  <c:v>0</c:v>
                </c:pt>
                <c:pt idx="6853" formatCode="0.000_);[Red]\(0.000\)">
                  <c:v>0</c:v>
                </c:pt>
                <c:pt idx="6854" formatCode="0.000_);[Red]\(0.000\)">
                  <c:v>0</c:v>
                </c:pt>
                <c:pt idx="6855" formatCode="0.000_);[Red]\(0.000\)">
                  <c:v>0</c:v>
                </c:pt>
                <c:pt idx="6856" formatCode="0.000_);[Red]\(0.000\)">
                  <c:v>0</c:v>
                </c:pt>
                <c:pt idx="6857" formatCode="0.000_);[Red]\(0.000\)">
                  <c:v>0</c:v>
                </c:pt>
                <c:pt idx="6858" formatCode="0.000_);[Red]\(0.000\)">
                  <c:v>0</c:v>
                </c:pt>
                <c:pt idx="6859" formatCode="0.000_);[Red]\(0.000\)">
                  <c:v>0</c:v>
                </c:pt>
                <c:pt idx="6860" formatCode="0.000_);[Red]\(0.000\)">
                  <c:v>0</c:v>
                </c:pt>
                <c:pt idx="6861" formatCode="0.000_);[Red]\(0.000\)">
                  <c:v>0</c:v>
                </c:pt>
                <c:pt idx="6862" formatCode="0.000_);[Red]\(0.000\)">
                  <c:v>0</c:v>
                </c:pt>
                <c:pt idx="6863" formatCode="0.000_);[Red]\(0.000\)">
                  <c:v>0</c:v>
                </c:pt>
                <c:pt idx="6864" formatCode="0.000_);[Red]\(0.000\)">
                  <c:v>0</c:v>
                </c:pt>
                <c:pt idx="6865" formatCode="0.000_);[Red]\(0.000\)">
                  <c:v>0</c:v>
                </c:pt>
                <c:pt idx="6866" formatCode="0.000_);[Red]\(0.000\)">
                  <c:v>0</c:v>
                </c:pt>
                <c:pt idx="6867" formatCode="0.000_);[Red]\(0.000\)">
                  <c:v>0</c:v>
                </c:pt>
                <c:pt idx="6868" formatCode="0.000_);[Red]\(0.000\)">
                  <c:v>0</c:v>
                </c:pt>
                <c:pt idx="6869" formatCode="0.000_);[Red]\(0.000\)">
                  <c:v>0</c:v>
                </c:pt>
                <c:pt idx="6870" formatCode="0.000_);[Red]\(0.000\)">
                  <c:v>0</c:v>
                </c:pt>
                <c:pt idx="6871" formatCode="0.000_);[Red]\(0.000\)">
                  <c:v>0</c:v>
                </c:pt>
                <c:pt idx="6872" formatCode="0.000_);[Red]\(0.000\)">
                  <c:v>0</c:v>
                </c:pt>
                <c:pt idx="6873" formatCode="0.000_);[Red]\(0.000\)">
                  <c:v>0</c:v>
                </c:pt>
                <c:pt idx="6874" formatCode="0.000_);[Red]\(0.000\)">
                  <c:v>0</c:v>
                </c:pt>
                <c:pt idx="6875" formatCode="0.000_);[Red]\(0.000\)">
                  <c:v>0</c:v>
                </c:pt>
                <c:pt idx="6876" formatCode="0.000_);[Red]\(0.000\)">
                  <c:v>0</c:v>
                </c:pt>
                <c:pt idx="6877" formatCode="0.000_);[Red]\(0.000\)">
                  <c:v>0</c:v>
                </c:pt>
                <c:pt idx="6878" formatCode="0.000_);[Red]\(0.000\)">
                  <c:v>0</c:v>
                </c:pt>
                <c:pt idx="6879" formatCode="0.000_);[Red]\(0.000\)">
                  <c:v>0</c:v>
                </c:pt>
                <c:pt idx="6880" formatCode="0.000_);[Red]\(0.000\)">
                  <c:v>0</c:v>
                </c:pt>
                <c:pt idx="6881" formatCode="0.000_);[Red]\(0.000\)">
                  <c:v>0</c:v>
                </c:pt>
                <c:pt idx="6882" formatCode="0.000_);[Red]\(0.000\)">
                  <c:v>0</c:v>
                </c:pt>
                <c:pt idx="6883" formatCode="0.000_);[Red]\(0.000\)">
                  <c:v>0</c:v>
                </c:pt>
                <c:pt idx="6884" formatCode="0.000_);[Red]\(0.000\)">
                  <c:v>0</c:v>
                </c:pt>
                <c:pt idx="6885" formatCode="0.000_);[Red]\(0.000\)">
                  <c:v>0</c:v>
                </c:pt>
                <c:pt idx="6886" formatCode="0.000_);[Red]\(0.000\)">
                  <c:v>0</c:v>
                </c:pt>
                <c:pt idx="6887" formatCode="0.000_);[Red]\(0.000\)">
                  <c:v>0</c:v>
                </c:pt>
                <c:pt idx="6888" formatCode="0.000_);[Red]\(0.000\)">
                  <c:v>0</c:v>
                </c:pt>
                <c:pt idx="6889" formatCode="0.000_);[Red]\(0.000\)">
                  <c:v>0</c:v>
                </c:pt>
                <c:pt idx="6890" formatCode="0.000_);[Red]\(0.000\)">
                  <c:v>0</c:v>
                </c:pt>
                <c:pt idx="6891" formatCode="0.000_);[Red]\(0.000\)">
                  <c:v>0</c:v>
                </c:pt>
                <c:pt idx="6892" formatCode="0.000_);[Red]\(0.000\)">
                  <c:v>0</c:v>
                </c:pt>
                <c:pt idx="6893" formatCode="0.000_);[Red]\(0.000\)">
                  <c:v>0</c:v>
                </c:pt>
                <c:pt idx="6894" formatCode="0.000_);[Red]\(0.000\)">
                  <c:v>0</c:v>
                </c:pt>
                <c:pt idx="6895" formatCode="0.000_);[Red]\(0.000\)">
                  <c:v>0</c:v>
                </c:pt>
                <c:pt idx="6896" formatCode="0.000_);[Red]\(0.000\)">
                  <c:v>0</c:v>
                </c:pt>
                <c:pt idx="6897" formatCode="0.000_);[Red]\(0.000\)">
                  <c:v>0</c:v>
                </c:pt>
                <c:pt idx="6898" formatCode="0.000_);[Red]\(0.000\)">
                  <c:v>0</c:v>
                </c:pt>
                <c:pt idx="6899" formatCode="0.000_);[Red]\(0.000\)">
                  <c:v>0</c:v>
                </c:pt>
                <c:pt idx="6900" formatCode="0.000_);[Red]\(0.000\)">
                  <c:v>0</c:v>
                </c:pt>
                <c:pt idx="6901" formatCode="0.000_);[Red]\(0.000\)">
                  <c:v>0</c:v>
                </c:pt>
                <c:pt idx="6902" formatCode="0.000_);[Red]\(0.000\)">
                  <c:v>0</c:v>
                </c:pt>
                <c:pt idx="6903" formatCode="0.000_);[Red]\(0.000\)">
                  <c:v>0</c:v>
                </c:pt>
                <c:pt idx="6904" formatCode="0.000_);[Red]\(0.000\)">
                  <c:v>0</c:v>
                </c:pt>
                <c:pt idx="6905" formatCode="0.000_);[Red]\(0.000\)">
                  <c:v>0</c:v>
                </c:pt>
                <c:pt idx="6906" formatCode="0.000_);[Red]\(0.000\)">
                  <c:v>0</c:v>
                </c:pt>
                <c:pt idx="6907" formatCode="0.000_);[Red]\(0.000\)">
                  <c:v>0</c:v>
                </c:pt>
                <c:pt idx="6908" formatCode="0.000_);[Red]\(0.000\)">
                  <c:v>0</c:v>
                </c:pt>
                <c:pt idx="6909" formatCode="0.000_);[Red]\(0.000\)">
                  <c:v>0</c:v>
                </c:pt>
                <c:pt idx="6910" formatCode="0.000_);[Red]\(0.000\)">
                  <c:v>0</c:v>
                </c:pt>
                <c:pt idx="6911" formatCode="0.000_);[Red]\(0.000\)">
                  <c:v>0</c:v>
                </c:pt>
                <c:pt idx="6912" formatCode="0.000_);[Red]\(0.000\)">
                  <c:v>0</c:v>
                </c:pt>
                <c:pt idx="6913" formatCode="0.000_);[Red]\(0.000\)">
                  <c:v>0</c:v>
                </c:pt>
                <c:pt idx="6914" formatCode="0.000_);[Red]\(0.000\)">
                  <c:v>0</c:v>
                </c:pt>
                <c:pt idx="6915" formatCode="0.000_);[Red]\(0.000\)">
                  <c:v>0</c:v>
                </c:pt>
                <c:pt idx="6916" formatCode="0.000_);[Red]\(0.000\)">
                  <c:v>0</c:v>
                </c:pt>
                <c:pt idx="6917" formatCode="0.000_);[Red]\(0.000\)">
                  <c:v>0</c:v>
                </c:pt>
                <c:pt idx="6918" formatCode="0.000_);[Red]\(0.000\)">
                  <c:v>0</c:v>
                </c:pt>
                <c:pt idx="6919" formatCode="0.000_);[Red]\(0.000\)">
                  <c:v>0</c:v>
                </c:pt>
                <c:pt idx="6920" formatCode="0.000_);[Red]\(0.000\)">
                  <c:v>0</c:v>
                </c:pt>
                <c:pt idx="6921" formatCode="0.000_);[Red]\(0.000\)">
                  <c:v>0</c:v>
                </c:pt>
                <c:pt idx="6922" formatCode="0.000_);[Red]\(0.000\)">
                  <c:v>0</c:v>
                </c:pt>
                <c:pt idx="6923" formatCode="0.000_);[Red]\(0.000\)">
                  <c:v>0</c:v>
                </c:pt>
                <c:pt idx="6924" formatCode="0.000_);[Red]\(0.000\)">
                  <c:v>0</c:v>
                </c:pt>
                <c:pt idx="6925" formatCode="0.000_);[Red]\(0.000\)">
                  <c:v>0</c:v>
                </c:pt>
                <c:pt idx="6926" formatCode="0.000_);[Red]\(0.000\)">
                  <c:v>0</c:v>
                </c:pt>
                <c:pt idx="6927" formatCode="0.000_);[Red]\(0.000\)">
                  <c:v>0</c:v>
                </c:pt>
                <c:pt idx="6928" formatCode="0.000_);[Red]\(0.000\)">
                  <c:v>0</c:v>
                </c:pt>
                <c:pt idx="6929" formatCode="0.000_);[Red]\(0.000\)">
                  <c:v>0</c:v>
                </c:pt>
                <c:pt idx="6930" formatCode="0.000_);[Red]\(0.000\)">
                  <c:v>0</c:v>
                </c:pt>
                <c:pt idx="6931" formatCode="0.000_);[Red]\(0.000\)">
                  <c:v>0</c:v>
                </c:pt>
                <c:pt idx="6932" formatCode="0.000_);[Red]\(0.000\)">
                  <c:v>0</c:v>
                </c:pt>
                <c:pt idx="6933" formatCode="0.000_);[Red]\(0.000\)">
                  <c:v>0</c:v>
                </c:pt>
                <c:pt idx="6934" formatCode="0.000_);[Red]\(0.000\)">
                  <c:v>0</c:v>
                </c:pt>
                <c:pt idx="6935" formatCode="0.000_);[Red]\(0.000\)">
                  <c:v>0</c:v>
                </c:pt>
                <c:pt idx="6936" formatCode="0.000_);[Red]\(0.000\)">
                  <c:v>0</c:v>
                </c:pt>
                <c:pt idx="6937" formatCode="0.000_);[Red]\(0.000\)">
                  <c:v>0</c:v>
                </c:pt>
                <c:pt idx="6938" formatCode="0.000_);[Red]\(0.000\)">
                  <c:v>0</c:v>
                </c:pt>
                <c:pt idx="6939" formatCode="0.000_);[Red]\(0.000\)">
                  <c:v>0</c:v>
                </c:pt>
                <c:pt idx="6940" formatCode="0.000_);[Red]\(0.000\)">
                  <c:v>0</c:v>
                </c:pt>
                <c:pt idx="6941" formatCode="0.000_);[Red]\(0.000\)">
                  <c:v>0</c:v>
                </c:pt>
                <c:pt idx="6942" formatCode="0.000_);[Red]\(0.000\)">
                  <c:v>0</c:v>
                </c:pt>
                <c:pt idx="6943" formatCode="0.000_);[Red]\(0.000\)">
                  <c:v>0</c:v>
                </c:pt>
                <c:pt idx="6944" formatCode="0.000_);[Red]\(0.000\)">
                  <c:v>0</c:v>
                </c:pt>
                <c:pt idx="6945" formatCode="0.000_);[Red]\(0.000\)">
                  <c:v>0</c:v>
                </c:pt>
                <c:pt idx="6946" formatCode="0.000_);[Red]\(0.000\)">
                  <c:v>0</c:v>
                </c:pt>
                <c:pt idx="6947" formatCode="0.000_);[Red]\(0.000\)">
                  <c:v>0</c:v>
                </c:pt>
                <c:pt idx="6948" formatCode="0.000_);[Red]\(0.000\)">
                  <c:v>0.5</c:v>
                </c:pt>
                <c:pt idx="6949" formatCode="0.000_);[Red]\(0.000\)">
                  <c:v>0.5</c:v>
                </c:pt>
                <c:pt idx="6950" formatCode="0.000_);[Red]\(0.000\)">
                  <c:v>0.5</c:v>
                </c:pt>
                <c:pt idx="6951" formatCode="0.000_);[Red]\(0.000\)">
                  <c:v>0</c:v>
                </c:pt>
                <c:pt idx="6952" formatCode="0.000_);[Red]\(0.000\)">
                  <c:v>0</c:v>
                </c:pt>
                <c:pt idx="6953" formatCode="0.000_);[Red]\(0.000\)">
                  <c:v>0.5</c:v>
                </c:pt>
                <c:pt idx="6954" formatCode="0.000_);[Red]\(0.000\)">
                  <c:v>0</c:v>
                </c:pt>
                <c:pt idx="6955" formatCode="0.000_);[Red]\(0.000\)">
                  <c:v>0.5</c:v>
                </c:pt>
                <c:pt idx="6956" formatCode="0.000_);[Red]\(0.000\)">
                  <c:v>0.5</c:v>
                </c:pt>
                <c:pt idx="6957" formatCode="0.000_);[Red]\(0.000\)">
                  <c:v>0.5</c:v>
                </c:pt>
                <c:pt idx="6958" formatCode="0.000_);[Red]\(0.000\)">
                  <c:v>1</c:v>
                </c:pt>
                <c:pt idx="6959" formatCode="0.000_);[Red]\(0.000\)">
                  <c:v>2.5</c:v>
                </c:pt>
                <c:pt idx="6960" formatCode="0.000_);[Red]\(0.000\)">
                  <c:v>2</c:v>
                </c:pt>
                <c:pt idx="6961" formatCode="0.000_);[Red]\(0.000\)">
                  <c:v>4.5</c:v>
                </c:pt>
                <c:pt idx="6962" formatCode="0.000_);[Red]\(0.000\)">
                  <c:v>2.5</c:v>
                </c:pt>
                <c:pt idx="6963" formatCode="0.000_);[Red]\(0.000\)">
                  <c:v>4</c:v>
                </c:pt>
                <c:pt idx="6964" formatCode="0.000_);[Red]\(0.000\)">
                  <c:v>6</c:v>
                </c:pt>
                <c:pt idx="6965" formatCode="0.000_);[Red]\(0.000\)">
                  <c:v>4</c:v>
                </c:pt>
                <c:pt idx="6966" formatCode="0.000_);[Red]\(0.000\)">
                  <c:v>2.5</c:v>
                </c:pt>
                <c:pt idx="6967" formatCode="0.000_);[Red]\(0.000\)">
                  <c:v>1.5</c:v>
                </c:pt>
                <c:pt idx="6968" formatCode="0.000_);[Red]\(0.000\)">
                  <c:v>1</c:v>
                </c:pt>
                <c:pt idx="6969" formatCode="0.000_);[Red]\(0.000\)">
                  <c:v>1</c:v>
                </c:pt>
                <c:pt idx="6970" formatCode="0.000_);[Red]\(0.000\)">
                  <c:v>0.5</c:v>
                </c:pt>
                <c:pt idx="6971" formatCode="0.000_);[Red]\(0.000\)">
                  <c:v>0.5</c:v>
                </c:pt>
                <c:pt idx="6972" formatCode="0.000_);[Red]\(0.000\)">
                  <c:v>0.5</c:v>
                </c:pt>
                <c:pt idx="6973" formatCode="0.000_);[Red]\(0.000\)">
                  <c:v>0</c:v>
                </c:pt>
                <c:pt idx="6974" formatCode="0.000_);[Red]\(0.000\)">
                  <c:v>0</c:v>
                </c:pt>
                <c:pt idx="6975" formatCode="0.000_);[Red]\(0.000\)">
                  <c:v>0</c:v>
                </c:pt>
                <c:pt idx="6976" formatCode="0.000_);[Red]\(0.000\)">
                  <c:v>0</c:v>
                </c:pt>
                <c:pt idx="6977" formatCode="0.000_);[Red]\(0.000\)">
                  <c:v>0</c:v>
                </c:pt>
                <c:pt idx="6978" formatCode="0.000_);[Red]\(0.000\)">
                  <c:v>0</c:v>
                </c:pt>
                <c:pt idx="6979" formatCode="0.000_);[Red]\(0.000\)">
                  <c:v>0</c:v>
                </c:pt>
                <c:pt idx="6980" formatCode="0.000_);[Red]\(0.000\)">
                  <c:v>0</c:v>
                </c:pt>
                <c:pt idx="6981" formatCode="0.000_);[Red]\(0.000\)">
                  <c:v>0</c:v>
                </c:pt>
                <c:pt idx="6982" formatCode="0.000_);[Red]\(0.000\)">
                  <c:v>0</c:v>
                </c:pt>
                <c:pt idx="6983" formatCode="0.000_);[Red]\(0.000\)">
                  <c:v>0</c:v>
                </c:pt>
                <c:pt idx="6984" formatCode="0.000_);[Red]\(0.000\)">
                  <c:v>0</c:v>
                </c:pt>
                <c:pt idx="6985" formatCode="0.000_);[Red]\(0.000\)">
                  <c:v>0</c:v>
                </c:pt>
                <c:pt idx="6986" formatCode="0.000_);[Red]\(0.000\)">
                  <c:v>0</c:v>
                </c:pt>
                <c:pt idx="6987" formatCode="0.000_);[Red]\(0.000\)">
                  <c:v>0</c:v>
                </c:pt>
                <c:pt idx="6988" formatCode="0.000_);[Red]\(0.000\)">
                  <c:v>0</c:v>
                </c:pt>
                <c:pt idx="6989" formatCode="0.000_);[Red]\(0.000\)">
                  <c:v>0</c:v>
                </c:pt>
                <c:pt idx="6990" formatCode="0.000_);[Red]\(0.000\)">
                  <c:v>0</c:v>
                </c:pt>
                <c:pt idx="6991" formatCode="0.000_);[Red]\(0.000\)">
                  <c:v>0</c:v>
                </c:pt>
                <c:pt idx="6992" formatCode="0.000_);[Red]\(0.000\)">
                  <c:v>0</c:v>
                </c:pt>
                <c:pt idx="6993" formatCode="0.000_);[Red]\(0.000\)">
                  <c:v>0</c:v>
                </c:pt>
                <c:pt idx="6994" formatCode="0.000_);[Red]\(0.000\)">
                  <c:v>0</c:v>
                </c:pt>
                <c:pt idx="6995" formatCode="0.000_);[Red]\(0.000\)">
                  <c:v>0</c:v>
                </c:pt>
                <c:pt idx="6996" formatCode="0.000_);[Red]\(0.000\)">
                  <c:v>0</c:v>
                </c:pt>
                <c:pt idx="6997" formatCode="0.000_);[Red]\(0.000\)">
                  <c:v>0</c:v>
                </c:pt>
                <c:pt idx="6998" formatCode="0.000_);[Red]\(0.000\)">
                  <c:v>0</c:v>
                </c:pt>
                <c:pt idx="6999" formatCode="0.000_);[Red]\(0.000\)">
                  <c:v>0</c:v>
                </c:pt>
                <c:pt idx="7000" formatCode="0.000_);[Red]\(0.000\)">
                  <c:v>0</c:v>
                </c:pt>
                <c:pt idx="7001" formatCode="0.000_);[Red]\(0.000\)">
                  <c:v>0</c:v>
                </c:pt>
                <c:pt idx="7002" formatCode="0.000_);[Red]\(0.000\)">
                  <c:v>0</c:v>
                </c:pt>
                <c:pt idx="7003" formatCode="0.000_);[Red]\(0.000\)">
                  <c:v>0</c:v>
                </c:pt>
                <c:pt idx="7004" formatCode="0.000_);[Red]\(0.000\)">
                  <c:v>0</c:v>
                </c:pt>
                <c:pt idx="7005" formatCode="0.000_);[Red]\(0.000\)">
                  <c:v>0</c:v>
                </c:pt>
                <c:pt idx="7006" formatCode="0.000_);[Red]\(0.000\)">
                  <c:v>0</c:v>
                </c:pt>
                <c:pt idx="7007" formatCode="0.000_);[Red]\(0.000\)">
                  <c:v>0</c:v>
                </c:pt>
                <c:pt idx="7008" formatCode="0.000_);[Red]\(0.000\)">
                  <c:v>0</c:v>
                </c:pt>
                <c:pt idx="7009" formatCode="0.000_);[Red]\(0.000\)">
                  <c:v>0.5</c:v>
                </c:pt>
                <c:pt idx="7010" formatCode="0.000_);[Red]\(0.000\)">
                  <c:v>1</c:v>
                </c:pt>
                <c:pt idx="7011" formatCode="0.000_);[Red]\(0.000\)">
                  <c:v>0</c:v>
                </c:pt>
                <c:pt idx="7012" formatCode="0.000_);[Red]\(0.000\)">
                  <c:v>0</c:v>
                </c:pt>
                <c:pt idx="7013" formatCode="0.000_);[Red]\(0.000\)">
                  <c:v>0</c:v>
                </c:pt>
                <c:pt idx="7014" formatCode="0.000_);[Red]\(0.000\)">
                  <c:v>0</c:v>
                </c:pt>
                <c:pt idx="7015" formatCode="0.000_);[Red]\(0.000\)">
                  <c:v>0</c:v>
                </c:pt>
                <c:pt idx="7016" formatCode="0.000_);[Red]\(0.000\)">
                  <c:v>0</c:v>
                </c:pt>
                <c:pt idx="7017" formatCode="0.000_);[Red]\(0.000\)">
                  <c:v>0</c:v>
                </c:pt>
                <c:pt idx="7018" formatCode="0.000_);[Red]\(0.000\)">
                  <c:v>0</c:v>
                </c:pt>
                <c:pt idx="7019" formatCode="0.000_);[Red]\(0.000\)">
                  <c:v>0</c:v>
                </c:pt>
                <c:pt idx="7020" formatCode="0.000_);[Red]\(0.000\)">
                  <c:v>0</c:v>
                </c:pt>
                <c:pt idx="7021" formatCode="0.000_);[Red]\(0.000\)">
                  <c:v>0</c:v>
                </c:pt>
                <c:pt idx="7022" formatCode="0.000_);[Red]\(0.000\)">
                  <c:v>0</c:v>
                </c:pt>
                <c:pt idx="7023" formatCode="0.000_);[Red]\(0.000\)">
                  <c:v>0</c:v>
                </c:pt>
                <c:pt idx="7024" formatCode="0.000_);[Red]\(0.000\)">
                  <c:v>0</c:v>
                </c:pt>
                <c:pt idx="7025" formatCode="0.000_);[Red]\(0.000\)">
                  <c:v>0</c:v>
                </c:pt>
                <c:pt idx="7026" formatCode="0.000_);[Red]\(0.000\)">
                  <c:v>0</c:v>
                </c:pt>
                <c:pt idx="7027" formatCode="0.000_);[Red]\(0.000\)">
                  <c:v>0</c:v>
                </c:pt>
                <c:pt idx="7028" formatCode="0.000_);[Red]\(0.000\)">
                  <c:v>0</c:v>
                </c:pt>
                <c:pt idx="7029" formatCode="0.000_);[Red]\(0.000\)">
                  <c:v>0</c:v>
                </c:pt>
                <c:pt idx="7030" formatCode="0.000_);[Red]\(0.000\)">
                  <c:v>0</c:v>
                </c:pt>
                <c:pt idx="7031" formatCode="0.000_);[Red]\(0.000\)">
                  <c:v>0</c:v>
                </c:pt>
                <c:pt idx="7032" formatCode="0.000_);[Red]\(0.000\)">
                  <c:v>0</c:v>
                </c:pt>
                <c:pt idx="7033" formatCode="0.000_);[Red]\(0.000\)">
                  <c:v>0</c:v>
                </c:pt>
                <c:pt idx="7034" formatCode="0.000_);[Red]\(0.000\)">
                  <c:v>0</c:v>
                </c:pt>
                <c:pt idx="7035" formatCode="0.000_);[Red]\(0.000\)">
                  <c:v>0</c:v>
                </c:pt>
                <c:pt idx="7036" formatCode="0.000_);[Red]\(0.000\)">
                  <c:v>0</c:v>
                </c:pt>
                <c:pt idx="7037" formatCode="0.000_);[Red]\(0.000\)">
                  <c:v>0</c:v>
                </c:pt>
                <c:pt idx="7038" formatCode="0.000_);[Red]\(0.000\)">
                  <c:v>0</c:v>
                </c:pt>
                <c:pt idx="7039" formatCode="0.000_);[Red]\(0.000\)">
                  <c:v>0</c:v>
                </c:pt>
                <c:pt idx="7040" formatCode="0.000_);[Red]\(0.000\)">
                  <c:v>0</c:v>
                </c:pt>
                <c:pt idx="7041" formatCode="0.000_);[Red]\(0.000\)">
                  <c:v>0.5</c:v>
                </c:pt>
                <c:pt idx="7042" formatCode="0.000_);[Red]\(0.000\)">
                  <c:v>0</c:v>
                </c:pt>
                <c:pt idx="7043" formatCode="0.000_);[Red]\(0.000\)">
                  <c:v>0</c:v>
                </c:pt>
                <c:pt idx="7044" formatCode="0.000_);[Red]\(0.000\)">
                  <c:v>0</c:v>
                </c:pt>
                <c:pt idx="7045" formatCode="0.000_);[Red]\(0.000\)">
                  <c:v>0</c:v>
                </c:pt>
                <c:pt idx="7046" formatCode="0.000_);[Red]\(0.000\)">
                  <c:v>0</c:v>
                </c:pt>
                <c:pt idx="7047" formatCode="0.000_);[Red]\(0.000\)">
                  <c:v>0</c:v>
                </c:pt>
                <c:pt idx="7048" formatCode="0.000_);[Red]\(0.000\)">
                  <c:v>0</c:v>
                </c:pt>
                <c:pt idx="7049" formatCode="0.000_);[Red]\(0.000\)">
                  <c:v>0</c:v>
                </c:pt>
                <c:pt idx="7050" formatCode="0.000_);[Red]\(0.000\)">
                  <c:v>0</c:v>
                </c:pt>
                <c:pt idx="7051" formatCode="0.000_);[Red]\(0.000\)">
                  <c:v>0</c:v>
                </c:pt>
                <c:pt idx="7052" formatCode="0.000_);[Red]\(0.000\)">
                  <c:v>0</c:v>
                </c:pt>
                <c:pt idx="7053" formatCode="0.000_);[Red]\(0.000\)">
                  <c:v>0</c:v>
                </c:pt>
                <c:pt idx="7054" formatCode="0.000_);[Red]\(0.000\)">
                  <c:v>0</c:v>
                </c:pt>
                <c:pt idx="7055" formatCode="0.000_);[Red]\(0.000\)">
                  <c:v>0</c:v>
                </c:pt>
                <c:pt idx="7056" formatCode="0.000_);[Red]\(0.000\)">
                  <c:v>0</c:v>
                </c:pt>
                <c:pt idx="7057" formatCode="0.000_);[Red]\(0.000\)">
                  <c:v>0</c:v>
                </c:pt>
                <c:pt idx="7058" formatCode="0.000_);[Red]\(0.000\)">
                  <c:v>0</c:v>
                </c:pt>
                <c:pt idx="7059" formatCode="0.000_);[Red]\(0.000\)">
                  <c:v>0</c:v>
                </c:pt>
                <c:pt idx="7060" formatCode="0.000_);[Red]\(0.000\)">
                  <c:v>0</c:v>
                </c:pt>
                <c:pt idx="7061" formatCode="0.000_);[Red]\(0.000\)">
                  <c:v>0</c:v>
                </c:pt>
                <c:pt idx="7062" formatCode="0.000_);[Red]\(0.000\)">
                  <c:v>0</c:v>
                </c:pt>
                <c:pt idx="7063" formatCode="0.000_);[Red]\(0.000\)">
                  <c:v>0</c:v>
                </c:pt>
                <c:pt idx="7064" formatCode="0.000_);[Red]\(0.000\)">
                  <c:v>0</c:v>
                </c:pt>
                <c:pt idx="7065" formatCode="0.000_);[Red]\(0.000\)">
                  <c:v>0</c:v>
                </c:pt>
                <c:pt idx="7066" formatCode="0.000_);[Red]\(0.000\)">
                  <c:v>0</c:v>
                </c:pt>
                <c:pt idx="7067" formatCode="0.000_);[Red]\(0.000\)">
                  <c:v>0</c:v>
                </c:pt>
                <c:pt idx="7068" formatCode="0.000_);[Red]\(0.000\)">
                  <c:v>0</c:v>
                </c:pt>
                <c:pt idx="7069" formatCode="0.000_);[Red]\(0.000\)">
                  <c:v>0</c:v>
                </c:pt>
                <c:pt idx="7070" formatCode="0.000_);[Red]\(0.000\)">
                  <c:v>0</c:v>
                </c:pt>
                <c:pt idx="7071" formatCode="0.000_);[Red]\(0.000\)">
                  <c:v>0</c:v>
                </c:pt>
                <c:pt idx="7072" formatCode="0.000_);[Red]\(0.000\)">
                  <c:v>0</c:v>
                </c:pt>
                <c:pt idx="7073" formatCode="0.000_);[Red]\(0.000\)">
                  <c:v>0</c:v>
                </c:pt>
                <c:pt idx="7074" formatCode="0.000_);[Red]\(0.000\)">
                  <c:v>0</c:v>
                </c:pt>
                <c:pt idx="7075" formatCode="0.000_);[Red]\(0.000\)">
                  <c:v>0</c:v>
                </c:pt>
                <c:pt idx="7076" formatCode="0.000_);[Red]\(0.000\)">
                  <c:v>0</c:v>
                </c:pt>
                <c:pt idx="7077" formatCode="0.000_);[Red]\(0.000\)">
                  <c:v>0</c:v>
                </c:pt>
                <c:pt idx="7078" formatCode="0.000_);[Red]\(0.000\)">
                  <c:v>0</c:v>
                </c:pt>
                <c:pt idx="7079" formatCode="0.000_);[Red]\(0.000\)">
                  <c:v>0</c:v>
                </c:pt>
                <c:pt idx="7080" formatCode="0.000_);[Red]\(0.000\)">
                  <c:v>0</c:v>
                </c:pt>
                <c:pt idx="7081" formatCode="0.000_);[Red]\(0.000\)">
                  <c:v>0</c:v>
                </c:pt>
                <c:pt idx="7082" formatCode="0.000_);[Red]\(0.000\)">
                  <c:v>0</c:v>
                </c:pt>
                <c:pt idx="7083" formatCode="0.000_);[Red]\(0.000\)">
                  <c:v>0</c:v>
                </c:pt>
                <c:pt idx="7084" formatCode="0.000_);[Red]\(0.000\)">
                  <c:v>0.5</c:v>
                </c:pt>
                <c:pt idx="7085" formatCode="0.000_);[Red]\(0.000\)">
                  <c:v>1</c:v>
                </c:pt>
                <c:pt idx="7086" formatCode="0.000_);[Red]\(0.000\)">
                  <c:v>0.5</c:v>
                </c:pt>
                <c:pt idx="7087" formatCode="0.000_);[Red]\(0.000\)">
                  <c:v>0</c:v>
                </c:pt>
                <c:pt idx="7088" formatCode="0.000_);[Red]\(0.000\)">
                  <c:v>0</c:v>
                </c:pt>
                <c:pt idx="7089" formatCode="0.000_);[Red]\(0.000\)">
                  <c:v>0</c:v>
                </c:pt>
                <c:pt idx="7090" formatCode="0.000_);[Red]\(0.000\)">
                  <c:v>0</c:v>
                </c:pt>
                <c:pt idx="7091" formatCode="0.000_);[Red]\(0.000\)">
                  <c:v>0</c:v>
                </c:pt>
                <c:pt idx="7092" formatCode="0.000_);[Red]\(0.000\)">
                  <c:v>0</c:v>
                </c:pt>
                <c:pt idx="7093" formatCode="0.000_);[Red]\(0.000\)">
                  <c:v>0</c:v>
                </c:pt>
                <c:pt idx="7094" formatCode="0.000_);[Red]\(0.000\)">
                  <c:v>0</c:v>
                </c:pt>
                <c:pt idx="7095" formatCode="0.000_);[Red]\(0.000\)">
                  <c:v>0</c:v>
                </c:pt>
                <c:pt idx="7096" formatCode="0.000_);[Red]\(0.000\)">
                  <c:v>0</c:v>
                </c:pt>
                <c:pt idx="7097" formatCode="0.000_);[Red]\(0.000\)">
                  <c:v>0</c:v>
                </c:pt>
                <c:pt idx="7098" formatCode="0.000_);[Red]\(0.000\)">
                  <c:v>0</c:v>
                </c:pt>
                <c:pt idx="7099" formatCode="0.000_);[Red]\(0.000\)">
                  <c:v>0</c:v>
                </c:pt>
                <c:pt idx="7100" formatCode="0.000_);[Red]\(0.000\)">
                  <c:v>0</c:v>
                </c:pt>
                <c:pt idx="7101" formatCode="0.000_);[Red]\(0.000\)">
                  <c:v>0</c:v>
                </c:pt>
                <c:pt idx="7102" formatCode="0.000_);[Red]\(0.000\)">
                  <c:v>0</c:v>
                </c:pt>
                <c:pt idx="7103" formatCode="0.000_);[Red]\(0.000\)">
                  <c:v>0</c:v>
                </c:pt>
                <c:pt idx="7104" formatCode="0.000_);[Red]\(0.000\)">
                  <c:v>0</c:v>
                </c:pt>
                <c:pt idx="7105" formatCode="0.000_);[Red]\(0.000\)">
                  <c:v>0</c:v>
                </c:pt>
                <c:pt idx="7106" formatCode="0.000_);[Red]\(0.000\)">
                  <c:v>0</c:v>
                </c:pt>
                <c:pt idx="7107" formatCode="0.000_);[Red]\(0.000\)">
                  <c:v>0</c:v>
                </c:pt>
                <c:pt idx="7108" formatCode="0.000_);[Red]\(0.000\)">
                  <c:v>0</c:v>
                </c:pt>
                <c:pt idx="7109" formatCode="0.000_);[Red]\(0.000\)">
                  <c:v>0</c:v>
                </c:pt>
                <c:pt idx="7110" formatCode="0.000_);[Red]\(0.000\)">
                  <c:v>0</c:v>
                </c:pt>
                <c:pt idx="7111" formatCode="0.000_);[Red]\(0.000\)">
                  <c:v>0</c:v>
                </c:pt>
                <c:pt idx="7112" formatCode="0.000_);[Red]\(0.000\)">
                  <c:v>0</c:v>
                </c:pt>
                <c:pt idx="7113" formatCode="0.000_);[Red]\(0.000\)">
                  <c:v>0</c:v>
                </c:pt>
                <c:pt idx="7114" formatCode="0.000_);[Red]\(0.000\)">
                  <c:v>0</c:v>
                </c:pt>
                <c:pt idx="7115" formatCode="0.000_);[Red]\(0.000\)">
                  <c:v>0</c:v>
                </c:pt>
                <c:pt idx="7116" formatCode="0.000_);[Red]\(0.000\)">
                  <c:v>0</c:v>
                </c:pt>
                <c:pt idx="7117" formatCode="0.000_);[Red]\(0.000\)">
                  <c:v>0</c:v>
                </c:pt>
                <c:pt idx="7118" formatCode="0.000_);[Red]\(0.000\)">
                  <c:v>0</c:v>
                </c:pt>
                <c:pt idx="7119" formatCode="0.000_);[Red]\(0.000\)">
                  <c:v>0</c:v>
                </c:pt>
                <c:pt idx="7120" formatCode="0.000_);[Red]\(0.000\)">
                  <c:v>0</c:v>
                </c:pt>
                <c:pt idx="7121" formatCode="0.000_);[Red]\(0.000\)">
                  <c:v>0</c:v>
                </c:pt>
                <c:pt idx="7122" formatCode="0.000_);[Red]\(0.000\)">
                  <c:v>0</c:v>
                </c:pt>
                <c:pt idx="7123" formatCode="0.000_);[Red]\(0.000\)">
                  <c:v>0</c:v>
                </c:pt>
                <c:pt idx="7124" formatCode="0.000_);[Red]\(0.000\)">
                  <c:v>0</c:v>
                </c:pt>
                <c:pt idx="7125" formatCode="0.000_);[Red]\(0.000\)">
                  <c:v>0</c:v>
                </c:pt>
                <c:pt idx="7126" formatCode="0.000_);[Red]\(0.000\)">
                  <c:v>0</c:v>
                </c:pt>
                <c:pt idx="7127" formatCode="0.000_);[Red]\(0.000\)">
                  <c:v>0</c:v>
                </c:pt>
                <c:pt idx="7128" formatCode="0.000_);[Red]\(0.000\)">
                  <c:v>0</c:v>
                </c:pt>
                <c:pt idx="7129" formatCode="0.000_);[Red]\(0.000\)">
                  <c:v>0</c:v>
                </c:pt>
                <c:pt idx="7130" formatCode="0.000_);[Red]\(0.000\)">
                  <c:v>0</c:v>
                </c:pt>
                <c:pt idx="7131" formatCode="0.000_);[Red]\(0.000\)">
                  <c:v>0</c:v>
                </c:pt>
                <c:pt idx="7132" formatCode="0.000_);[Red]\(0.000\)">
                  <c:v>0</c:v>
                </c:pt>
                <c:pt idx="7133" formatCode="0.000_);[Red]\(0.000\)">
                  <c:v>0</c:v>
                </c:pt>
                <c:pt idx="7134" formatCode="0.000_);[Red]\(0.000\)">
                  <c:v>0</c:v>
                </c:pt>
                <c:pt idx="7135" formatCode="0.000_);[Red]\(0.000\)">
                  <c:v>0</c:v>
                </c:pt>
                <c:pt idx="7136" formatCode="0.000_);[Red]\(0.000\)">
                  <c:v>0</c:v>
                </c:pt>
                <c:pt idx="7137" formatCode="0.000_);[Red]\(0.000\)">
                  <c:v>0</c:v>
                </c:pt>
                <c:pt idx="7138" formatCode="0.000_);[Red]\(0.000\)">
                  <c:v>0</c:v>
                </c:pt>
                <c:pt idx="7139" formatCode="0.000_);[Red]\(0.000\)">
                  <c:v>0</c:v>
                </c:pt>
                <c:pt idx="7140" formatCode="0.000_);[Red]\(0.000\)">
                  <c:v>0</c:v>
                </c:pt>
                <c:pt idx="7141" formatCode="0.000_);[Red]\(0.000\)">
                  <c:v>0</c:v>
                </c:pt>
                <c:pt idx="7142" formatCode="0.000_);[Red]\(0.000\)">
                  <c:v>0</c:v>
                </c:pt>
                <c:pt idx="7143" formatCode="0.000_);[Red]\(0.000\)">
                  <c:v>0</c:v>
                </c:pt>
                <c:pt idx="7144" formatCode="0.000_);[Red]\(0.000\)">
                  <c:v>0</c:v>
                </c:pt>
                <c:pt idx="7145" formatCode="0.000_);[Red]\(0.000\)">
                  <c:v>0</c:v>
                </c:pt>
                <c:pt idx="7146" formatCode="0.000_);[Red]\(0.000\)">
                  <c:v>0</c:v>
                </c:pt>
                <c:pt idx="7147" formatCode="0.000_);[Red]\(0.000\)">
                  <c:v>0</c:v>
                </c:pt>
                <c:pt idx="7148" formatCode="0.000_);[Red]\(0.000\)">
                  <c:v>0</c:v>
                </c:pt>
                <c:pt idx="7149" formatCode="0.000_);[Red]\(0.000\)">
                  <c:v>0</c:v>
                </c:pt>
                <c:pt idx="7150" formatCode="0.000_);[Red]\(0.000\)">
                  <c:v>0</c:v>
                </c:pt>
                <c:pt idx="7151" formatCode="0.000_);[Red]\(0.000\)">
                  <c:v>0</c:v>
                </c:pt>
                <c:pt idx="7152" formatCode="0.000_);[Red]\(0.000\)">
                  <c:v>0</c:v>
                </c:pt>
                <c:pt idx="7153" formatCode="0.000_);[Red]\(0.000\)">
                  <c:v>0</c:v>
                </c:pt>
                <c:pt idx="7154" formatCode="0.000_);[Red]\(0.000\)">
                  <c:v>0</c:v>
                </c:pt>
                <c:pt idx="7155" formatCode="0.000_);[Red]\(0.000\)">
                  <c:v>0</c:v>
                </c:pt>
                <c:pt idx="7156" formatCode="0.000_);[Red]\(0.000\)">
                  <c:v>0</c:v>
                </c:pt>
                <c:pt idx="7157" formatCode="0.000_);[Red]\(0.000\)">
                  <c:v>0</c:v>
                </c:pt>
                <c:pt idx="7158" formatCode="0.000_);[Red]\(0.000\)">
                  <c:v>0</c:v>
                </c:pt>
                <c:pt idx="7159" formatCode="0.000_);[Red]\(0.000\)">
                  <c:v>0</c:v>
                </c:pt>
                <c:pt idx="7160" formatCode="0.000_);[Red]\(0.000\)">
                  <c:v>0</c:v>
                </c:pt>
                <c:pt idx="7161" formatCode="0.000_);[Red]\(0.000\)">
                  <c:v>1.5</c:v>
                </c:pt>
                <c:pt idx="7162" formatCode="0.000_);[Red]\(0.000\)">
                  <c:v>4.5</c:v>
                </c:pt>
                <c:pt idx="7163" formatCode="0.000_);[Red]\(0.000\)">
                  <c:v>2</c:v>
                </c:pt>
                <c:pt idx="7164" formatCode="0.000_);[Red]\(0.000\)">
                  <c:v>2.5</c:v>
                </c:pt>
                <c:pt idx="7165" formatCode="0.000_);[Red]\(0.000\)">
                  <c:v>1</c:v>
                </c:pt>
                <c:pt idx="7166" formatCode="0.000_);[Red]\(0.000\)">
                  <c:v>3</c:v>
                </c:pt>
                <c:pt idx="7167" formatCode="0.000_);[Red]\(0.000\)">
                  <c:v>0.5</c:v>
                </c:pt>
                <c:pt idx="7168" formatCode="0.000_);[Red]\(0.000\)">
                  <c:v>0</c:v>
                </c:pt>
                <c:pt idx="7169" formatCode="0.000_);[Red]\(0.000\)">
                  <c:v>0</c:v>
                </c:pt>
                <c:pt idx="7170" formatCode="0.000_);[Red]\(0.000\)">
                  <c:v>0</c:v>
                </c:pt>
                <c:pt idx="7171" formatCode="0.000_);[Red]\(0.000\)">
                  <c:v>0</c:v>
                </c:pt>
                <c:pt idx="7172" formatCode="0.000_);[Red]\(0.000\)">
                  <c:v>0</c:v>
                </c:pt>
                <c:pt idx="7173" formatCode="0.000_);[Red]\(0.000\)">
                  <c:v>0</c:v>
                </c:pt>
                <c:pt idx="7174" formatCode="0.000_);[Red]\(0.000\)">
                  <c:v>0</c:v>
                </c:pt>
                <c:pt idx="7175" formatCode="0.000_);[Red]\(0.000\)">
                  <c:v>0</c:v>
                </c:pt>
                <c:pt idx="7176" formatCode="0.000_);[Red]\(0.000\)">
                  <c:v>0</c:v>
                </c:pt>
                <c:pt idx="7177" formatCode="0.000_);[Red]\(0.000\)">
                  <c:v>0</c:v>
                </c:pt>
                <c:pt idx="7178" formatCode="0.000_);[Red]\(0.000\)">
                  <c:v>0</c:v>
                </c:pt>
                <c:pt idx="7179" formatCode="0.000_);[Red]\(0.000\)">
                  <c:v>0</c:v>
                </c:pt>
                <c:pt idx="7180" formatCode="0.000_);[Red]\(0.000\)">
                  <c:v>0</c:v>
                </c:pt>
                <c:pt idx="7181" formatCode="0.000_);[Red]\(0.000\)">
                  <c:v>0</c:v>
                </c:pt>
                <c:pt idx="7182" formatCode="0.000_);[Red]\(0.000\)">
                  <c:v>0</c:v>
                </c:pt>
                <c:pt idx="7183" formatCode="0.000_);[Red]\(0.000\)">
                  <c:v>0</c:v>
                </c:pt>
                <c:pt idx="7184" formatCode="0.000_);[Red]\(0.000\)">
                  <c:v>0</c:v>
                </c:pt>
                <c:pt idx="7185" formatCode="0.000_);[Red]\(0.000\)">
                  <c:v>0</c:v>
                </c:pt>
                <c:pt idx="7186" formatCode="0.000_);[Red]\(0.000\)">
                  <c:v>0</c:v>
                </c:pt>
                <c:pt idx="7187" formatCode="0.000_);[Red]\(0.000\)">
                  <c:v>0</c:v>
                </c:pt>
                <c:pt idx="7188" formatCode="0.000_);[Red]\(0.000\)">
                  <c:v>0</c:v>
                </c:pt>
                <c:pt idx="7189" formatCode="0.000_);[Red]\(0.000\)">
                  <c:v>0</c:v>
                </c:pt>
                <c:pt idx="7190" formatCode="0.000_);[Red]\(0.000\)">
                  <c:v>0</c:v>
                </c:pt>
                <c:pt idx="7191" formatCode="0.000_);[Red]\(0.000\)">
                  <c:v>0</c:v>
                </c:pt>
                <c:pt idx="7192" formatCode="0.000_);[Red]\(0.000\)">
                  <c:v>0</c:v>
                </c:pt>
                <c:pt idx="7193" formatCode="0.000_);[Red]\(0.000\)">
                  <c:v>0</c:v>
                </c:pt>
                <c:pt idx="7194" formatCode="0.000_);[Red]\(0.000\)">
                  <c:v>0</c:v>
                </c:pt>
                <c:pt idx="7195" formatCode="0.000_);[Red]\(0.000\)">
                  <c:v>0</c:v>
                </c:pt>
                <c:pt idx="7196" formatCode="0.000_);[Red]\(0.000\)">
                  <c:v>0</c:v>
                </c:pt>
                <c:pt idx="7197" formatCode="0.000_);[Red]\(0.000\)">
                  <c:v>0</c:v>
                </c:pt>
                <c:pt idx="7198" formatCode="0.000_);[Red]\(0.000\)">
                  <c:v>0</c:v>
                </c:pt>
                <c:pt idx="7199" formatCode="0.000_);[Red]\(0.000\)">
                  <c:v>0</c:v>
                </c:pt>
                <c:pt idx="7200" formatCode="0.000_);[Red]\(0.000\)">
                  <c:v>0</c:v>
                </c:pt>
                <c:pt idx="7201" formatCode="0.000_);[Red]\(0.000\)">
                  <c:v>0</c:v>
                </c:pt>
                <c:pt idx="7202" formatCode="0.000_);[Red]\(0.000\)">
                  <c:v>0</c:v>
                </c:pt>
                <c:pt idx="7203" formatCode="0.000_);[Red]\(0.000\)">
                  <c:v>0</c:v>
                </c:pt>
                <c:pt idx="7204" formatCode="0.000_);[Red]\(0.000\)">
                  <c:v>0</c:v>
                </c:pt>
                <c:pt idx="7205" formatCode="0.000_);[Red]\(0.000\)">
                  <c:v>0</c:v>
                </c:pt>
                <c:pt idx="7206" formatCode="0.000_);[Red]\(0.000\)">
                  <c:v>0</c:v>
                </c:pt>
                <c:pt idx="7207" formatCode="0.000_);[Red]\(0.000\)">
                  <c:v>0</c:v>
                </c:pt>
                <c:pt idx="7208" formatCode="0.000_);[Red]\(0.000\)">
                  <c:v>0</c:v>
                </c:pt>
                <c:pt idx="7209" formatCode="0.000_);[Red]\(0.000\)">
                  <c:v>0</c:v>
                </c:pt>
                <c:pt idx="7210" formatCode="0.000_);[Red]\(0.000\)">
                  <c:v>0</c:v>
                </c:pt>
                <c:pt idx="7211" formatCode="0.000_);[Red]\(0.000\)">
                  <c:v>0</c:v>
                </c:pt>
                <c:pt idx="7212" formatCode="0.000_);[Red]\(0.000\)">
                  <c:v>0</c:v>
                </c:pt>
                <c:pt idx="7213" formatCode="0.000_);[Red]\(0.000\)">
                  <c:v>0</c:v>
                </c:pt>
                <c:pt idx="7214" formatCode="0.000_);[Red]\(0.000\)">
                  <c:v>0</c:v>
                </c:pt>
                <c:pt idx="7215" formatCode="0.000_);[Red]\(0.000\)">
                  <c:v>0</c:v>
                </c:pt>
                <c:pt idx="7216" formatCode="0.000_);[Red]\(0.000\)">
                  <c:v>0</c:v>
                </c:pt>
                <c:pt idx="7217" formatCode="0.000_);[Red]\(0.000\)">
                  <c:v>0</c:v>
                </c:pt>
                <c:pt idx="7218" formatCode="0.000_);[Red]\(0.000\)">
                  <c:v>0</c:v>
                </c:pt>
                <c:pt idx="7219" formatCode="0.000_);[Red]\(0.000\)">
                  <c:v>0</c:v>
                </c:pt>
                <c:pt idx="7220" formatCode="0.000_);[Red]\(0.000\)">
                  <c:v>0</c:v>
                </c:pt>
                <c:pt idx="7221" formatCode="0.000_);[Red]\(0.000\)">
                  <c:v>0</c:v>
                </c:pt>
                <c:pt idx="7222" formatCode="0.000_);[Red]\(0.000\)">
                  <c:v>0</c:v>
                </c:pt>
                <c:pt idx="7223" formatCode="0.000_);[Red]\(0.000\)">
                  <c:v>0</c:v>
                </c:pt>
                <c:pt idx="7224" formatCode="0.000_);[Red]\(0.000\)">
                  <c:v>0</c:v>
                </c:pt>
                <c:pt idx="7225" formatCode="0.000_);[Red]\(0.000\)">
                  <c:v>0</c:v>
                </c:pt>
                <c:pt idx="7226" formatCode="0.000_);[Red]\(0.000\)">
                  <c:v>0</c:v>
                </c:pt>
                <c:pt idx="7227" formatCode="0.000_);[Red]\(0.000\)">
                  <c:v>0</c:v>
                </c:pt>
                <c:pt idx="7228" formatCode="0.000_);[Red]\(0.000\)">
                  <c:v>0</c:v>
                </c:pt>
                <c:pt idx="7229" formatCode="0.000_);[Red]\(0.000\)">
                  <c:v>0</c:v>
                </c:pt>
                <c:pt idx="7230" formatCode="0.000_);[Red]\(0.000\)">
                  <c:v>0</c:v>
                </c:pt>
                <c:pt idx="7231" formatCode="0.000_);[Red]\(0.000\)">
                  <c:v>0</c:v>
                </c:pt>
                <c:pt idx="7232" formatCode="0.000_);[Red]\(0.000\)">
                  <c:v>0</c:v>
                </c:pt>
                <c:pt idx="7233" formatCode="0.000_);[Red]\(0.000\)">
                  <c:v>0</c:v>
                </c:pt>
                <c:pt idx="7234" formatCode="0.000_);[Red]\(0.000\)">
                  <c:v>0</c:v>
                </c:pt>
                <c:pt idx="7235" formatCode="0.000_);[Red]\(0.000\)">
                  <c:v>0</c:v>
                </c:pt>
                <c:pt idx="7236" formatCode="0.000_);[Red]\(0.000\)">
                  <c:v>0</c:v>
                </c:pt>
                <c:pt idx="7237" formatCode="0.000_);[Red]\(0.000\)">
                  <c:v>0</c:v>
                </c:pt>
                <c:pt idx="7238" formatCode="0.000_);[Red]\(0.000\)">
                  <c:v>0</c:v>
                </c:pt>
                <c:pt idx="7239" formatCode="0.000_);[Red]\(0.000\)">
                  <c:v>0</c:v>
                </c:pt>
                <c:pt idx="7240" formatCode="0.000_);[Red]\(0.000\)">
                  <c:v>0</c:v>
                </c:pt>
                <c:pt idx="7241" formatCode="0.000_);[Red]\(0.000\)">
                  <c:v>0</c:v>
                </c:pt>
                <c:pt idx="7242" formatCode="0.000_);[Red]\(0.000\)">
                  <c:v>0</c:v>
                </c:pt>
                <c:pt idx="7243" formatCode="0.000_);[Red]\(0.000\)">
                  <c:v>0</c:v>
                </c:pt>
                <c:pt idx="7244" formatCode="0.000_);[Red]\(0.000\)">
                  <c:v>0</c:v>
                </c:pt>
                <c:pt idx="7245" formatCode="0.000_);[Red]\(0.000\)">
                  <c:v>0</c:v>
                </c:pt>
                <c:pt idx="7246" formatCode="0.000_);[Red]\(0.000\)">
                  <c:v>0</c:v>
                </c:pt>
                <c:pt idx="7247" formatCode="0.000_);[Red]\(0.000\)">
                  <c:v>0</c:v>
                </c:pt>
                <c:pt idx="7248" formatCode="0.000_);[Red]\(0.000\)">
                  <c:v>0</c:v>
                </c:pt>
                <c:pt idx="7249" formatCode="0.000_);[Red]\(0.000\)">
                  <c:v>0</c:v>
                </c:pt>
                <c:pt idx="7250" formatCode="0.000_);[Red]\(0.000\)">
                  <c:v>0</c:v>
                </c:pt>
                <c:pt idx="7251" formatCode="0.000_);[Red]\(0.000\)">
                  <c:v>0</c:v>
                </c:pt>
                <c:pt idx="7252" formatCode="0.000_);[Red]\(0.000\)">
                  <c:v>0</c:v>
                </c:pt>
                <c:pt idx="7253" formatCode="0.000_);[Red]\(0.000\)">
                  <c:v>0</c:v>
                </c:pt>
                <c:pt idx="7254" formatCode="0.000_);[Red]\(0.000\)">
                  <c:v>0</c:v>
                </c:pt>
                <c:pt idx="7255" formatCode="0.000_);[Red]\(0.000\)">
                  <c:v>0</c:v>
                </c:pt>
                <c:pt idx="7256" formatCode="0.000_);[Red]\(0.000\)">
                  <c:v>0</c:v>
                </c:pt>
                <c:pt idx="7257" formatCode="0.000_);[Red]\(0.000\)">
                  <c:v>0</c:v>
                </c:pt>
                <c:pt idx="7258" formatCode="0.000_);[Red]\(0.000\)">
                  <c:v>0</c:v>
                </c:pt>
                <c:pt idx="7259" formatCode="0.000_);[Red]\(0.000\)">
                  <c:v>0</c:v>
                </c:pt>
                <c:pt idx="7260" formatCode="0.000_);[Red]\(0.000\)">
                  <c:v>0</c:v>
                </c:pt>
                <c:pt idx="7261" formatCode="0.000_);[Red]\(0.000\)">
                  <c:v>0</c:v>
                </c:pt>
                <c:pt idx="7262" formatCode="0.000_);[Red]\(0.000\)">
                  <c:v>0</c:v>
                </c:pt>
                <c:pt idx="7263" formatCode="0.000_);[Red]\(0.000\)">
                  <c:v>0</c:v>
                </c:pt>
                <c:pt idx="7264" formatCode="0.000_);[Red]\(0.000\)">
                  <c:v>0</c:v>
                </c:pt>
                <c:pt idx="7265" formatCode="0.000_);[Red]\(0.000\)">
                  <c:v>0</c:v>
                </c:pt>
                <c:pt idx="7266" formatCode="0.000_);[Red]\(0.000\)">
                  <c:v>0</c:v>
                </c:pt>
                <c:pt idx="7267" formatCode="0.000_);[Red]\(0.000\)">
                  <c:v>0</c:v>
                </c:pt>
                <c:pt idx="7268" formatCode="0.000_);[Red]\(0.000\)">
                  <c:v>0</c:v>
                </c:pt>
                <c:pt idx="7269" formatCode="0.000_);[Red]\(0.000\)">
                  <c:v>0</c:v>
                </c:pt>
                <c:pt idx="7270" formatCode="0.000_);[Red]\(0.000\)">
                  <c:v>0</c:v>
                </c:pt>
                <c:pt idx="7271" formatCode="0.000_);[Red]\(0.000\)">
                  <c:v>0</c:v>
                </c:pt>
                <c:pt idx="7272" formatCode="0.000_);[Red]\(0.000\)">
                  <c:v>0</c:v>
                </c:pt>
                <c:pt idx="7273" formatCode="0.000_);[Red]\(0.000\)">
                  <c:v>0</c:v>
                </c:pt>
                <c:pt idx="7274" formatCode="0.000_);[Red]\(0.000\)">
                  <c:v>0</c:v>
                </c:pt>
                <c:pt idx="7275" formatCode="0.000_);[Red]\(0.000\)">
                  <c:v>0</c:v>
                </c:pt>
                <c:pt idx="7276" formatCode="0.000_);[Red]\(0.000\)">
                  <c:v>0</c:v>
                </c:pt>
                <c:pt idx="7277" formatCode="0.000_);[Red]\(0.000\)">
                  <c:v>0</c:v>
                </c:pt>
                <c:pt idx="7278" formatCode="0.000_);[Red]\(0.000\)">
                  <c:v>0</c:v>
                </c:pt>
                <c:pt idx="7279" formatCode="0.000_);[Red]\(0.000\)">
                  <c:v>0</c:v>
                </c:pt>
                <c:pt idx="7280" formatCode="0.000_);[Red]\(0.000\)">
                  <c:v>0</c:v>
                </c:pt>
                <c:pt idx="7281" formatCode="0.000_);[Red]\(0.000\)">
                  <c:v>0</c:v>
                </c:pt>
                <c:pt idx="7282" formatCode="0.000_);[Red]\(0.000\)">
                  <c:v>0</c:v>
                </c:pt>
                <c:pt idx="7283" formatCode="0.000_);[Red]\(0.000\)">
                  <c:v>0</c:v>
                </c:pt>
                <c:pt idx="7284" formatCode="0.000_);[Red]\(0.000\)">
                  <c:v>0</c:v>
                </c:pt>
                <c:pt idx="7285" formatCode="0.000_);[Red]\(0.000\)">
                  <c:v>0</c:v>
                </c:pt>
                <c:pt idx="7286" formatCode="0.000_);[Red]\(0.000\)">
                  <c:v>0</c:v>
                </c:pt>
                <c:pt idx="7287" formatCode="0.000_);[Red]\(0.000\)">
                  <c:v>0</c:v>
                </c:pt>
                <c:pt idx="7288" formatCode="0.000_);[Red]\(0.000\)">
                  <c:v>0</c:v>
                </c:pt>
                <c:pt idx="7289" formatCode="0.000_);[Red]\(0.000\)">
                  <c:v>0</c:v>
                </c:pt>
                <c:pt idx="7290" formatCode="0.000_);[Red]\(0.000\)">
                  <c:v>0</c:v>
                </c:pt>
                <c:pt idx="7291" formatCode="0.000_);[Red]\(0.000\)">
                  <c:v>0</c:v>
                </c:pt>
                <c:pt idx="7292" formatCode="0.000_);[Red]\(0.000\)">
                  <c:v>0</c:v>
                </c:pt>
                <c:pt idx="7293" formatCode="0.000_);[Red]\(0.000\)">
                  <c:v>0</c:v>
                </c:pt>
                <c:pt idx="7294" formatCode="0.000_);[Red]\(0.000\)">
                  <c:v>0</c:v>
                </c:pt>
                <c:pt idx="7295" formatCode="0.000_);[Red]\(0.000\)">
                  <c:v>0</c:v>
                </c:pt>
                <c:pt idx="7296" formatCode="0.000_);[Red]\(0.000\)">
                  <c:v>0</c:v>
                </c:pt>
                <c:pt idx="7297" formatCode="0.000_);[Red]\(0.000\)">
                  <c:v>0</c:v>
                </c:pt>
                <c:pt idx="7298" formatCode="0.000_);[Red]\(0.000\)">
                  <c:v>0</c:v>
                </c:pt>
                <c:pt idx="7299" formatCode="0.000_);[Red]\(0.000\)">
                  <c:v>0</c:v>
                </c:pt>
                <c:pt idx="7300" formatCode="0.000_);[Red]\(0.000\)">
                  <c:v>0</c:v>
                </c:pt>
                <c:pt idx="7301" formatCode="0.000_);[Red]\(0.000\)">
                  <c:v>0</c:v>
                </c:pt>
                <c:pt idx="7302" formatCode="0.000_);[Red]\(0.000\)">
                  <c:v>0</c:v>
                </c:pt>
                <c:pt idx="7303" formatCode="0.000_);[Red]\(0.000\)">
                  <c:v>0</c:v>
                </c:pt>
                <c:pt idx="7304" formatCode="0.000_);[Red]\(0.000\)">
                  <c:v>0</c:v>
                </c:pt>
                <c:pt idx="7305" formatCode="0.000_);[Red]\(0.000\)">
                  <c:v>0</c:v>
                </c:pt>
                <c:pt idx="7306" formatCode="0.000_);[Red]\(0.000\)">
                  <c:v>0</c:v>
                </c:pt>
                <c:pt idx="7307" formatCode="0.000_);[Red]\(0.000\)">
                  <c:v>0</c:v>
                </c:pt>
                <c:pt idx="7308" formatCode="0.000_);[Red]\(0.000\)">
                  <c:v>0</c:v>
                </c:pt>
                <c:pt idx="7309" formatCode="0.000_);[Red]\(0.000\)">
                  <c:v>0</c:v>
                </c:pt>
                <c:pt idx="7310" formatCode="0.000_);[Red]\(0.000\)">
                  <c:v>0</c:v>
                </c:pt>
                <c:pt idx="7311" formatCode="0.000_);[Red]\(0.000\)">
                  <c:v>0</c:v>
                </c:pt>
                <c:pt idx="7312" formatCode="0.000_);[Red]\(0.000\)">
                  <c:v>0</c:v>
                </c:pt>
                <c:pt idx="7313" formatCode="0.000_);[Red]\(0.000\)">
                  <c:v>0</c:v>
                </c:pt>
                <c:pt idx="7314" formatCode="0.000_);[Red]\(0.000\)">
                  <c:v>0</c:v>
                </c:pt>
                <c:pt idx="7315" formatCode="0.000_);[Red]\(0.000\)">
                  <c:v>0</c:v>
                </c:pt>
                <c:pt idx="7316" formatCode="0.000_);[Red]\(0.000\)">
                  <c:v>0</c:v>
                </c:pt>
                <c:pt idx="7317" formatCode="0.000_);[Red]\(0.000\)">
                  <c:v>0</c:v>
                </c:pt>
                <c:pt idx="7318" formatCode="0.000_);[Red]\(0.000\)">
                  <c:v>0</c:v>
                </c:pt>
                <c:pt idx="7319" formatCode="0.000_);[Red]\(0.000\)">
                  <c:v>0</c:v>
                </c:pt>
                <c:pt idx="7320" formatCode="0.000_);[Red]\(0.000\)">
                  <c:v>0</c:v>
                </c:pt>
                <c:pt idx="7321" formatCode="0.000_);[Red]\(0.000\)">
                  <c:v>0</c:v>
                </c:pt>
                <c:pt idx="7322" formatCode="0.000_);[Red]\(0.000\)">
                  <c:v>0</c:v>
                </c:pt>
                <c:pt idx="7323" formatCode="0.000_);[Red]\(0.000\)">
                  <c:v>0</c:v>
                </c:pt>
                <c:pt idx="7324" formatCode="0.000_);[Red]\(0.000\)">
                  <c:v>0</c:v>
                </c:pt>
                <c:pt idx="7325" formatCode="0.000_);[Red]\(0.000\)">
                  <c:v>0</c:v>
                </c:pt>
                <c:pt idx="7326" formatCode="0.000_);[Red]\(0.000\)">
                  <c:v>0</c:v>
                </c:pt>
                <c:pt idx="7327" formatCode="0.000_);[Red]\(0.000\)">
                  <c:v>0</c:v>
                </c:pt>
                <c:pt idx="7328" formatCode="0.000_);[Red]\(0.000\)">
                  <c:v>0</c:v>
                </c:pt>
                <c:pt idx="7329" formatCode="0.000_);[Red]\(0.000\)">
                  <c:v>0</c:v>
                </c:pt>
                <c:pt idx="7330" formatCode="0.000_);[Red]\(0.000\)">
                  <c:v>0</c:v>
                </c:pt>
                <c:pt idx="7331" formatCode="0.000_);[Red]\(0.000\)">
                  <c:v>0</c:v>
                </c:pt>
                <c:pt idx="7332" formatCode="0.000_);[Red]\(0.000\)">
                  <c:v>0</c:v>
                </c:pt>
                <c:pt idx="7333" formatCode="0.000_);[Red]\(0.000\)">
                  <c:v>0</c:v>
                </c:pt>
                <c:pt idx="7334" formatCode="0.000_);[Red]\(0.000\)">
                  <c:v>0</c:v>
                </c:pt>
                <c:pt idx="7335" formatCode="0.000_);[Red]\(0.000\)">
                  <c:v>0</c:v>
                </c:pt>
                <c:pt idx="7336" formatCode="0.000_);[Red]\(0.000\)">
                  <c:v>0</c:v>
                </c:pt>
                <c:pt idx="7337" formatCode="0.000_);[Red]\(0.000\)">
                  <c:v>0</c:v>
                </c:pt>
                <c:pt idx="7338" formatCode="0.000_);[Red]\(0.000\)">
                  <c:v>0</c:v>
                </c:pt>
                <c:pt idx="7339" formatCode="0.000_);[Red]\(0.000\)">
                  <c:v>0</c:v>
                </c:pt>
                <c:pt idx="7340" formatCode="0.000_);[Red]\(0.000\)">
                  <c:v>0</c:v>
                </c:pt>
                <c:pt idx="7341" formatCode="0.000_);[Red]\(0.000\)">
                  <c:v>0</c:v>
                </c:pt>
                <c:pt idx="7342" formatCode="0.000_);[Red]\(0.000\)">
                  <c:v>0</c:v>
                </c:pt>
                <c:pt idx="7343" formatCode="0.000_);[Red]\(0.000\)">
                  <c:v>0</c:v>
                </c:pt>
                <c:pt idx="7344" formatCode="0.000_);[Red]\(0.000\)">
                  <c:v>0</c:v>
                </c:pt>
                <c:pt idx="7345" formatCode="0.000_);[Red]\(0.000\)">
                  <c:v>0</c:v>
                </c:pt>
                <c:pt idx="7346" formatCode="0.000_);[Red]\(0.000\)">
                  <c:v>0</c:v>
                </c:pt>
                <c:pt idx="7347" formatCode="0.000_);[Red]\(0.000\)">
                  <c:v>0</c:v>
                </c:pt>
                <c:pt idx="7348" formatCode="0.000_);[Red]\(0.000\)">
                  <c:v>0</c:v>
                </c:pt>
                <c:pt idx="7349" formatCode="0.000_);[Red]\(0.000\)">
                  <c:v>0</c:v>
                </c:pt>
                <c:pt idx="7350" formatCode="0.000_);[Red]\(0.000\)">
                  <c:v>0</c:v>
                </c:pt>
                <c:pt idx="7351" formatCode="0.000_);[Red]\(0.000\)">
                  <c:v>0</c:v>
                </c:pt>
                <c:pt idx="7352" formatCode="0.000_);[Red]\(0.000\)">
                  <c:v>0</c:v>
                </c:pt>
                <c:pt idx="7353" formatCode="0.000_);[Red]\(0.000\)">
                  <c:v>0</c:v>
                </c:pt>
                <c:pt idx="7354" formatCode="0.000_);[Red]\(0.000\)">
                  <c:v>0</c:v>
                </c:pt>
                <c:pt idx="7355" formatCode="0.000_);[Red]\(0.000\)">
                  <c:v>0</c:v>
                </c:pt>
                <c:pt idx="7356" formatCode="0.000_);[Red]\(0.000\)">
                  <c:v>0</c:v>
                </c:pt>
                <c:pt idx="7357" formatCode="0.000_);[Red]\(0.000\)">
                  <c:v>0</c:v>
                </c:pt>
                <c:pt idx="7358" formatCode="0.000_);[Red]\(0.000\)">
                  <c:v>0</c:v>
                </c:pt>
                <c:pt idx="7359" formatCode="0.000_);[Red]\(0.000\)">
                  <c:v>0</c:v>
                </c:pt>
                <c:pt idx="7360" formatCode="0.000_);[Red]\(0.000\)">
                  <c:v>0</c:v>
                </c:pt>
                <c:pt idx="7361" formatCode="0.000_);[Red]\(0.000\)">
                  <c:v>0</c:v>
                </c:pt>
                <c:pt idx="7362" formatCode="0.000_);[Red]\(0.000\)">
                  <c:v>0</c:v>
                </c:pt>
                <c:pt idx="7363" formatCode="0.000_);[Red]\(0.000\)">
                  <c:v>0</c:v>
                </c:pt>
                <c:pt idx="7364" formatCode="0.000_);[Red]\(0.000\)">
                  <c:v>0</c:v>
                </c:pt>
                <c:pt idx="7365" formatCode="0.000_);[Red]\(0.000\)">
                  <c:v>0</c:v>
                </c:pt>
                <c:pt idx="7366" formatCode="0.000_);[Red]\(0.000\)">
                  <c:v>0</c:v>
                </c:pt>
                <c:pt idx="7367" formatCode="0.000_);[Red]\(0.000\)">
                  <c:v>0</c:v>
                </c:pt>
                <c:pt idx="7368" formatCode="0.000_);[Red]\(0.000\)">
                  <c:v>0</c:v>
                </c:pt>
                <c:pt idx="7369" formatCode="0.000_);[Red]\(0.000\)">
                  <c:v>1</c:v>
                </c:pt>
                <c:pt idx="7370" formatCode="0.000_);[Red]\(0.000\)">
                  <c:v>1</c:v>
                </c:pt>
                <c:pt idx="7371" formatCode="0.000_);[Red]\(0.000\)">
                  <c:v>1</c:v>
                </c:pt>
                <c:pt idx="7372" formatCode="0.000_);[Red]\(0.000\)">
                  <c:v>0</c:v>
                </c:pt>
                <c:pt idx="7373" formatCode="0.000_);[Red]\(0.000\)">
                  <c:v>0.5</c:v>
                </c:pt>
                <c:pt idx="7374" formatCode="0.000_);[Red]\(0.000\)">
                  <c:v>0</c:v>
                </c:pt>
                <c:pt idx="7375" formatCode="0.000_);[Red]\(0.000\)">
                  <c:v>3</c:v>
                </c:pt>
                <c:pt idx="7376" formatCode="0.000_);[Red]\(0.000\)">
                  <c:v>0.5</c:v>
                </c:pt>
                <c:pt idx="7377" formatCode="0.000_);[Red]\(0.000\)">
                  <c:v>0</c:v>
                </c:pt>
                <c:pt idx="7378" formatCode="0.000_);[Red]\(0.000\)">
                  <c:v>0</c:v>
                </c:pt>
                <c:pt idx="7379" formatCode="0.000_);[Red]\(0.000\)">
                  <c:v>0</c:v>
                </c:pt>
                <c:pt idx="7380" formatCode="0.000_);[Red]\(0.000\)">
                  <c:v>0</c:v>
                </c:pt>
                <c:pt idx="7381" formatCode="0.000_);[Red]\(0.000\)">
                  <c:v>0</c:v>
                </c:pt>
                <c:pt idx="7382" formatCode="0.000_);[Red]\(0.000\)">
                  <c:v>0</c:v>
                </c:pt>
                <c:pt idx="7383" formatCode="0.000_);[Red]\(0.000\)">
                  <c:v>0</c:v>
                </c:pt>
                <c:pt idx="7384" formatCode="0.000_);[Red]\(0.000\)">
                  <c:v>0</c:v>
                </c:pt>
                <c:pt idx="7385" formatCode="0.000_);[Red]\(0.000\)">
                  <c:v>0</c:v>
                </c:pt>
                <c:pt idx="7386" formatCode="0.000_);[Red]\(0.000\)">
                  <c:v>0</c:v>
                </c:pt>
                <c:pt idx="7387" formatCode="0.000_);[Red]\(0.000\)">
                  <c:v>0.5</c:v>
                </c:pt>
                <c:pt idx="7388" formatCode="0.000_);[Red]\(0.000\)">
                  <c:v>0</c:v>
                </c:pt>
                <c:pt idx="7389" formatCode="0.000_);[Red]\(0.000\)">
                  <c:v>2</c:v>
                </c:pt>
                <c:pt idx="7390" formatCode="0.000_);[Red]\(0.000\)">
                  <c:v>1.5</c:v>
                </c:pt>
                <c:pt idx="7391" formatCode="0.000_);[Red]\(0.000\)">
                  <c:v>0.5</c:v>
                </c:pt>
                <c:pt idx="7392" formatCode="0.000_);[Red]\(0.000\)">
                  <c:v>0.5</c:v>
                </c:pt>
                <c:pt idx="7393" formatCode="0.000_);[Red]\(0.000\)">
                  <c:v>0.5</c:v>
                </c:pt>
                <c:pt idx="7394" formatCode="0.000_);[Red]\(0.000\)">
                  <c:v>0.5</c:v>
                </c:pt>
                <c:pt idx="7395" formatCode="0.000_);[Red]\(0.000\)">
                  <c:v>2.5</c:v>
                </c:pt>
                <c:pt idx="7396" formatCode="0.000_);[Red]\(0.000\)">
                  <c:v>1</c:v>
                </c:pt>
                <c:pt idx="7397" formatCode="0.000_);[Red]\(0.000\)">
                  <c:v>3</c:v>
                </c:pt>
                <c:pt idx="7398" formatCode="0.000_);[Red]\(0.000\)">
                  <c:v>7</c:v>
                </c:pt>
                <c:pt idx="7399" formatCode="0.000_);[Red]\(0.000\)">
                  <c:v>13</c:v>
                </c:pt>
                <c:pt idx="7400" formatCode="0.000_);[Red]\(0.000\)">
                  <c:v>8.5</c:v>
                </c:pt>
                <c:pt idx="7401" formatCode="0.000_);[Red]\(0.000\)">
                  <c:v>4</c:v>
                </c:pt>
                <c:pt idx="7402" formatCode="0.000_);[Red]\(0.000\)">
                  <c:v>1</c:v>
                </c:pt>
                <c:pt idx="7403" formatCode="0.000_);[Red]\(0.000\)">
                  <c:v>4</c:v>
                </c:pt>
                <c:pt idx="7404" formatCode="0.000_);[Red]\(0.000\)">
                  <c:v>4</c:v>
                </c:pt>
                <c:pt idx="7405" formatCode="0.000_);[Red]\(0.000\)">
                  <c:v>1.5</c:v>
                </c:pt>
                <c:pt idx="7406" formatCode="0.000_);[Red]\(0.000\)">
                  <c:v>0.5</c:v>
                </c:pt>
                <c:pt idx="7407" formatCode="0.000_);[Red]\(0.000\)">
                  <c:v>0</c:v>
                </c:pt>
                <c:pt idx="7408" formatCode="0.000_);[Red]\(0.000\)">
                  <c:v>0</c:v>
                </c:pt>
                <c:pt idx="7409" formatCode="0.000_);[Red]\(0.000\)">
                  <c:v>0</c:v>
                </c:pt>
                <c:pt idx="7410" formatCode="0.000_);[Red]\(0.000\)">
                  <c:v>0</c:v>
                </c:pt>
                <c:pt idx="7411" formatCode="0.000_);[Red]\(0.000\)">
                  <c:v>0</c:v>
                </c:pt>
                <c:pt idx="7412" formatCode="0.000_);[Red]\(0.000\)">
                  <c:v>0</c:v>
                </c:pt>
                <c:pt idx="7413" formatCode="0.000_);[Red]\(0.000\)">
                  <c:v>0</c:v>
                </c:pt>
                <c:pt idx="7414" formatCode="0.000_);[Red]\(0.000\)">
                  <c:v>0</c:v>
                </c:pt>
                <c:pt idx="7415" formatCode="0.000_);[Red]\(0.000\)">
                  <c:v>0</c:v>
                </c:pt>
                <c:pt idx="7416" formatCode="0.000_);[Red]\(0.000\)">
                  <c:v>0</c:v>
                </c:pt>
                <c:pt idx="7417" formatCode="0.000_);[Red]\(0.000\)">
                  <c:v>0</c:v>
                </c:pt>
                <c:pt idx="7418" formatCode="0.000_);[Red]\(0.000\)">
                  <c:v>0</c:v>
                </c:pt>
                <c:pt idx="7419" formatCode="0.000_);[Red]\(0.000\)">
                  <c:v>0</c:v>
                </c:pt>
                <c:pt idx="7420" formatCode="0.000_);[Red]\(0.000\)">
                  <c:v>0</c:v>
                </c:pt>
                <c:pt idx="7421" formatCode="0.000_);[Red]\(0.000\)">
                  <c:v>0</c:v>
                </c:pt>
                <c:pt idx="7422" formatCode="0.000_);[Red]\(0.000\)">
                  <c:v>0</c:v>
                </c:pt>
                <c:pt idx="7423" formatCode="0.000_);[Red]\(0.000\)">
                  <c:v>0</c:v>
                </c:pt>
                <c:pt idx="7424" formatCode="0.000_);[Red]\(0.000\)">
                  <c:v>0</c:v>
                </c:pt>
                <c:pt idx="7425" formatCode="0.000_);[Red]\(0.000\)">
                  <c:v>0</c:v>
                </c:pt>
                <c:pt idx="7426" formatCode="0.000_);[Red]\(0.000\)">
                  <c:v>0</c:v>
                </c:pt>
                <c:pt idx="7427" formatCode="0.000_);[Red]\(0.000\)">
                  <c:v>0</c:v>
                </c:pt>
                <c:pt idx="7428" formatCode="0.000_);[Red]\(0.000\)">
                  <c:v>0</c:v>
                </c:pt>
                <c:pt idx="7429" formatCode="0.000_);[Red]\(0.000\)">
                  <c:v>0</c:v>
                </c:pt>
                <c:pt idx="7430" formatCode="0.000_);[Red]\(0.000\)">
                  <c:v>0</c:v>
                </c:pt>
                <c:pt idx="7431" formatCode="0.000_);[Red]\(0.000\)">
                  <c:v>0</c:v>
                </c:pt>
                <c:pt idx="7432" formatCode="0.000_);[Red]\(0.000\)">
                  <c:v>0</c:v>
                </c:pt>
                <c:pt idx="7433" formatCode="0.000_);[Red]\(0.000\)">
                  <c:v>0</c:v>
                </c:pt>
                <c:pt idx="7434" formatCode="0.000_);[Red]\(0.000\)">
                  <c:v>0</c:v>
                </c:pt>
                <c:pt idx="7435" formatCode="0.000_);[Red]\(0.000\)">
                  <c:v>0</c:v>
                </c:pt>
                <c:pt idx="7436" formatCode="0.000_);[Red]\(0.000\)">
                  <c:v>0</c:v>
                </c:pt>
                <c:pt idx="7437" formatCode="0.000_);[Red]\(0.000\)">
                  <c:v>0</c:v>
                </c:pt>
                <c:pt idx="7438" formatCode="0.000_);[Red]\(0.000\)">
                  <c:v>0</c:v>
                </c:pt>
                <c:pt idx="7439" formatCode="0.000_);[Red]\(0.000\)">
                  <c:v>0</c:v>
                </c:pt>
                <c:pt idx="7440" formatCode="0.000_);[Red]\(0.000\)">
                  <c:v>0</c:v>
                </c:pt>
                <c:pt idx="7441" formatCode="0.000_);[Red]\(0.000\)">
                  <c:v>0</c:v>
                </c:pt>
                <c:pt idx="7442" formatCode="0.000_);[Red]\(0.000\)">
                  <c:v>0</c:v>
                </c:pt>
                <c:pt idx="7443" formatCode="0.000_);[Red]\(0.000\)">
                  <c:v>0</c:v>
                </c:pt>
                <c:pt idx="7444" formatCode="0.000_);[Red]\(0.000\)">
                  <c:v>0</c:v>
                </c:pt>
                <c:pt idx="7445" formatCode="0.000_);[Red]\(0.000\)">
                  <c:v>0</c:v>
                </c:pt>
                <c:pt idx="7446" formatCode="0.000_);[Red]\(0.000\)">
                  <c:v>0</c:v>
                </c:pt>
                <c:pt idx="7447" formatCode="0.000_);[Red]\(0.000\)">
                  <c:v>1</c:v>
                </c:pt>
                <c:pt idx="7448" formatCode="0.000_);[Red]\(0.000\)">
                  <c:v>1.5</c:v>
                </c:pt>
                <c:pt idx="7449" formatCode="0.000_);[Red]\(0.000\)">
                  <c:v>0</c:v>
                </c:pt>
                <c:pt idx="7450" formatCode="0.000_);[Red]\(0.000\)">
                  <c:v>0.5</c:v>
                </c:pt>
                <c:pt idx="7451" formatCode="0.000_);[Red]\(0.000\)">
                  <c:v>0</c:v>
                </c:pt>
                <c:pt idx="7452" formatCode="0.000_);[Red]\(0.000\)">
                  <c:v>0</c:v>
                </c:pt>
                <c:pt idx="7453" formatCode="0.000_);[Red]\(0.000\)">
                  <c:v>0</c:v>
                </c:pt>
                <c:pt idx="7454" formatCode="0.000_);[Red]\(0.000\)">
                  <c:v>0</c:v>
                </c:pt>
                <c:pt idx="7455" formatCode="0.000_);[Red]\(0.000\)">
                  <c:v>0</c:v>
                </c:pt>
                <c:pt idx="7456" formatCode="0.000_);[Red]\(0.000\)">
                  <c:v>0</c:v>
                </c:pt>
                <c:pt idx="7457" formatCode="0.000_);[Red]\(0.000\)">
                  <c:v>0.5</c:v>
                </c:pt>
                <c:pt idx="7458" formatCode="0.000_);[Red]\(0.000\)">
                  <c:v>0</c:v>
                </c:pt>
                <c:pt idx="7459" formatCode="0.000_);[Red]\(0.000\)">
                  <c:v>0</c:v>
                </c:pt>
                <c:pt idx="7460" formatCode="0.000_);[Red]\(0.000\)">
                  <c:v>0</c:v>
                </c:pt>
                <c:pt idx="7461" formatCode="0.000_);[Red]\(0.000\)">
                  <c:v>0.5</c:v>
                </c:pt>
                <c:pt idx="7462" formatCode="0.000_);[Red]\(0.000\)">
                  <c:v>1</c:v>
                </c:pt>
                <c:pt idx="7463" formatCode="0.000_);[Red]\(0.000\)">
                  <c:v>0</c:v>
                </c:pt>
                <c:pt idx="7464" formatCode="0.000_);[Red]\(0.000\)">
                  <c:v>0</c:v>
                </c:pt>
                <c:pt idx="7465" formatCode="0.000_);[Red]\(0.000\)">
                  <c:v>0</c:v>
                </c:pt>
                <c:pt idx="7466" formatCode="0.000_);[Red]\(0.000\)">
                  <c:v>0.5</c:v>
                </c:pt>
                <c:pt idx="7467" formatCode="0.000_);[Red]\(0.000\)">
                  <c:v>0</c:v>
                </c:pt>
                <c:pt idx="7468" formatCode="0.000_);[Red]\(0.000\)">
                  <c:v>0.5</c:v>
                </c:pt>
                <c:pt idx="7469" formatCode="0.000_);[Red]\(0.000\)">
                  <c:v>0</c:v>
                </c:pt>
                <c:pt idx="7470" formatCode="0.000_);[Red]\(0.000\)">
                  <c:v>0</c:v>
                </c:pt>
                <c:pt idx="7471" formatCode="0.000_);[Red]\(0.000\)">
                  <c:v>0</c:v>
                </c:pt>
                <c:pt idx="7472" formatCode="0.000_);[Red]\(0.000\)">
                  <c:v>0</c:v>
                </c:pt>
                <c:pt idx="7473" formatCode="0.000_);[Red]\(0.000\)">
                  <c:v>0</c:v>
                </c:pt>
                <c:pt idx="7474" formatCode="0.000_);[Red]\(0.000\)">
                  <c:v>0</c:v>
                </c:pt>
                <c:pt idx="7475" formatCode="0.000_);[Red]\(0.000\)">
                  <c:v>0.5</c:v>
                </c:pt>
                <c:pt idx="7476" formatCode="0.000_);[Red]\(0.000\)">
                  <c:v>0</c:v>
                </c:pt>
                <c:pt idx="7477" formatCode="0.000_);[Red]\(0.000\)">
                  <c:v>0</c:v>
                </c:pt>
                <c:pt idx="7478" formatCode="0.000_);[Red]\(0.000\)">
                  <c:v>0</c:v>
                </c:pt>
                <c:pt idx="7479" formatCode="0.000_);[Red]\(0.000\)">
                  <c:v>0</c:v>
                </c:pt>
                <c:pt idx="7480" formatCode="0.000_);[Red]\(0.000\)">
                  <c:v>1</c:v>
                </c:pt>
                <c:pt idx="7481" formatCode="0.000_);[Red]\(0.000\)">
                  <c:v>0.5</c:v>
                </c:pt>
                <c:pt idx="7482" formatCode="0.000_);[Red]\(0.000\)">
                  <c:v>0</c:v>
                </c:pt>
                <c:pt idx="7483" formatCode="0.000_);[Red]\(0.000\)">
                  <c:v>0</c:v>
                </c:pt>
                <c:pt idx="7484" formatCode="0.000_);[Red]\(0.000\)">
                  <c:v>0</c:v>
                </c:pt>
                <c:pt idx="7485" formatCode="0.000_);[Red]\(0.000\)">
                  <c:v>0</c:v>
                </c:pt>
                <c:pt idx="7486" formatCode="0.000_);[Red]\(0.000\)">
                  <c:v>0</c:v>
                </c:pt>
                <c:pt idx="7487" formatCode="0.000_);[Red]\(0.000\)">
                  <c:v>0</c:v>
                </c:pt>
                <c:pt idx="7488" formatCode="0.000_);[Red]\(0.000\)">
                  <c:v>0</c:v>
                </c:pt>
                <c:pt idx="7489" formatCode="0.000_);[Red]\(0.000\)">
                  <c:v>0</c:v>
                </c:pt>
                <c:pt idx="7490" formatCode="0.000_);[Red]\(0.000\)">
                  <c:v>0</c:v>
                </c:pt>
                <c:pt idx="7491" formatCode="0.000_);[Red]\(0.000\)">
                  <c:v>0</c:v>
                </c:pt>
                <c:pt idx="7492" formatCode="0.000_);[Red]\(0.000\)">
                  <c:v>0</c:v>
                </c:pt>
                <c:pt idx="7493" formatCode="0.000_);[Red]\(0.000\)">
                  <c:v>0</c:v>
                </c:pt>
                <c:pt idx="7494" formatCode="0.000_);[Red]\(0.000\)">
                  <c:v>0</c:v>
                </c:pt>
                <c:pt idx="7495" formatCode="0.000_);[Red]\(0.000\)">
                  <c:v>0</c:v>
                </c:pt>
                <c:pt idx="7496" formatCode="0.000_);[Red]\(0.000\)">
                  <c:v>0</c:v>
                </c:pt>
                <c:pt idx="7497" formatCode="0.000_);[Red]\(0.000\)">
                  <c:v>0</c:v>
                </c:pt>
                <c:pt idx="7498" formatCode="0.000_);[Red]\(0.000\)">
                  <c:v>0</c:v>
                </c:pt>
                <c:pt idx="7499" formatCode="0.000_);[Red]\(0.000\)">
                  <c:v>0</c:v>
                </c:pt>
                <c:pt idx="7500" formatCode="0.000_);[Red]\(0.000\)">
                  <c:v>0</c:v>
                </c:pt>
                <c:pt idx="7501" formatCode="0.000_);[Red]\(0.000\)">
                  <c:v>0</c:v>
                </c:pt>
                <c:pt idx="7502" formatCode="0.000_);[Red]\(0.000\)">
                  <c:v>0</c:v>
                </c:pt>
                <c:pt idx="7503" formatCode="0.000_);[Red]\(0.000\)">
                  <c:v>0</c:v>
                </c:pt>
                <c:pt idx="7504" formatCode="0.000_);[Red]\(0.000\)">
                  <c:v>0</c:v>
                </c:pt>
                <c:pt idx="7505" formatCode="0.000_);[Red]\(0.000\)">
                  <c:v>0</c:v>
                </c:pt>
                <c:pt idx="7506" formatCode="0.000_);[Red]\(0.000\)">
                  <c:v>0</c:v>
                </c:pt>
                <c:pt idx="7507" formatCode="0.000_);[Red]\(0.000\)">
                  <c:v>0</c:v>
                </c:pt>
                <c:pt idx="7508" formatCode="0.000_);[Red]\(0.000\)">
                  <c:v>0</c:v>
                </c:pt>
                <c:pt idx="7509" formatCode="0.000_);[Red]\(0.000\)">
                  <c:v>0</c:v>
                </c:pt>
                <c:pt idx="7510" formatCode="0.000_);[Red]\(0.000\)">
                  <c:v>0</c:v>
                </c:pt>
                <c:pt idx="7511" formatCode="0.000_);[Red]\(0.000\)">
                  <c:v>0</c:v>
                </c:pt>
                <c:pt idx="7512" formatCode="0.000_);[Red]\(0.000\)">
                  <c:v>0</c:v>
                </c:pt>
                <c:pt idx="7513" formatCode="0.000_);[Red]\(0.000\)">
                  <c:v>0</c:v>
                </c:pt>
                <c:pt idx="7514" formatCode="0.000_);[Red]\(0.000\)">
                  <c:v>0</c:v>
                </c:pt>
                <c:pt idx="7515" formatCode="0.000_);[Red]\(0.000\)">
                  <c:v>0</c:v>
                </c:pt>
                <c:pt idx="7516" formatCode="0.000_);[Red]\(0.000\)">
                  <c:v>0</c:v>
                </c:pt>
                <c:pt idx="7517" formatCode="0.000_);[Red]\(0.000\)">
                  <c:v>0</c:v>
                </c:pt>
                <c:pt idx="7518" formatCode="0.000_);[Red]\(0.000\)">
                  <c:v>0</c:v>
                </c:pt>
                <c:pt idx="7519" formatCode="0.000_);[Red]\(0.000\)">
                  <c:v>0</c:v>
                </c:pt>
                <c:pt idx="7520" formatCode="0.000_);[Red]\(0.000\)">
                  <c:v>0</c:v>
                </c:pt>
                <c:pt idx="7521" formatCode="0.000_);[Red]\(0.000\)">
                  <c:v>0</c:v>
                </c:pt>
                <c:pt idx="7522" formatCode="0.000_);[Red]\(0.000\)">
                  <c:v>0</c:v>
                </c:pt>
                <c:pt idx="7523" formatCode="0.000_);[Red]\(0.000\)">
                  <c:v>0</c:v>
                </c:pt>
                <c:pt idx="7524" formatCode="0.000_);[Red]\(0.000\)">
                  <c:v>0</c:v>
                </c:pt>
                <c:pt idx="7525" formatCode="0.000_);[Red]\(0.000\)">
                  <c:v>0</c:v>
                </c:pt>
                <c:pt idx="7526" formatCode="0.000_);[Red]\(0.000\)">
                  <c:v>0</c:v>
                </c:pt>
                <c:pt idx="7527" formatCode="0.000_);[Red]\(0.000\)">
                  <c:v>0</c:v>
                </c:pt>
                <c:pt idx="7528" formatCode="0.000_);[Red]\(0.000\)">
                  <c:v>0</c:v>
                </c:pt>
                <c:pt idx="7529" formatCode="0.000_);[Red]\(0.000\)">
                  <c:v>0</c:v>
                </c:pt>
                <c:pt idx="7530" formatCode="0.000_);[Red]\(0.000\)">
                  <c:v>0</c:v>
                </c:pt>
                <c:pt idx="7531" formatCode="0.000_);[Red]\(0.000\)">
                  <c:v>0</c:v>
                </c:pt>
                <c:pt idx="7532" formatCode="0.000_);[Red]\(0.000\)">
                  <c:v>0</c:v>
                </c:pt>
                <c:pt idx="7533" formatCode="0.000_);[Red]\(0.000\)">
                  <c:v>0</c:v>
                </c:pt>
                <c:pt idx="7534" formatCode="0.000_);[Red]\(0.000\)">
                  <c:v>0</c:v>
                </c:pt>
                <c:pt idx="7535" formatCode="0.000_);[Red]\(0.000\)">
                  <c:v>0</c:v>
                </c:pt>
                <c:pt idx="7536" formatCode="0.000_);[Red]\(0.000\)">
                  <c:v>0</c:v>
                </c:pt>
                <c:pt idx="7537" formatCode="0.000_);[Red]\(0.000\)">
                  <c:v>0</c:v>
                </c:pt>
                <c:pt idx="7538" formatCode="0.000_);[Red]\(0.000\)">
                  <c:v>0</c:v>
                </c:pt>
                <c:pt idx="7539" formatCode="0.000_);[Red]\(0.000\)">
                  <c:v>0</c:v>
                </c:pt>
                <c:pt idx="7540" formatCode="0.000_);[Red]\(0.000\)">
                  <c:v>0</c:v>
                </c:pt>
                <c:pt idx="7541" formatCode="0.000_);[Red]\(0.000\)">
                  <c:v>0</c:v>
                </c:pt>
                <c:pt idx="7542" formatCode="0.000_);[Red]\(0.000\)">
                  <c:v>0</c:v>
                </c:pt>
                <c:pt idx="7543" formatCode="0.000_);[Red]\(0.000\)">
                  <c:v>0</c:v>
                </c:pt>
                <c:pt idx="7544" formatCode="0.000_);[Red]\(0.000\)">
                  <c:v>0</c:v>
                </c:pt>
                <c:pt idx="7545" formatCode="0.000_);[Red]\(0.000\)">
                  <c:v>0</c:v>
                </c:pt>
                <c:pt idx="7546" formatCode="0.000_);[Red]\(0.000\)">
                  <c:v>0</c:v>
                </c:pt>
                <c:pt idx="7547" formatCode="0.000_);[Red]\(0.000\)">
                  <c:v>0</c:v>
                </c:pt>
                <c:pt idx="7548" formatCode="0.000_);[Red]\(0.000\)">
                  <c:v>0</c:v>
                </c:pt>
                <c:pt idx="7549" formatCode="0.000_);[Red]\(0.000\)">
                  <c:v>0</c:v>
                </c:pt>
                <c:pt idx="7550" formatCode="0.000_);[Red]\(0.000\)">
                  <c:v>0</c:v>
                </c:pt>
                <c:pt idx="7551" formatCode="0.000_);[Red]\(0.000\)">
                  <c:v>0</c:v>
                </c:pt>
                <c:pt idx="7552" formatCode="0.000_);[Red]\(0.000\)">
                  <c:v>0</c:v>
                </c:pt>
                <c:pt idx="7553" formatCode="0.000_);[Red]\(0.000\)">
                  <c:v>0</c:v>
                </c:pt>
                <c:pt idx="7554" formatCode="0.000_);[Red]\(0.000\)">
                  <c:v>0</c:v>
                </c:pt>
                <c:pt idx="7555" formatCode="0.000_);[Red]\(0.000\)">
                  <c:v>0</c:v>
                </c:pt>
                <c:pt idx="7556" formatCode="0.000_);[Red]\(0.000\)">
                  <c:v>0</c:v>
                </c:pt>
                <c:pt idx="7557" formatCode="0.000_);[Red]\(0.000\)">
                  <c:v>0</c:v>
                </c:pt>
                <c:pt idx="7558" formatCode="0.000_);[Red]\(0.000\)">
                  <c:v>0</c:v>
                </c:pt>
                <c:pt idx="7559" formatCode="0.000_);[Red]\(0.000\)">
                  <c:v>0</c:v>
                </c:pt>
                <c:pt idx="7560" formatCode="0.000_);[Red]\(0.000\)">
                  <c:v>0</c:v>
                </c:pt>
                <c:pt idx="7561" formatCode="0.000_);[Red]\(0.000\)">
                  <c:v>0</c:v>
                </c:pt>
                <c:pt idx="7562" formatCode="0.000_);[Red]\(0.000\)">
                  <c:v>0</c:v>
                </c:pt>
                <c:pt idx="7563" formatCode="0.000_);[Red]\(0.000\)">
                  <c:v>0</c:v>
                </c:pt>
                <c:pt idx="7564" formatCode="0.000_);[Red]\(0.000\)">
                  <c:v>0</c:v>
                </c:pt>
                <c:pt idx="7565" formatCode="0.000_);[Red]\(0.000\)">
                  <c:v>0</c:v>
                </c:pt>
                <c:pt idx="7566" formatCode="0.000_);[Red]\(0.000\)">
                  <c:v>0</c:v>
                </c:pt>
                <c:pt idx="7567" formatCode="0.000_);[Red]\(0.000\)">
                  <c:v>0</c:v>
                </c:pt>
                <c:pt idx="7568" formatCode="0.000_);[Red]\(0.000\)">
                  <c:v>0</c:v>
                </c:pt>
                <c:pt idx="7569" formatCode="0.000_);[Red]\(0.000\)">
                  <c:v>0</c:v>
                </c:pt>
                <c:pt idx="7570" formatCode="0.000_);[Red]\(0.000\)">
                  <c:v>0</c:v>
                </c:pt>
                <c:pt idx="7571" formatCode="0.000_);[Red]\(0.000\)">
                  <c:v>0</c:v>
                </c:pt>
                <c:pt idx="7572" formatCode="0.000_);[Red]\(0.000\)">
                  <c:v>0</c:v>
                </c:pt>
                <c:pt idx="7573" formatCode="0.000_);[Red]\(0.000\)">
                  <c:v>0</c:v>
                </c:pt>
                <c:pt idx="7574" formatCode="0.000_);[Red]\(0.000\)">
                  <c:v>0</c:v>
                </c:pt>
                <c:pt idx="7575" formatCode="0.000_);[Red]\(0.000\)">
                  <c:v>0</c:v>
                </c:pt>
                <c:pt idx="7576" formatCode="0.000_);[Red]\(0.000\)">
                  <c:v>0</c:v>
                </c:pt>
                <c:pt idx="7577" formatCode="0.000_);[Red]\(0.000\)">
                  <c:v>0</c:v>
                </c:pt>
                <c:pt idx="7578" formatCode="0.000_);[Red]\(0.000\)">
                  <c:v>0</c:v>
                </c:pt>
                <c:pt idx="7579" formatCode="0.000_);[Red]\(0.000\)">
                  <c:v>0</c:v>
                </c:pt>
                <c:pt idx="7580" formatCode="0.000_);[Red]\(0.000\)">
                  <c:v>0</c:v>
                </c:pt>
                <c:pt idx="7581" formatCode="0.000_);[Red]\(0.000\)">
                  <c:v>0</c:v>
                </c:pt>
                <c:pt idx="7582" formatCode="0.000_);[Red]\(0.000\)">
                  <c:v>0</c:v>
                </c:pt>
                <c:pt idx="7583" formatCode="0.000_);[Red]\(0.000\)">
                  <c:v>0</c:v>
                </c:pt>
                <c:pt idx="7584" formatCode="0.000_);[Red]\(0.000\)">
                  <c:v>0</c:v>
                </c:pt>
                <c:pt idx="7585" formatCode="0.000_);[Red]\(0.000\)">
                  <c:v>0.5</c:v>
                </c:pt>
                <c:pt idx="7586" formatCode="0.000_);[Red]\(0.000\)">
                  <c:v>1</c:v>
                </c:pt>
                <c:pt idx="7587" formatCode="0.000_);[Red]\(0.000\)">
                  <c:v>0</c:v>
                </c:pt>
                <c:pt idx="7588" formatCode="0.000_);[Red]\(0.000\)">
                  <c:v>0.5</c:v>
                </c:pt>
                <c:pt idx="7589" formatCode="0.000_);[Red]\(0.000\)">
                  <c:v>0.5</c:v>
                </c:pt>
                <c:pt idx="7590" formatCode="0.000_);[Red]\(0.000\)">
                  <c:v>0</c:v>
                </c:pt>
                <c:pt idx="7591" formatCode="0.000_);[Red]\(0.000\)">
                  <c:v>0</c:v>
                </c:pt>
                <c:pt idx="7592" formatCode="0.000_);[Red]\(0.000\)">
                  <c:v>0</c:v>
                </c:pt>
                <c:pt idx="7593" formatCode="0.000_);[Red]\(0.000\)">
                  <c:v>0</c:v>
                </c:pt>
                <c:pt idx="7594" formatCode="0.000_);[Red]\(0.000\)">
                  <c:v>0</c:v>
                </c:pt>
                <c:pt idx="7595" formatCode="0.000_);[Red]\(0.000\)">
                  <c:v>0</c:v>
                </c:pt>
                <c:pt idx="7596" formatCode="0.000_);[Red]\(0.000\)">
                  <c:v>0</c:v>
                </c:pt>
                <c:pt idx="7597" formatCode="0.000_);[Red]\(0.000\)">
                  <c:v>0</c:v>
                </c:pt>
                <c:pt idx="7598" formatCode="0.000_);[Red]\(0.000\)">
                  <c:v>0</c:v>
                </c:pt>
                <c:pt idx="7599" formatCode="0.000_);[Red]\(0.000\)">
                  <c:v>0</c:v>
                </c:pt>
                <c:pt idx="7600" formatCode="0.000_);[Red]\(0.000\)">
                  <c:v>0</c:v>
                </c:pt>
                <c:pt idx="7601" formatCode="0.000_);[Red]\(0.000\)">
                  <c:v>0</c:v>
                </c:pt>
                <c:pt idx="7602" formatCode="0.000_);[Red]\(0.000\)">
                  <c:v>0</c:v>
                </c:pt>
                <c:pt idx="7603" formatCode="0.000_);[Red]\(0.000\)">
                  <c:v>0</c:v>
                </c:pt>
                <c:pt idx="7604" formatCode="0.000_);[Red]\(0.000\)">
                  <c:v>0</c:v>
                </c:pt>
                <c:pt idx="7605" formatCode="0.000_);[Red]\(0.000\)">
                  <c:v>0</c:v>
                </c:pt>
                <c:pt idx="7606" formatCode="0.000_);[Red]\(0.000\)">
                  <c:v>0</c:v>
                </c:pt>
                <c:pt idx="7607" formatCode="0.000_);[Red]\(0.000\)">
                  <c:v>0</c:v>
                </c:pt>
                <c:pt idx="7608" formatCode="0.000_);[Red]\(0.000\)">
                  <c:v>0</c:v>
                </c:pt>
                <c:pt idx="7609" formatCode="0.000_);[Red]\(0.000\)">
                  <c:v>0</c:v>
                </c:pt>
                <c:pt idx="7610" formatCode="0.000_);[Red]\(0.000\)">
                  <c:v>0</c:v>
                </c:pt>
                <c:pt idx="7611" formatCode="0.000_);[Red]\(0.000\)">
                  <c:v>0</c:v>
                </c:pt>
                <c:pt idx="7612" formatCode="0.000_);[Red]\(0.000\)">
                  <c:v>0</c:v>
                </c:pt>
                <c:pt idx="7613" formatCode="0.000_);[Red]\(0.000\)">
                  <c:v>0</c:v>
                </c:pt>
                <c:pt idx="7614" formatCode="0.000_);[Red]\(0.000\)">
                  <c:v>0</c:v>
                </c:pt>
                <c:pt idx="7615" formatCode="0.000_);[Red]\(0.000\)">
                  <c:v>0</c:v>
                </c:pt>
                <c:pt idx="7616" formatCode="0.000_);[Red]\(0.000\)">
                  <c:v>0</c:v>
                </c:pt>
                <c:pt idx="7617" formatCode="0.000_);[Red]\(0.000\)">
                  <c:v>0</c:v>
                </c:pt>
                <c:pt idx="7618" formatCode="0.000_);[Red]\(0.000\)">
                  <c:v>0</c:v>
                </c:pt>
                <c:pt idx="7619" formatCode="0.000_);[Red]\(0.000\)">
                  <c:v>0</c:v>
                </c:pt>
                <c:pt idx="7620" formatCode="0.000_);[Red]\(0.000\)">
                  <c:v>0</c:v>
                </c:pt>
                <c:pt idx="7621" formatCode="0.000_);[Red]\(0.000\)">
                  <c:v>0</c:v>
                </c:pt>
                <c:pt idx="7622" formatCode="0.000_);[Red]\(0.000\)">
                  <c:v>0</c:v>
                </c:pt>
                <c:pt idx="7623" formatCode="0.000_);[Red]\(0.000\)">
                  <c:v>0</c:v>
                </c:pt>
                <c:pt idx="7624" formatCode="0.000_);[Red]\(0.000\)">
                  <c:v>0</c:v>
                </c:pt>
                <c:pt idx="7625" formatCode="0.000_);[Red]\(0.000\)">
                  <c:v>0</c:v>
                </c:pt>
                <c:pt idx="7626" formatCode="0.000_);[Red]\(0.000\)">
                  <c:v>0</c:v>
                </c:pt>
                <c:pt idx="7627" formatCode="0.000_);[Red]\(0.000\)">
                  <c:v>0</c:v>
                </c:pt>
                <c:pt idx="7628" formatCode="0.000_);[Red]\(0.000\)">
                  <c:v>0</c:v>
                </c:pt>
                <c:pt idx="7629" formatCode="0.000_);[Red]\(0.000\)">
                  <c:v>0</c:v>
                </c:pt>
                <c:pt idx="7630" formatCode="0.000_);[Red]\(0.000\)">
                  <c:v>0</c:v>
                </c:pt>
                <c:pt idx="7631" formatCode="0.000_);[Red]\(0.000\)">
                  <c:v>0</c:v>
                </c:pt>
                <c:pt idx="7632" formatCode="0.000_);[Red]\(0.000\)">
                  <c:v>0</c:v>
                </c:pt>
                <c:pt idx="7633" formatCode="0.000_);[Red]\(0.000\)">
                  <c:v>0</c:v>
                </c:pt>
                <c:pt idx="7634" formatCode="0.000_);[Red]\(0.000\)">
                  <c:v>0</c:v>
                </c:pt>
                <c:pt idx="7635" formatCode="0.000_);[Red]\(0.000\)">
                  <c:v>0</c:v>
                </c:pt>
                <c:pt idx="7636" formatCode="0.000_);[Red]\(0.000\)">
                  <c:v>0</c:v>
                </c:pt>
                <c:pt idx="7637" formatCode="0.000_);[Red]\(0.000\)">
                  <c:v>0</c:v>
                </c:pt>
                <c:pt idx="7638" formatCode="0.000_);[Red]\(0.000\)">
                  <c:v>0</c:v>
                </c:pt>
                <c:pt idx="7639" formatCode="0.000_);[Red]\(0.000\)">
                  <c:v>0</c:v>
                </c:pt>
                <c:pt idx="7640" formatCode="0.000_);[Red]\(0.000\)">
                  <c:v>0</c:v>
                </c:pt>
                <c:pt idx="7641" formatCode="0.000_);[Red]\(0.000\)">
                  <c:v>0</c:v>
                </c:pt>
                <c:pt idx="7642" formatCode="0.000_);[Red]\(0.000\)">
                  <c:v>0</c:v>
                </c:pt>
                <c:pt idx="7643" formatCode="0.000_);[Red]\(0.000\)">
                  <c:v>0</c:v>
                </c:pt>
                <c:pt idx="7644" formatCode="0.000_);[Red]\(0.000\)">
                  <c:v>0</c:v>
                </c:pt>
                <c:pt idx="7645" formatCode="0.000_);[Red]\(0.000\)">
                  <c:v>0</c:v>
                </c:pt>
                <c:pt idx="7646" formatCode="0.000_);[Red]\(0.000\)">
                  <c:v>0</c:v>
                </c:pt>
                <c:pt idx="7647" formatCode="0.000_);[Red]\(0.000\)">
                  <c:v>0</c:v>
                </c:pt>
                <c:pt idx="7648" formatCode="0.000_);[Red]\(0.000\)">
                  <c:v>0</c:v>
                </c:pt>
                <c:pt idx="7649" formatCode="0.000_);[Red]\(0.000\)">
                  <c:v>0</c:v>
                </c:pt>
                <c:pt idx="7650" formatCode="0.000_);[Red]\(0.000\)">
                  <c:v>0</c:v>
                </c:pt>
                <c:pt idx="7651" formatCode="0.000_);[Red]\(0.000\)">
                  <c:v>0</c:v>
                </c:pt>
                <c:pt idx="7652" formatCode="0.000_);[Red]\(0.000\)">
                  <c:v>0</c:v>
                </c:pt>
                <c:pt idx="7653" formatCode="0.000_);[Red]\(0.000\)">
                  <c:v>0</c:v>
                </c:pt>
                <c:pt idx="7654" formatCode="0.000_);[Red]\(0.000\)">
                  <c:v>0</c:v>
                </c:pt>
                <c:pt idx="7655" formatCode="0.000_);[Red]\(0.000\)">
                  <c:v>0</c:v>
                </c:pt>
                <c:pt idx="7656" formatCode="0.000_);[Red]\(0.000\)">
                  <c:v>0</c:v>
                </c:pt>
                <c:pt idx="7657" formatCode="0.000_);[Red]\(0.000\)">
                  <c:v>0</c:v>
                </c:pt>
                <c:pt idx="7658" formatCode="0.000_);[Red]\(0.000\)">
                  <c:v>0</c:v>
                </c:pt>
                <c:pt idx="7659" formatCode="0.000_);[Red]\(0.000\)">
                  <c:v>0</c:v>
                </c:pt>
                <c:pt idx="7660" formatCode="0.000_);[Red]\(0.000\)">
                  <c:v>0</c:v>
                </c:pt>
                <c:pt idx="7661" formatCode="0.000_);[Red]\(0.000\)">
                  <c:v>0</c:v>
                </c:pt>
                <c:pt idx="7662" formatCode="0.000_);[Red]\(0.000\)">
                  <c:v>0</c:v>
                </c:pt>
                <c:pt idx="7663" formatCode="0.000_);[Red]\(0.000\)">
                  <c:v>0</c:v>
                </c:pt>
                <c:pt idx="7664" formatCode="0.000_);[Red]\(0.000\)">
                  <c:v>0</c:v>
                </c:pt>
                <c:pt idx="7665" formatCode="0.000_);[Red]\(0.000\)">
                  <c:v>0</c:v>
                </c:pt>
                <c:pt idx="7666" formatCode="0.000_);[Red]\(0.000\)">
                  <c:v>0</c:v>
                </c:pt>
                <c:pt idx="7667" formatCode="0.000_);[Red]\(0.000\)">
                  <c:v>0</c:v>
                </c:pt>
                <c:pt idx="7668" formatCode="0.000_);[Red]\(0.000\)">
                  <c:v>0</c:v>
                </c:pt>
                <c:pt idx="7669" formatCode="0.000_);[Red]\(0.000\)">
                  <c:v>0</c:v>
                </c:pt>
                <c:pt idx="7670" formatCode="0.000_);[Red]\(0.000\)">
                  <c:v>0</c:v>
                </c:pt>
                <c:pt idx="7671" formatCode="0.000_);[Red]\(0.000\)">
                  <c:v>0</c:v>
                </c:pt>
                <c:pt idx="7672" formatCode="0.000_);[Red]\(0.000\)">
                  <c:v>0</c:v>
                </c:pt>
                <c:pt idx="7673" formatCode="0.000_);[Red]\(0.000\)">
                  <c:v>0</c:v>
                </c:pt>
                <c:pt idx="7674" formatCode="0.000_);[Red]\(0.000\)">
                  <c:v>0</c:v>
                </c:pt>
                <c:pt idx="7675" formatCode="0.000_);[Red]\(0.000\)">
                  <c:v>0</c:v>
                </c:pt>
                <c:pt idx="7676" formatCode="0.000_);[Red]\(0.000\)">
                  <c:v>0</c:v>
                </c:pt>
                <c:pt idx="7677" formatCode="0.000_);[Red]\(0.000\)">
                  <c:v>0</c:v>
                </c:pt>
                <c:pt idx="7678" formatCode="0.000_);[Red]\(0.000\)">
                  <c:v>0</c:v>
                </c:pt>
                <c:pt idx="7679" formatCode="0.000_);[Red]\(0.000\)">
                  <c:v>0</c:v>
                </c:pt>
                <c:pt idx="7680" formatCode="0.000_);[Red]\(0.000\)">
                  <c:v>0</c:v>
                </c:pt>
                <c:pt idx="7681" formatCode="0.000_);[Red]\(0.000\)">
                  <c:v>0</c:v>
                </c:pt>
                <c:pt idx="7682" formatCode="0.000_);[Red]\(0.000\)">
                  <c:v>0</c:v>
                </c:pt>
                <c:pt idx="7683" formatCode="0.000_);[Red]\(0.000\)">
                  <c:v>0</c:v>
                </c:pt>
                <c:pt idx="7684" formatCode="0.000_);[Red]\(0.000\)">
                  <c:v>0</c:v>
                </c:pt>
                <c:pt idx="7685" formatCode="0.000_);[Red]\(0.000\)">
                  <c:v>0</c:v>
                </c:pt>
                <c:pt idx="7686" formatCode="0.000_);[Red]\(0.000\)">
                  <c:v>0</c:v>
                </c:pt>
                <c:pt idx="7687" formatCode="0.000_);[Red]\(0.000\)">
                  <c:v>0</c:v>
                </c:pt>
                <c:pt idx="7688" formatCode="0.000_);[Red]\(0.000\)">
                  <c:v>0</c:v>
                </c:pt>
                <c:pt idx="7689" formatCode="0.000_);[Red]\(0.000\)">
                  <c:v>0</c:v>
                </c:pt>
                <c:pt idx="7690" formatCode="0.000_);[Red]\(0.000\)">
                  <c:v>0</c:v>
                </c:pt>
                <c:pt idx="7691" formatCode="0.000_);[Red]\(0.000\)">
                  <c:v>0</c:v>
                </c:pt>
                <c:pt idx="7692" formatCode="0.000_);[Red]\(0.000\)">
                  <c:v>0</c:v>
                </c:pt>
                <c:pt idx="7693" formatCode="0.000_);[Red]\(0.000\)">
                  <c:v>0</c:v>
                </c:pt>
                <c:pt idx="7694" formatCode="0.000_);[Red]\(0.000\)">
                  <c:v>0</c:v>
                </c:pt>
                <c:pt idx="7695" formatCode="0.000_);[Red]\(0.000\)">
                  <c:v>0</c:v>
                </c:pt>
                <c:pt idx="7696" formatCode="0.000_);[Red]\(0.000\)">
                  <c:v>0</c:v>
                </c:pt>
                <c:pt idx="7697" formatCode="0.000_);[Red]\(0.000\)">
                  <c:v>0</c:v>
                </c:pt>
                <c:pt idx="7698" formatCode="0.000_);[Red]\(0.000\)">
                  <c:v>0</c:v>
                </c:pt>
                <c:pt idx="7699" formatCode="0.000_);[Red]\(0.000\)">
                  <c:v>0</c:v>
                </c:pt>
                <c:pt idx="7700" formatCode="0.000_);[Red]\(0.000\)">
                  <c:v>0</c:v>
                </c:pt>
                <c:pt idx="7701" formatCode="0.000_);[Red]\(0.000\)">
                  <c:v>0</c:v>
                </c:pt>
                <c:pt idx="7702" formatCode="0.000_);[Red]\(0.000\)">
                  <c:v>0</c:v>
                </c:pt>
                <c:pt idx="7703" formatCode="0.000_);[Red]\(0.000\)">
                  <c:v>0</c:v>
                </c:pt>
                <c:pt idx="7704" formatCode="0.000_);[Red]\(0.000\)">
                  <c:v>0</c:v>
                </c:pt>
                <c:pt idx="7705" formatCode="0.000_);[Red]\(0.000\)">
                  <c:v>0</c:v>
                </c:pt>
                <c:pt idx="7706" formatCode="0.000_);[Red]\(0.000\)">
                  <c:v>0</c:v>
                </c:pt>
                <c:pt idx="7707" formatCode="0.000_);[Red]\(0.000\)">
                  <c:v>0</c:v>
                </c:pt>
                <c:pt idx="7708" formatCode="0.000_);[Red]\(0.000\)">
                  <c:v>0</c:v>
                </c:pt>
                <c:pt idx="7709" formatCode="0.000_);[Red]\(0.000\)">
                  <c:v>0</c:v>
                </c:pt>
                <c:pt idx="7710" formatCode="0.000_);[Red]\(0.000\)">
                  <c:v>0</c:v>
                </c:pt>
                <c:pt idx="7711" formatCode="0.000_);[Red]\(0.000\)">
                  <c:v>0</c:v>
                </c:pt>
                <c:pt idx="7712" formatCode="0.000_);[Red]\(0.000\)">
                  <c:v>0</c:v>
                </c:pt>
                <c:pt idx="7713" formatCode="0.000_);[Red]\(0.000\)">
                  <c:v>0</c:v>
                </c:pt>
                <c:pt idx="7714" formatCode="0.000_);[Red]\(0.000\)">
                  <c:v>0</c:v>
                </c:pt>
                <c:pt idx="7715" formatCode="0.000_);[Red]\(0.000\)">
                  <c:v>0</c:v>
                </c:pt>
                <c:pt idx="7716" formatCode="0.000_);[Red]\(0.000\)">
                  <c:v>0</c:v>
                </c:pt>
                <c:pt idx="7717" formatCode="0.000_);[Red]\(0.000\)">
                  <c:v>0</c:v>
                </c:pt>
                <c:pt idx="7718" formatCode="0.000_);[Red]\(0.000\)">
                  <c:v>0</c:v>
                </c:pt>
                <c:pt idx="7719" formatCode="0.000_);[Red]\(0.000\)">
                  <c:v>0</c:v>
                </c:pt>
                <c:pt idx="7720" formatCode="0.000_);[Red]\(0.000\)">
                  <c:v>0</c:v>
                </c:pt>
                <c:pt idx="7721" formatCode="0.000_);[Red]\(0.000\)">
                  <c:v>0</c:v>
                </c:pt>
                <c:pt idx="7722" formatCode="0.000_);[Red]\(0.000\)">
                  <c:v>0</c:v>
                </c:pt>
                <c:pt idx="7723" formatCode="0.000_);[Red]\(0.000\)">
                  <c:v>0</c:v>
                </c:pt>
                <c:pt idx="7724" formatCode="0.000_);[Red]\(0.000\)">
                  <c:v>0</c:v>
                </c:pt>
                <c:pt idx="7725" formatCode="0.000_);[Red]\(0.000\)">
                  <c:v>0</c:v>
                </c:pt>
                <c:pt idx="7726" formatCode="0.000_);[Red]\(0.000\)">
                  <c:v>0</c:v>
                </c:pt>
                <c:pt idx="7727" formatCode="0.000_);[Red]\(0.000\)">
                  <c:v>0</c:v>
                </c:pt>
                <c:pt idx="7728" formatCode="0.000_);[Red]\(0.000\)">
                  <c:v>0</c:v>
                </c:pt>
                <c:pt idx="7729" formatCode="0.000_);[Red]\(0.000\)">
                  <c:v>0</c:v>
                </c:pt>
                <c:pt idx="7730" formatCode="0.000_);[Red]\(0.000\)">
                  <c:v>0.5</c:v>
                </c:pt>
                <c:pt idx="7731" formatCode="0.000_);[Red]\(0.000\)">
                  <c:v>3</c:v>
                </c:pt>
                <c:pt idx="7732" formatCode="0.000_);[Red]\(0.000\)">
                  <c:v>1.5</c:v>
                </c:pt>
                <c:pt idx="7733" formatCode="0.000_);[Red]\(0.000\)">
                  <c:v>0.5</c:v>
                </c:pt>
                <c:pt idx="7734" formatCode="0.000_);[Red]\(0.000\)">
                  <c:v>0</c:v>
                </c:pt>
                <c:pt idx="7735" formatCode="0.000_);[Red]\(0.000\)">
                  <c:v>0</c:v>
                </c:pt>
                <c:pt idx="7736" formatCode="0.000_);[Red]\(0.000\)">
                  <c:v>0</c:v>
                </c:pt>
                <c:pt idx="7737" formatCode="0.000_);[Red]\(0.000\)">
                  <c:v>0</c:v>
                </c:pt>
                <c:pt idx="7738" formatCode="0.000_);[Red]\(0.000\)">
                  <c:v>0</c:v>
                </c:pt>
                <c:pt idx="7739" formatCode="0.000_);[Red]\(0.000\)">
                  <c:v>0</c:v>
                </c:pt>
                <c:pt idx="7740" formatCode="0.000_);[Red]\(0.000\)">
                  <c:v>0</c:v>
                </c:pt>
                <c:pt idx="7741" formatCode="0.000_);[Red]\(0.000\)">
                  <c:v>0</c:v>
                </c:pt>
                <c:pt idx="7742" formatCode="0.000_);[Red]\(0.000\)">
                  <c:v>0</c:v>
                </c:pt>
                <c:pt idx="7743" formatCode="0.000_);[Red]\(0.000\)">
                  <c:v>0</c:v>
                </c:pt>
                <c:pt idx="7744" formatCode="0.000_);[Red]\(0.000\)">
                  <c:v>0</c:v>
                </c:pt>
                <c:pt idx="7745" formatCode="0.000_);[Red]\(0.000\)">
                  <c:v>0</c:v>
                </c:pt>
                <c:pt idx="7746" formatCode="0.000_);[Red]\(0.000\)">
                  <c:v>0</c:v>
                </c:pt>
                <c:pt idx="7747" formatCode="0.000_);[Red]\(0.000\)">
                  <c:v>0</c:v>
                </c:pt>
                <c:pt idx="7748" formatCode="0.000_);[Red]\(0.000\)">
                  <c:v>0</c:v>
                </c:pt>
                <c:pt idx="7749" formatCode="0.000_);[Red]\(0.000\)">
                  <c:v>0</c:v>
                </c:pt>
                <c:pt idx="7750" formatCode="0.000_);[Red]\(0.000\)">
                  <c:v>0</c:v>
                </c:pt>
                <c:pt idx="7751" formatCode="0.000_);[Red]\(0.000\)">
                  <c:v>0</c:v>
                </c:pt>
                <c:pt idx="7752" formatCode="0.000_);[Red]\(0.000\)">
                  <c:v>0</c:v>
                </c:pt>
                <c:pt idx="7753" formatCode="0.000_);[Red]\(0.000\)">
                  <c:v>0</c:v>
                </c:pt>
                <c:pt idx="7754" formatCode="0.000_);[Red]\(0.000\)">
                  <c:v>0</c:v>
                </c:pt>
                <c:pt idx="7755" formatCode="0.000_);[Red]\(0.000\)">
                  <c:v>0</c:v>
                </c:pt>
                <c:pt idx="7756" formatCode="0.000_);[Red]\(0.000\)">
                  <c:v>0</c:v>
                </c:pt>
                <c:pt idx="7757" formatCode="0.000_);[Red]\(0.000\)">
                  <c:v>0</c:v>
                </c:pt>
                <c:pt idx="7758" formatCode="0.000_);[Red]\(0.000\)">
                  <c:v>0</c:v>
                </c:pt>
                <c:pt idx="7759" formatCode="0.000_);[Red]\(0.000\)">
                  <c:v>0</c:v>
                </c:pt>
                <c:pt idx="7760" formatCode="0.000_);[Red]\(0.000\)">
                  <c:v>0</c:v>
                </c:pt>
                <c:pt idx="7761" formatCode="0.000_);[Red]\(0.000\)">
                  <c:v>0</c:v>
                </c:pt>
                <c:pt idx="7762" formatCode="0.000_);[Red]\(0.000\)">
                  <c:v>0</c:v>
                </c:pt>
                <c:pt idx="7763" formatCode="0.000_);[Red]\(0.000\)">
                  <c:v>0</c:v>
                </c:pt>
                <c:pt idx="7764" formatCode="0.000_);[Red]\(0.000\)">
                  <c:v>0</c:v>
                </c:pt>
                <c:pt idx="7765" formatCode="0.000_);[Red]\(0.000\)">
                  <c:v>0</c:v>
                </c:pt>
                <c:pt idx="7766" formatCode="0.000_);[Red]\(0.000\)">
                  <c:v>0</c:v>
                </c:pt>
                <c:pt idx="7767" formatCode="0.000_);[Red]\(0.000\)">
                  <c:v>0</c:v>
                </c:pt>
                <c:pt idx="7768" formatCode="0.000_);[Red]\(0.000\)">
                  <c:v>0</c:v>
                </c:pt>
                <c:pt idx="7769" formatCode="0.000_);[Red]\(0.000\)">
                  <c:v>0</c:v>
                </c:pt>
                <c:pt idx="7770" formatCode="0.000_);[Red]\(0.000\)">
                  <c:v>0</c:v>
                </c:pt>
                <c:pt idx="7771" formatCode="0.000_);[Red]\(0.000\)">
                  <c:v>0</c:v>
                </c:pt>
                <c:pt idx="7772" formatCode="0.000_);[Red]\(0.000\)">
                  <c:v>0</c:v>
                </c:pt>
                <c:pt idx="7773" formatCode="0.000_);[Red]\(0.000\)">
                  <c:v>0</c:v>
                </c:pt>
                <c:pt idx="7774" formatCode="0.000_);[Red]\(0.000\)">
                  <c:v>0</c:v>
                </c:pt>
                <c:pt idx="7775" formatCode="0.000_);[Red]\(0.000\)">
                  <c:v>0</c:v>
                </c:pt>
                <c:pt idx="7776" formatCode="0.000_);[Red]\(0.000\)">
                  <c:v>0</c:v>
                </c:pt>
                <c:pt idx="7777" formatCode="0.000_);[Red]\(0.000\)">
                  <c:v>0</c:v>
                </c:pt>
                <c:pt idx="7778" formatCode="0.000_);[Red]\(0.000\)">
                  <c:v>0</c:v>
                </c:pt>
                <c:pt idx="7779" formatCode="0.000_);[Red]\(0.000\)">
                  <c:v>0</c:v>
                </c:pt>
                <c:pt idx="7780" formatCode="0.000_);[Red]\(0.000\)">
                  <c:v>0</c:v>
                </c:pt>
                <c:pt idx="7781" formatCode="0.000_);[Red]\(0.000\)">
                  <c:v>0</c:v>
                </c:pt>
                <c:pt idx="7782" formatCode="0.000_);[Red]\(0.000\)">
                  <c:v>0</c:v>
                </c:pt>
                <c:pt idx="7783" formatCode="0.000_);[Red]\(0.000\)">
                  <c:v>0</c:v>
                </c:pt>
                <c:pt idx="7784" formatCode="0.000_);[Red]\(0.000\)">
                  <c:v>0</c:v>
                </c:pt>
                <c:pt idx="7785" formatCode="0.000_);[Red]\(0.000\)">
                  <c:v>0</c:v>
                </c:pt>
                <c:pt idx="7786" formatCode="0.000_);[Red]\(0.000\)">
                  <c:v>0</c:v>
                </c:pt>
                <c:pt idx="7787" formatCode="0.000_);[Red]\(0.000\)">
                  <c:v>0</c:v>
                </c:pt>
                <c:pt idx="7788" formatCode="0.000_);[Red]\(0.000\)">
                  <c:v>0</c:v>
                </c:pt>
                <c:pt idx="7789" formatCode="0.000_);[Red]\(0.000\)">
                  <c:v>0</c:v>
                </c:pt>
                <c:pt idx="7790" formatCode="0.000_);[Red]\(0.000\)">
                  <c:v>0</c:v>
                </c:pt>
                <c:pt idx="7791" formatCode="0.000_);[Red]\(0.000\)">
                  <c:v>0</c:v>
                </c:pt>
                <c:pt idx="7792" formatCode="0.000_);[Red]\(0.000\)">
                  <c:v>0</c:v>
                </c:pt>
                <c:pt idx="7793" formatCode="0.000_);[Red]\(0.000\)">
                  <c:v>0</c:v>
                </c:pt>
                <c:pt idx="7794" formatCode="0.000_);[Red]\(0.000\)">
                  <c:v>0</c:v>
                </c:pt>
                <c:pt idx="7795" formatCode="0.000_);[Red]\(0.000\)">
                  <c:v>0</c:v>
                </c:pt>
                <c:pt idx="7796" formatCode="0.000_);[Red]\(0.000\)">
                  <c:v>0</c:v>
                </c:pt>
                <c:pt idx="7797" formatCode="0.000_);[Red]\(0.000\)">
                  <c:v>0</c:v>
                </c:pt>
                <c:pt idx="7798" formatCode="0.000_);[Red]\(0.000\)">
                  <c:v>0</c:v>
                </c:pt>
                <c:pt idx="7799" formatCode="0.000_);[Red]\(0.000\)">
                  <c:v>0</c:v>
                </c:pt>
                <c:pt idx="7800" formatCode="0.000_);[Red]\(0.000\)">
                  <c:v>0</c:v>
                </c:pt>
                <c:pt idx="7801" formatCode="0.000_);[Red]\(0.000\)">
                  <c:v>0</c:v>
                </c:pt>
                <c:pt idx="7802" formatCode="0.000_);[Red]\(0.000\)">
                  <c:v>0</c:v>
                </c:pt>
                <c:pt idx="7803" formatCode="0.000_);[Red]\(0.000\)">
                  <c:v>0</c:v>
                </c:pt>
                <c:pt idx="7804" formatCode="0.000_);[Red]\(0.000\)">
                  <c:v>0</c:v>
                </c:pt>
                <c:pt idx="7805" formatCode="0.000_);[Red]\(0.000\)">
                  <c:v>0</c:v>
                </c:pt>
                <c:pt idx="7806" formatCode="0.000_);[Red]\(0.000\)">
                  <c:v>0</c:v>
                </c:pt>
                <c:pt idx="7807" formatCode="0.000_);[Red]\(0.000\)">
                  <c:v>0</c:v>
                </c:pt>
                <c:pt idx="7808" formatCode="0.000_);[Red]\(0.000\)">
                  <c:v>0</c:v>
                </c:pt>
                <c:pt idx="7809" formatCode="0.000_);[Red]\(0.000\)">
                  <c:v>0</c:v>
                </c:pt>
                <c:pt idx="7810" formatCode="0.000_);[Red]\(0.000\)">
                  <c:v>0</c:v>
                </c:pt>
                <c:pt idx="7811" formatCode="0.000_);[Red]\(0.000\)">
                  <c:v>0</c:v>
                </c:pt>
                <c:pt idx="7812" formatCode="0.000_);[Red]\(0.000\)">
                  <c:v>0</c:v>
                </c:pt>
                <c:pt idx="7813" formatCode="0.000_);[Red]\(0.000\)">
                  <c:v>0</c:v>
                </c:pt>
                <c:pt idx="7814" formatCode="0.000_);[Red]\(0.000\)">
                  <c:v>0</c:v>
                </c:pt>
                <c:pt idx="7815" formatCode="0.000_);[Red]\(0.000\)">
                  <c:v>0</c:v>
                </c:pt>
                <c:pt idx="7816" formatCode="0.000_);[Red]\(0.000\)">
                  <c:v>0</c:v>
                </c:pt>
                <c:pt idx="7817" formatCode="0.000_);[Red]\(0.000\)">
                  <c:v>0</c:v>
                </c:pt>
                <c:pt idx="7818" formatCode="0.000_);[Red]\(0.000\)">
                  <c:v>0</c:v>
                </c:pt>
                <c:pt idx="7819" formatCode="0.000_);[Red]\(0.000\)">
                  <c:v>0</c:v>
                </c:pt>
                <c:pt idx="7820" formatCode="0.000_);[Red]\(0.000\)">
                  <c:v>0</c:v>
                </c:pt>
                <c:pt idx="7821" formatCode="0.000_);[Red]\(0.000\)">
                  <c:v>0</c:v>
                </c:pt>
                <c:pt idx="7822" formatCode="0.000_);[Red]\(0.000\)">
                  <c:v>0</c:v>
                </c:pt>
                <c:pt idx="7823" formatCode="0.000_);[Red]\(0.000\)">
                  <c:v>0</c:v>
                </c:pt>
                <c:pt idx="7824" formatCode="0.000_);[Red]\(0.000\)">
                  <c:v>0</c:v>
                </c:pt>
                <c:pt idx="7825" formatCode="0.000_);[Red]\(0.000\)">
                  <c:v>0</c:v>
                </c:pt>
                <c:pt idx="7826" formatCode="0.000_);[Red]\(0.000\)">
                  <c:v>0</c:v>
                </c:pt>
                <c:pt idx="7827" formatCode="0.000_);[Red]\(0.000\)">
                  <c:v>0</c:v>
                </c:pt>
                <c:pt idx="7828" formatCode="0.000_);[Red]\(0.000\)">
                  <c:v>0</c:v>
                </c:pt>
                <c:pt idx="7829" formatCode="0.000_);[Red]\(0.000\)">
                  <c:v>0</c:v>
                </c:pt>
                <c:pt idx="7830" formatCode="0.000_);[Red]\(0.000\)">
                  <c:v>0</c:v>
                </c:pt>
                <c:pt idx="7831" formatCode="0.000_);[Red]\(0.000\)">
                  <c:v>0</c:v>
                </c:pt>
                <c:pt idx="7832" formatCode="0.000_);[Red]\(0.000\)">
                  <c:v>0</c:v>
                </c:pt>
                <c:pt idx="7833" formatCode="0.000_);[Red]\(0.000\)">
                  <c:v>0</c:v>
                </c:pt>
                <c:pt idx="7834" formatCode="0.000_);[Red]\(0.000\)">
                  <c:v>0</c:v>
                </c:pt>
                <c:pt idx="7835" formatCode="0.000_);[Red]\(0.000\)">
                  <c:v>0</c:v>
                </c:pt>
                <c:pt idx="7836" formatCode="0.000_);[Red]\(0.000\)">
                  <c:v>0</c:v>
                </c:pt>
                <c:pt idx="7837" formatCode="0.000_);[Red]\(0.000\)">
                  <c:v>0</c:v>
                </c:pt>
                <c:pt idx="7838" formatCode="0.000_);[Red]\(0.000\)">
                  <c:v>0</c:v>
                </c:pt>
                <c:pt idx="7839" formatCode="0.000_);[Red]\(0.000\)">
                  <c:v>0</c:v>
                </c:pt>
                <c:pt idx="7840" formatCode="0.000_);[Red]\(0.000\)">
                  <c:v>0</c:v>
                </c:pt>
                <c:pt idx="7841" formatCode="0.000_);[Red]\(0.000\)">
                  <c:v>0</c:v>
                </c:pt>
                <c:pt idx="7842" formatCode="0.000_);[Red]\(0.000\)">
                  <c:v>0</c:v>
                </c:pt>
                <c:pt idx="7843" formatCode="0.000_);[Red]\(0.000\)">
                  <c:v>0</c:v>
                </c:pt>
                <c:pt idx="7844" formatCode="0.000_);[Red]\(0.000\)">
                  <c:v>0</c:v>
                </c:pt>
                <c:pt idx="7845" formatCode="0.000_);[Red]\(0.000\)">
                  <c:v>0</c:v>
                </c:pt>
                <c:pt idx="7846" formatCode="0.000_);[Red]\(0.000\)">
                  <c:v>0</c:v>
                </c:pt>
                <c:pt idx="7847" formatCode="0.000_);[Red]\(0.000\)">
                  <c:v>0</c:v>
                </c:pt>
                <c:pt idx="7848" formatCode="0.000_);[Red]\(0.000\)">
                  <c:v>0</c:v>
                </c:pt>
                <c:pt idx="7849" formatCode="0.000_);[Red]\(0.000\)">
                  <c:v>0</c:v>
                </c:pt>
                <c:pt idx="7850" formatCode="0.000_);[Red]\(0.000\)">
                  <c:v>0</c:v>
                </c:pt>
                <c:pt idx="7851" formatCode="0.000_);[Red]\(0.000\)">
                  <c:v>0</c:v>
                </c:pt>
                <c:pt idx="7852" formatCode="0.000_);[Red]\(0.000\)">
                  <c:v>0</c:v>
                </c:pt>
                <c:pt idx="7853" formatCode="0.000_);[Red]\(0.000\)">
                  <c:v>0</c:v>
                </c:pt>
                <c:pt idx="7854" formatCode="0.000_);[Red]\(0.000\)">
                  <c:v>0</c:v>
                </c:pt>
                <c:pt idx="7855" formatCode="0.000_);[Red]\(0.000\)">
                  <c:v>0</c:v>
                </c:pt>
                <c:pt idx="7856" formatCode="0.000_);[Red]\(0.000\)">
                  <c:v>0</c:v>
                </c:pt>
                <c:pt idx="7857" formatCode="0.000_);[Red]\(0.000\)">
                  <c:v>0</c:v>
                </c:pt>
                <c:pt idx="7858" formatCode="0.000_);[Red]\(0.000\)">
                  <c:v>0</c:v>
                </c:pt>
                <c:pt idx="7859" formatCode="0.000_);[Red]\(0.000\)">
                  <c:v>0</c:v>
                </c:pt>
                <c:pt idx="7860" formatCode="0.000_);[Red]\(0.000\)">
                  <c:v>0</c:v>
                </c:pt>
                <c:pt idx="7861" formatCode="0.000_);[Red]\(0.000\)">
                  <c:v>0</c:v>
                </c:pt>
                <c:pt idx="7862" formatCode="0.000_);[Red]\(0.000\)">
                  <c:v>0</c:v>
                </c:pt>
                <c:pt idx="7863" formatCode="0.000_);[Red]\(0.000\)">
                  <c:v>0</c:v>
                </c:pt>
                <c:pt idx="7864" formatCode="0.000_);[Red]\(0.000\)">
                  <c:v>0</c:v>
                </c:pt>
                <c:pt idx="7865" formatCode="0.000_);[Red]\(0.000\)">
                  <c:v>0</c:v>
                </c:pt>
                <c:pt idx="7866" formatCode="0.000_);[Red]\(0.000\)">
                  <c:v>0</c:v>
                </c:pt>
                <c:pt idx="7867" formatCode="0.000_);[Red]\(0.000\)">
                  <c:v>0</c:v>
                </c:pt>
                <c:pt idx="7868" formatCode="0.000_);[Red]\(0.000\)">
                  <c:v>0</c:v>
                </c:pt>
                <c:pt idx="7869" formatCode="0.000_);[Red]\(0.000\)">
                  <c:v>0</c:v>
                </c:pt>
                <c:pt idx="7870" formatCode="0.000_);[Red]\(0.000\)">
                  <c:v>0</c:v>
                </c:pt>
                <c:pt idx="7871" formatCode="0.000_);[Red]\(0.000\)">
                  <c:v>0</c:v>
                </c:pt>
                <c:pt idx="7872" formatCode="0.000_);[Red]\(0.000\)">
                  <c:v>0</c:v>
                </c:pt>
                <c:pt idx="7873" formatCode="0.000_);[Red]\(0.000\)">
                  <c:v>0</c:v>
                </c:pt>
                <c:pt idx="7874" formatCode="0.000_);[Red]\(0.000\)">
                  <c:v>0</c:v>
                </c:pt>
                <c:pt idx="7875" formatCode="0.000_);[Red]\(0.000\)">
                  <c:v>0</c:v>
                </c:pt>
                <c:pt idx="7876" formatCode="0.000_);[Red]\(0.000\)">
                  <c:v>0</c:v>
                </c:pt>
                <c:pt idx="7877" formatCode="0.000_);[Red]\(0.000\)">
                  <c:v>0</c:v>
                </c:pt>
                <c:pt idx="7878" formatCode="0.000_);[Red]\(0.000\)">
                  <c:v>0</c:v>
                </c:pt>
                <c:pt idx="7879" formatCode="0.000_);[Red]\(0.000\)">
                  <c:v>0</c:v>
                </c:pt>
                <c:pt idx="7880" formatCode="0.000_);[Red]\(0.000\)">
                  <c:v>0</c:v>
                </c:pt>
                <c:pt idx="7881" formatCode="0.000_);[Red]\(0.000\)">
                  <c:v>0</c:v>
                </c:pt>
                <c:pt idx="7882" formatCode="0.000_);[Red]\(0.000\)">
                  <c:v>0</c:v>
                </c:pt>
                <c:pt idx="7883" formatCode="0.000_);[Red]\(0.000\)">
                  <c:v>0</c:v>
                </c:pt>
                <c:pt idx="7884" formatCode="0.000_);[Red]\(0.000\)">
                  <c:v>0</c:v>
                </c:pt>
                <c:pt idx="7885" formatCode="0.000_);[Red]\(0.000\)">
                  <c:v>0</c:v>
                </c:pt>
                <c:pt idx="7886" formatCode="0.000_);[Red]\(0.000\)">
                  <c:v>0</c:v>
                </c:pt>
                <c:pt idx="7887" formatCode="0.000_);[Red]\(0.000\)">
                  <c:v>0</c:v>
                </c:pt>
                <c:pt idx="7888" formatCode="0.000_);[Red]\(0.000\)">
                  <c:v>0</c:v>
                </c:pt>
                <c:pt idx="7889" formatCode="0.000_);[Red]\(0.000\)">
                  <c:v>0</c:v>
                </c:pt>
                <c:pt idx="7890" formatCode="0.000_);[Red]\(0.000\)">
                  <c:v>0</c:v>
                </c:pt>
                <c:pt idx="7891" formatCode="0.000_);[Red]\(0.000\)">
                  <c:v>0</c:v>
                </c:pt>
                <c:pt idx="7892" formatCode="0.000_);[Red]\(0.000\)">
                  <c:v>0</c:v>
                </c:pt>
                <c:pt idx="7893" formatCode="0.000_);[Red]\(0.000\)">
                  <c:v>0</c:v>
                </c:pt>
                <c:pt idx="7894" formatCode="0.000_);[Red]\(0.000\)">
                  <c:v>0</c:v>
                </c:pt>
                <c:pt idx="7895" formatCode="0.000_);[Red]\(0.000\)">
                  <c:v>0</c:v>
                </c:pt>
                <c:pt idx="7896" formatCode="0.000_);[Red]\(0.000\)">
                  <c:v>0</c:v>
                </c:pt>
                <c:pt idx="7897" formatCode="0.000_);[Red]\(0.000\)">
                  <c:v>0</c:v>
                </c:pt>
                <c:pt idx="7898" formatCode="0.000_);[Red]\(0.000\)">
                  <c:v>0</c:v>
                </c:pt>
                <c:pt idx="7899" formatCode="0.000_);[Red]\(0.000\)">
                  <c:v>0</c:v>
                </c:pt>
                <c:pt idx="7900" formatCode="0.000_);[Red]\(0.000\)">
                  <c:v>0</c:v>
                </c:pt>
                <c:pt idx="7901" formatCode="0.000_);[Red]\(0.000\)">
                  <c:v>0</c:v>
                </c:pt>
                <c:pt idx="7902" formatCode="0.000_);[Red]\(0.000\)">
                  <c:v>0</c:v>
                </c:pt>
                <c:pt idx="7903" formatCode="0.000_);[Red]\(0.000\)">
                  <c:v>0</c:v>
                </c:pt>
                <c:pt idx="7904" formatCode="0.000_);[Red]\(0.000\)">
                  <c:v>0</c:v>
                </c:pt>
                <c:pt idx="7905" formatCode="0.000_);[Red]\(0.000\)">
                  <c:v>0</c:v>
                </c:pt>
                <c:pt idx="7906" formatCode="0.000_);[Red]\(0.000\)">
                  <c:v>0</c:v>
                </c:pt>
                <c:pt idx="7907" formatCode="0.000_);[Red]\(0.000\)">
                  <c:v>0</c:v>
                </c:pt>
                <c:pt idx="7908" formatCode="0.000_);[Red]\(0.000\)">
                  <c:v>0</c:v>
                </c:pt>
                <c:pt idx="7909" formatCode="0.000_);[Red]\(0.000\)">
                  <c:v>0</c:v>
                </c:pt>
                <c:pt idx="7910" formatCode="0.000_);[Red]\(0.000\)">
                  <c:v>0</c:v>
                </c:pt>
                <c:pt idx="7911" formatCode="0.000_);[Red]\(0.000\)">
                  <c:v>0</c:v>
                </c:pt>
                <c:pt idx="7912" formatCode="0.000_);[Red]\(0.000\)">
                  <c:v>0</c:v>
                </c:pt>
                <c:pt idx="7913" formatCode="0.000_);[Red]\(0.000\)">
                  <c:v>0</c:v>
                </c:pt>
                <c:pt idx="7914" formatCode="0.000_);[Red]\(0.000\)">
                  <c:v>0</c:v>
                </c:pt>
                <c:pt idx="7915" formatCode="0.000_);[Red]\(0.000\)">
                  <c:v>0</c:v>
                </c:pt>
                <c:pt idx="7916" formatCode="0.000_);[Red]\(0.000\)">
                  <c:v>0</c:v>
                </c:pt>
                <c:pt idx="7917" formatCode="0.000_);[Red]\(0.000\)">
                  <c:v>0</c:v>
                </c:pt>
                <c:pt idx="7918" formatCode="0.000_);[Red]\(0.000\)">
                  <c:v>0</c:v>
                </c:pt>
                <c:pt idx="7919" formatCode="0.000_);[Red]\(0.000\)">
                  <c:v>0</c:v>
                </c:pt>
                <c:pt idx="7920" formatCode="0.000_);[Red]\(0.000\)">
                  <c:v>0</c:v>
                </c:pt>
                <c:pt idx="7921" formatCode="0.000_);[Red]\(0.000\)">
                  <c:v>0</c:v>
                </c:pt>
                <c:pt idx="7922" formatCode="0.000_);[Red]\(0.000\)">
                  <c:v>0</c:v>
                </c:pt>
                <c:pt idx="7923" formatCode="0.000_);[Red]\(0.000\)">
                  <c:v>0</c:v>
                </c:pt>
                <c:pt idx="7924" formatCode="0.000_);[Red]\(0.000\)">
                  <c:v>0</c:v>
                </c:pt>
                <c:pt idx="7925" formatCode="0.000_);[Red]\(0.000\)">
                  <c:v>0</c:v>
                </c:pt>
                <c:pt idx="7926" formatCode="0.000_);[Red]\(0.000\)">
                  <c:v>0</c:v>
                </c:pt>
                <c:pt idx="7927" formatCode="0.000_);[Red]\(0.000\)">
                  <c:v>0</c:v>
                </c:pt>
                <c:pt idx="7928" formatCode="0.000_);[Red]\(0.000\)">
                  <c:v>0</c:v>
                </c:pt>
                <c:pt idx="7929" formatCode="0.000_);[Red]\(0.000\)">
                  <c:v>0</c:v>
                </c:pt>
                <c:pt idx="7930" formatCode="0.000_);[Red]\(0.000\)">
                  <c:v>0</c:v>
                </c:pt>
                <c:pt idx="7931" formatCode="0.000_);[Red]\(0.000\)">
                  <c:v>0</c:v>
                </c:pt>
                <c:pt idx="7932" formatCode="0.000_);[Red]\(0.000\)">
                  <c:v>0</c:v>
                </c:pt>
                <c:pt idx="7933" formatCode="0.000_);[Red]\(0.000\)">
                  <c:v>0</c:v>
                </c:pt>
                <c:pt idx="7934" formatCode="0.000_);[Red]\(0.000\)">
                  <c:v>0</c:v>
                </c:pt>
                <c:pt idx="7935" formatCode="0.000_);[Red]\(0.000\)">
                  <c:v>0.5</c:v>
                </c:pt>
                <c:pt idx="7936" formatCode="0.000_);[Red]\(0.000\)">
                  <c:v>0</c:v>
                </c:pt>
                <c:pt idx="7937" formatCode="0.000_);[Red]\(0.000\)">
                  <c:v>0</c:v>
                </c:pt>
                <c:pt idx="7938" formatCode="0.000_);[Red]\(0.000\)">
                  <c:v>0</c:v>
                </c:pt>
                <c:pt idx="7939" formatCode="0.000_);[Red]\(0.000\)">
                  <c:v>0</c:v>
                </c:pt>
                <c:pt idx="7940" formatCode="0.000_);[Red]\(0.000\)">
                  <c:v>0</c:v>
                </c:pt>
                <c:pt idx="7941" formatCode="0.000_);[Red]\(0.000\)">
                  <c:v>0</c:v>
                </c:pt>
                <c:pt idx="7942" formatCode="0.000_);[Red]\(0.000\)">
                  <c:v>0</c:v>
                </c:pt>
                <c:pt idx="7943" formatCode="0.000_);[Red]\(0.000\)">
                  <c:v>0</c:v>
                </c:pt>
                <c:pt idx="7944" formatCode="0.000_);[Red]\(0.000\)">
                  <c:v>0</c:v>
                </c:pt>
                <c:pt idx="7945" formatCode="0.000_);[Red]\(0.000\)">
                  <c:v>0</c:v>
                </c:pt>
                <c:pt idx="7946" formatCode="0.000_);[Red]\(0.000\)">
                  <c:v>0.5</c:v>
                </c:pt>
                <c:pt idx="7947" formatCode="0.000_);[Red]\(0.000\)">
                  <c:v>0.5</c:v>
                </c:pt>
                <c:pt idx="7948" formatCode="0.000_);[Red]\(0.000\)">
                  <c:v>0.5</c:v>
                </c:pt>
                <c:pt idx="7949" formatCode="0.000_);[Red]\(0.000\)">
                  <c:v>1</c:v>
                </c:pt>
                <c:pt idx="7950" formatCode="0.000_);[Red]\(0.000\)">
                  <c:v>2</c:v>
                </c:pt>
                <c:pt idx="7951" formatCode="0.000_);[Red]\(0.000\)">
                  <c:v>2</c:v>
                </c:pt>
                <c:pt idx="7952" formatCode="0.000_);[Red]\(0.000\)">
                  <c:v>0.5</c:v>
                </c:pt>
                <c:pt idx="7953" formatCode="0.000_);[Red]\(0.000\)">
                  <c:v>1</c:v>
                </c:pt>
                <c:pt idx="7954" formatCode="0.000_);[Red]\(0.000\)">
                  <c:v>0.5</c:v>
                </c:pt>
                <c:pt idx="7955" formatCode="0.000_);[Red]\(0.000\)">
                  <c:v>1</c:v>
                </c:pt>
                <c:pt idx="7956" formatCode="0.000_);[Red]\(0.000\)">
                  <c:v>1</c:v>
                </c:pt>
                <c:pt idx="7957" formatCode="0.000_);[Red]\(0.000\)">
                  <c:v>0.5</c:v>
                </c:pt>
                <c:pt idx="7958" formatCode="0.000_);[Red]\(0.000\)">
                  <c:v>0</c:v>
                </c:pt>
                <c:pt idx="7959" formatCode="0.000_);[Red]\(0.000\)">
                  <c:v>0</c:v>
                </c:pt>
                <c:pt idx="7960" formatCode="0.000_);[Red]\(0.000\)">
                  <c:v>0</c:v>
                </c:pt>
                <c:pt idx="7961" formatCode="0.000_);[Red]\(0.000\)">
                  <c:v>0</c:v>
                </c:pt>
                <c:pt idx="7962" formatCode="0.000_);[Red]\(0.000\)">
                  <c:v>0</c:v>
                </c:pt>
                <c:pt idx="7963" formatCode="0.000_);[Red]\(0.000\)">
                  <c:v>0</c:v>
                </c:pt>
                <c:pt idx="7964" formatCode="0.000_);[Red]\(0.000\)">
                  <c:v>0</c:v>
                </c:pt>
                <c:pt idx="7965" formatCode="0.000_);[Red]\(0.000\)">
                  <c:v>0</c:v>
                </c:pt>
                <c:pt idx="7966" formatCode="0.000_);[Red]\(0.000\)">
                  <c:v>0</c:v>
                </c:pt>
                <c:pt idx="7967" formatCode="0.000_);[Red]\(0.000\)">
                  <c:v>0</c:v>
                </c:pt>
                <c:pt idx="7968" formatCode="0.000_);[Red]\(0.000\)">
                  <c:v>0</c:v>
                </c:pt>
                <c:pt idx="7969" formatCode="0.000_);[Red]\(0.000\)">
                  <c:v>0</c:v>
                </c:pt>
                <c:pt idx="7970" formatCode="0.000_);[Red]\(0.000\)">
                  <c:v>0</c:v>
                </c:pt>
                <c:pt idx="7971" formatCode="0.000_);[Red]\(0.000\)">
                  <c:v>0</c:v>
                </c:pt>
                <c:pt idx="7972" formatCode="0.000_);[Red]\(0.000\)">
                  <c:v>0</c:v>
                </c:pt>
                <c:pt idx="7973" formatCode="0.000_);[Red]\(0.000\)">
                  <c:v>0</c:v>
                </c:pt>
                <c:pt idx="7974" formatCode="0.000_);[Red]\(0.000\)">
                  <c:v>0</c:v>
                </c:pt>
                <c:pt idx="7975" formatCode="0.000_);[Red]\(0.000\)">
                  <c:v>0</c:v>
                </c:pt>
                <c:pt idx="7976" formatCode="0.000_);[Red]\(0.000\)">
                  <c:v>0</c:v>
                </c:pt>
                <c:pt idx="7977" formatCode="0.000_);[Red]\(0.000\)">
                  <c:v>0</c:v>
                </c:pt>
                <c:pt idx="7978" formatCode="0.000_);[Red]\(0.000\)">
                  <c:v>0</c:v>
                </c:pt>
                <c:pt idx="7979" formatCode="0.000_);[Red]\(0.000\)">
                  <c:v>0</c:v>
                </c:pt>
                <c:pt idx="7980" formatCode="0.000_);[Red]\(0.000\)">
                  <c:v>0</c:v>
                </c:pt>
                <c:pt idx="7981" formatCode="0.000_);[Red]\(0.000\)">
                  <c:v>0</c:v>
                </c:pt>
                <c:pt idx="7982" formatCode="0.000_);[Red]\(0.000\)">
                  <c:v>0</c:v>
                </c:pt>
                <c:pt idx="7983" formatCode="0.000_);[Red]\(0.000\)">
                  <c:v>0</c:v>
                </c:pt>
                <c:pt idx="7984" formatCode="0.000_);[Red]\(0.000\)">
                  <c:v>0</c:v>
                </c:pt>
                <c:pt idx="7985" formatCode="0.000_);[Red]\(0.000\)">
                  <c:v>0</c:v>
                </c:pt>
                <c:pt idx="7986" formatCode="0.000_);[Red]\(0.000\)">
                  <c:v>0</c:v>
                </c:pt>
                <c:pt idx="7987" formatCode="0.000_);[Red]\(0.000\)">
                  <c:v>0</c:v>
                </c:pt>
                <c:pt idx="7988" formatCode="0.000_);[Red]\(0.000\)">
                  <c:v>0</c:v>
                </c:pt>
                <c:pt idx="7989" formatCode="0.000_);[Red]\(0.000\)">
                  <c:v>0</c:v>
                </c:pt>
                <c:pt idx="7990" formatCode="0.000_);[Red]\(0.000\)">
                  <c:v>0</c:v>
                </c:pt>
                <c:pt idx="7991" formatCode="0.000_);[Red]\(0.000\)">
                  <c:v>0</c:v>
                </c:pt>
                <c:pt idx="7992" formatCode="0.000_);[Red]\(0.000\)">
                  <c:v>0</c:v>
                </c:pt>
                <c:pt idx="7993" formatCode="0.000_);[Red]\(0.000\)">
                  <c:v>0</c:v>
                </c:pt>
                <c:pt idx="7994" formatCode="0.000_);[Red]\(0.000\)">
                  <c:v>0</c:v>
                </c:pt>
                <c:pt idx="7995" formatCode="0.000_);[Red]\(0.000\)">
                  <c:v>0</c:v>
                </c:pt>
                <c:pt idx="7996" formatCode="0.000_);[Red]\(0.000\)">
                  <c:v>0</c:v>
                </c:pt>
                <c:pt idx="7997" formatCode="0.000_);[Red]\(0.000\)">
                  <c:v>0</c:v>
                </c:pt>
                <c:pt idx="7998" formatCode="0.000_);[Red]\(0.000\)">
                  <c:v>0</c:v>
                </c:pt>
                <c:pt idx="7999" formatCode="0.000_);[Red]\(0.000\)">
                  <c:v>0</c:v>
                </c:pt>
                <c:pt idx="8000" formatCode="0.000_);[Red]\(0.000\)">
                  <c:v>0</c:v>
                </c:pt>
                <c:pt idx="8001" formatCode="0.000_);[Red]\(0.000\)">
                  <c:v>0</c:v>
                </c:pt>
                <c:pt idx="8002" formatCode="0.000_);[Red]\(0.000\)">
                  <c:v>0</c:v>
                </c:pt>
                <c:pt idx="8003" formatCode="0.000_);[Red]\(0.000\)">
                  <c:v>0</c:v>
                </c:pt>
                <c:pt idx="8004" formatCode="0.000_);[Red]\(0.000\)">
                  <c:v>0</c:v>
                </c:pt>
                <c:pt idx="8005" formatCode="0.000_);[Red]\(0.000\)">
                  <c:v>0</c:v>
                </c:pt>
                <c:pt idx="8006" formatCode="0.000_);[Red]\(0.000\)">
                  <c:v>0</c:v>
                </c:pt>
                <c:pt idx="8007" formatCode="0.000_);[Red]\(0.000\)">
                  <c:v>0</c:v>
                </c:pt>
                <c:pt idx="8008" formatCode="0.000_);[Red]\(0.000\)">
                  <c:v>0</c:v>
                </c:pt>
                <c:pt idx="8009" formatCode="0.000_);[Red]\(0.000\)">
                  <c:v>0</c:v>
                </c:pt>
                <c:pt idx="8010" formatCode="0.000_);[Red]\(0.000\)">
                  <c:v>0</c:v>
                </c:pt>
                <c:pt idx="8011" formatCode="0.000_);[Red]\(0.000\)">
                  <c:v>0</c:v>
                </c:pt>
                <c:pt idx="8012" formatCode="0.000_);[Red]\(0.000\)">
                  <c:v>0</c:v>
                </c:pt>
                <c:pt idx="8013" formatCode="0.000_);[Red]\(0.000\)">
                  <c:v>0</c:v>
                </c:pt>
                <c:pt idx="8014" formatCode="0.000_);[Red]\(0.000\)">
                  <c:v>0</c:v>
                </c:pt>
                <c:pt idx="8015" formatCode="0.000_);[Red]\(0.000\)">
                  <c:v>0</c:v>
                </c:pt>
                <c:pt idx="8016" formatCode="0.000_);[Red]\(0.000\)">
                  <c:v>0</c:v>
                </c:pt>
                <c:pt idx="8017" formatCode="0.000_);[Red]\(0.000\)">
                  <c:v>0</c:v>
                </c:pt>
                <c:pt idx="8018" formatCode="0.000_);[Red]\(0.000\)">
                  <c:v>0</c:v>
                </c:pt>
                <c:pt idx="8019" formatCode="0.000_);[Red]\(0.000\)">
                  <c:v>0</c:v>
                </c:pt>
                <c:pt idx="8020" formatCode="0.000_);[Red]\(0.000\)">
                  <c:v>0</c:v>
                </c:pt>
                <c:pt idx="8021" formatCode="0.000_);[Red]\(0.000\)">
                  <c:v>0</c:v>
                </c:pt>
                <c:pt idx="8022" formatCode="0.000_);[Red]\(0.000\)">
                  <c:v>0</c:v>
                </c:pt>
                <c:pt idx="8023" formatCode="0.000_);[Red]\(0.000\)">
                  <c:v>0</c:v>
                </c:pt>
                <c:pt idx="8024" formatCode="0.000_);[Red]\(0.000\)">
                  <c:v>0</c:v>
                </c:pt>
                <c:pt idx="8025" formatCode="0.000_);[Red]\(0.000\)">
                  <c:v>0</c:v>
                </c:pt>
                <c:pt idx="8026" formatCode="0.000_);[Red]\(0.000\)">
                  <c:v>0</c:v>
                </c:pt>
                <c:pt idx="8027" formatCode="0.000_);[Red]\(0.000\)">
                  <c:v>0</c:v>
                </c:pt>
                <c:pt idx="8028" formatCode="0.000_);[Red]\(0.000\)">
                  <c:v>0</c:v>
                </c:pt>
                <c:pt idx="8029" formatCode="0.000_);[Red]\(0.000\)">
                  <c:v>0</c:v>
                </c:pt>
                <c:pt idx="8030" formatCode="0.000_);[Red]\(0.000\)">
                  <c:v>0</c:v>
                </c:pt>
                <c:pt idx="8031" formatCode="0.000_);[Red]\(0.000\)">
                  <c:v>0</c:v>
                </c:pt>
                <c:pt idx="8032" formatCode="0.000_);[Red]\(0.000\)">
                  <c:v>0</c:v>
                </c:pt>
                <c:pt idx="8033" formatCode="0.000_);[Red]\(0.000\)">
                  <c:v>0</c:v>
                </c:pt>
                <c:pt idx="8034" formatCode="0.000_);[Red]\(0.000\)">
                  <c:v>0</c:v>
                </c:pt>
                <c:pt idx="8035" formatCode="0.000_);[Red]\(0.000\)">
                  <c:v>0</c:v>
                </c:pt>
                <c:pt idx="8036" formatCode="0.000_);[Red]\(0.000\)">
                  <c:v>0</c:v>
                </c:pt>
                <c:pt idx="8037" formatCode="0.000_);[Red]\(0.000\)">
                  <c:v>0</c:v>
                </c:pt>
                <c:pt idx="8038" formatCode="0.000_);[Red]\(0.000\)">
                  <c:v>0</c:v>
                </c:pt>
                <c:pt idx="8039" formatCode="0.000_);[Red]\(0.000\)">
                  <c:v>0</c:v>
                </c:pt>
                <c:pt idx="8040" formatCode="0.000_);[Red]\(0.000\)">
                  <c:v>0</c:v>
                </c:pt>
                <c:pt idx="8041" formatCode="0.000_);[Red]\(0.000\)">
                  <c:v>0</c:v>
                </c:pt>
                <c:pt idx="8042" formatCode="0.000_);[Red]\(0.000\)">
                  <c:v>0</c:v>
                </c:pt>
                <c:pt idx="8043" formatCode="0.000_);[Red]\(0.000\)">
                  <c:v>0</c:v>
                </c:pt>
                <c:pt idx="8044" formatCode="0.000_);[Red]\(0.000\)">
                  <c:v>0</c:v>
                </c:pt>
                <c:pt idx="8045" formatCode="0.000_);[Red]\(0.000\)">
                  <c:v>0</c:v>
                </c:pt>
                <c:pt idx="8046" formatCode="0.000_);[Red]\(0.000\)">
                  <c:v>0</c:v>
                </c:pt>
                <c:pt idx="8047" formatCode="0.000_);[Red]\(0.000\)">
                  <c:v>0</c:v>
                </c:pt>
                <c:pt idx="8048" formatCode="0.000_);[Red]\(0.000\)">
                  <c:v>0</c:v>
                </c:pt>
                <c:pt idx="8049" formatCode="0.000_);[Red]\(0.000\)">
                  <c:v>0</c:v>
                </c:pt>
                <c:pt idx="8050" formatCode="0.000_);[Red]\(0.000\)">
                  <c:v>0</c:v>
                </c:pt>
                <c:pt idx="8051" formatCode="0.000_);[Red]\(0.000\)">
                  <c:v>0</c:v>
                </c:pt>
                <c:pt idx="8052" formatCode="0.000_);[Red]\(0.000\)">
                  <c:v>0</c:v>
                </c:pt>
                <c:pt idx="8053" formatCode="0.000_);[Red]\(0.000\)">
                  <c:v>0</c:v>
                </c:pt>
                <c:pt idx="8054" formatCode="0.000_);[Red]\(0.000\)">
                  <c:v>0</c:v>
                </c:pt>
                <c:pt idx="8055" formatCode="0.000_);[Red]\(0.000\)">
                  <c:v>0</c:v>
                </c:pt>
                <c:pt idx="8056" formatCode="0.000_);[Red]\(0.000\)">
                  <c:v>0</c:v>
                </c:pt>
                <c:pt idx="8057" formatCode="0.000_);[Red]\(0.000\)">
                  <c:v>0</c:v>
                </c:pt>
                <c:pt idx="8058" formatCode="0.000_);[Red]\(0.000\)">
                  <c:v>0</c:v>
                </c:pt>
                <c:pt idx="8059" formatCode="0.000_);[Red]\(0.000\)">
                  <c:v>0</c:v>
                </c:pt>
                <c:pt idx="8060" formatCode="0.000_);[Red]\(0.000\)">
                  <c:v>0</c:v>
                </c:pt>
                <c:pt idx="8061" formatCode="0.000_);[Red]\(0.000\)">
                  <c:v>0</c:v>
                </c:pt>
                <c:pt idx="8062" formatCode="0.000_);[Red]\(0.000\)">
                  <c:v>0</c:v>
                </c:pt>
                <c:pt idx="8063" formatCode="0.000_);[Red]\(0.000\)">
                  <c:v>0</c:v>
                </c:pt>
                <c:pt idx="8064" formatCode="0.000_);[Red]\(0.000\)">
                  <c:v>0</c:v>
                </c:pt>
                <c:pt idx="8065" formatCode="0.000_);[Red]\(0.000\)">
                  <c:v>0</c:v>
                </c:pt>
                <c:pt idx="8066" formatCode="0.000_);[Red]\(0.000\)">
                  <c:v>0</c:v>
                </c:pt>
                <c:pt idx="8067" formatCode="0.000_);[Red]\(0.000\)">
                  <c:v>0</c:v>
                </c:pt>
                <c:pt idx="8068" formatCode="0.000_);[Red]\(0.000\)">
                  <c:v>0</c:v>
                </c:pt>
                <c:pt idx="8069" formatCode="0.000_);[Red]\(0.000\)">
                  <c:v>0</c:v>
                </c:pt>
                <c:pt idx="8070" formatCode="0.000_);[Red]\(0.000\)">
                  <c:v>0</c:v>
                </c:pt>
                <c:pt idx="8071" formatCode="0.000_);[Red]\(0.000\)">
                  <c:v>0</c:v>
                </c:pt>
                <c:pt idx="8072" formatCode="0.000_);[Red]\(0.000\)">
                  <c:v>0</c:v>
                </c:pt>
                <c:pt idx="8073" formatCode="0.000_);[Red]\(0.000\)">
                  <c:v>0</c:v>
                </c:pt>
                <c:pt idx="8074" formatCode="0.000_);[Red]\(0.000\)">
                  <c:v>0</c:v>
                </c:pt>
                <c:pt idx="8075" formatCode="0.000_);[Red]\(0.000\)">
                  <c:v>0</c:v>
                </c:pt>
                <c:pt idx="8076" formatCode="0.000_);[Red]\(0.000\)">
                  <c:v>0</c:v>
                </c:pt>
                <c:pt idx="8077" formatCode="General">
                  <c:v>0</c:v>
                </c:pt>
                <c:pt idx="8078" formatCode="General">
                  <c:v>0</c:v>
                </c:pt>
                <c:pt idx="8079" formatCode="General">
                  <c:v>0</c:v>
                </c:pt>
                <c:pt idx="8080" formatCode="General">
                  <c:v>0</c:v>
                </c:pt>
                <c:pt idx="8081" formatCode="General">
                  <c:v>0</c:v>
                </c:pt>
                <c:pt idx="8082" formatCode="General">
                  <c:v>0</c:v>
                </c:pt>
                <c:pt idx="8083" formatCode="General">
                  <c:v>0</c:v>
                </c:pt>
                <c:pt idx="8084" formatCode="General">
                  <c:v>0</c:v>
                </c:pt>
                <c:pt idx="8085" formatCode="General">
                  <c:v>0</c:v>
                </c:pt>
                <c:pt idx="8086" formatCode="General">
                  <c:v>0</c:v>
                </c:pt>
                <c:pt idx="8087" formatCode="General">
                  <c:v>0</c:v>
                </c:pt>
                <c:pt idx="8088" formatCode="General">
                  <c:v>0</c:v>
                </c:pt>
                <c:pt idx="8089" formatCode="General">
                  <c:v>0</c:v>
                </c:pt>
                <c:pt idx="8090" formatCode="General">
                  <c:v>0</c:v>
                </c:pt>
                <c:pt idx="8091" formatCode="General">
                  <c:v>0</c:v>
                </c:pt>
                <c:pt idx="8092" formatCode="General">
                  <c:v>0</c:v>
                </c:pt>
                <c:pt idx="8093" formatCode="General">
                  <c:v>0</c:v>
                </c:pt>
                <c:pt idx="8094" formatCode="General">
                  <c:v>0</c:v>
                </c:pt>
                <c:pt idx="8095" formatCode="General">
                  <c:v>0</c:v>
                </c:pt>
                <c:pt idx="8096" formatCode="General">
                  <c:v>0</c:v>
                </c:pt>
                <c:pt idx="8097" formatCode="General">
                  <c:v>0</c:v>
                </c:pt>
                <c:pt idx="8098" formatCode="General">
                  <c:v>0</c:v>
                </c:pt>
                <c:pt idx="8099" formatCode="General">
                  <c:v>0</c:v>
                </c:pt>
                <c:pt idx="8100" formatCode="General">
                  <c:v>0</c:v>
                </c:pt>
                <c:pt idx="8101" formatCode="General">
                  <c:v>0</c:v>
                </c:pt>
                <c:pt idx="8102" formatCode="General">
                  <c:v>0</c:v>
                </c:pt>
                <c:pt idx="8103" formatCode="General">
                  <c:v>0</c:v>
                </c:pt>
                <c:pt idx="8104" formatCode="General">
                  <c:v>0</c:v>
                </c:pt>
                <c:pt idx="8105" formatCode="General">
                  <c:v>0</c:v>
                </c:pt>
                <c:pt idx="8106" formatCode="General">
                  <c:v>0</c:v>
                </c:pt>
                <c:pt idx="8107" formatCode="General">
                  <c:v>0</c:v>
                </c:pt>
                <c:pt idx="8108" formatCode="General">
                  <c:v>0</c:v>
                </c:pt>
                <c:pt idx="8109" formatCode="General">
                  <c:v>0</c:v>
                </c:pt>
                <c:pt idx="8110" formatCode="General">
                  <c:v>0</c:v>
                </c:pt>
                <c:pt idx="8111" formatCode="General">
                  <c:v>0</c:v>
                </c:pt>
                <c:pt idx="8112" formatCode="General">
                  <c:v>0</c:v>
                </c:pt>
                <c:pt idx="8113" formatCode="General">
                  <c:v>0</c:v>
                </c:pt>
                <c:pt idx="8114" formatCode="General">
                  <c:v>0</c:v>
                </c:pt>
                <c:pt idx="8115" formatCode="General">
                  <c:v>0</c:v>
                </c:pt>
                <c:pt idx="8116" formatCode="General">
                  <c:v>0</c:v>
                </c:pt>
                <c:pt idx="8117" formatCode="General">
                  <c:v>0</c:v>
                </c:pt>
                <c:pt idx="8118" formatCode="General">
                  <c:v>0</c:v>
                </c:pt>
                <c:pt idx="8119" formatCode="General">
                  <c:v>0</c:v>
                </c:pt>
                <c:pt idx="8120" formatCode="General">
                  <c:v>0</c:v>
                </c:pt>
                <c:pt idx="8121" formatCode="General">
                  <c:v>0</c:v>
                </c:pt>
                <c:pt idx="8122" formatCode="General">
                  <c:v>0</c:v>
                </c:pt>
                <c:pt idx="8123" formatCode="General">
                  <c:v>0</c:v>
                </c:pt>
                <c:pt idx="8124" formatCode="General">
                  <c:v>0.5</c:v>
                </c:pt>
                <c:pt idx="8125" formatCode="General">
                  <c:v>0</c:v>
                </c:pt>
                <c:pt idx="8126" formatCode="General">
                  <c:v>0</c:v>
                </c:pt>
                <c:pt idx="8127" formatCode="General">
                  <c:v>0</c:v>
                </c:pt>
                <c:pt idx="8128" formatCode="General">
                  <c:v>0</c:v>
                </c:pt>
                <c:pt idx="8129" formatCode="General">
                  <c:v>0.5</c:v>
                </c:pt>
                <c:pt idx="8130" formatCode="General">
                  <c:v>0.5</c:v>
                </c:pt>
                <c:pt idx="8131" formatCode="General">
                  <c:v>0.5</c:v>
                </c:pt>
                <c:pt idx="8132" formatCode="General">
                  <c:v>0</c:v>
                </c:pt>
                <c:pt idx="8133" formatCode="General">
                  <c:v>0.5</c:v>
                </c:pt>
                <c:pt idx="8134" formatCode="General">
                  <c:v>0</c:v>
                </c:pt>
                <c:pt idx="8135" formatCode="General">
                  <c:v>0</c:v>
                </c:pt>
                <c:pt idx="8136" formatCode="General">
                  <c:v>0.5</c:v>
                </c:pt>
                <c:pt idx="8137" formatCode="General">
                  <c:v>0</c:v>
                </c:pt>
                <c:pt idx="8138" formatCode="General">
                  <c:v>0</c:v>
                </c:pt>
                <c:pt idx="8139" formatCode="General">
                  <c:v>0</c:v>
                </c:pt>
                <c:pt idx="8140" formatCode="General">
                  <c:v>0</c:v>
                </c:pt>
                <c:pt idx="8141" formatCode="General">
                  <c:v>0</c:v>
                </c:pt>
                <c:pt idx="8142" formatCode="General">
                  <c:v>0</c:v>
                </c:pt>
                <c:pt idx="8143" formatCode="General">
                  <c:v>0</c:v>
                </c:pt>
                <c:pt idx="8144" formatCode="General">
                  <c:v>0</c:v>
                </c:pt>
                <c:pt idx="8145" formatCode="General">
                  <c:v>0</c:v>
                </c:pt>
                <c:pt idx="8146" formatCode="General">
                  <c:v>0.5</c:v>
                </c:pt>
                <c:pt idx="8147" formatCode="General">
                  <c:v>0.5</c:v>
                </c:pt>
                <c:pt idx="8148" formatCode="General">
                  <c:v>0.5</c:v>
                </c:pt>
                <c:pt idx="8149" formatCode="General">
                  <c:v>2.5</c:v>
                </c:pt>
                <c:pt idx="8150" formatCode="General">
                  <c:v>1.5</c:v>
                </c:pt>
                <c:pt idx="8151" formatCode="General">
                  <c:v>1</c:v>
                </c:pt>
                <c:pt idx="8152" formatCode="General">
                  <c:v>1.5</c:v>
                </c:pt>
                <c:pt idx="8153" formatCode="General">
                  <c:v>1</c:v>
                </c:pt>
                <c:pt idx="8154" formatCode="General">
                  <c:v>1</c:v>
                </c:pt>
                <c:pt idx="8155" formatCode="General">
                  <c:v>2</c:v>
                </c:pt>
                <c:pt idx="8156" formatCode="General">
                  <c:v>2</c:v>
                </c:pt>
                <c:pt idx="8157" formatCode="General">
                  <c:v>4</c:v>
                </c:pt>
                <c:pt idx="8158" formatCode="General">
                  <c:v>5</c:v>
                </c:pt>
                <c:pt idx="8159" formatCode="General">
                  <c:v>1</c:v>
                </c:pt>
                <c:pt idx="8160" formatCode="General">
                  <c:v>1</c:v>
                </c:pt>
                <c:pt idx="8161" formatCode="General">
                  <c:v>0.5</c:v>
                </c:pt>
                <c:pt idx="8162" formatCode="General">
                  <c:v>0</c:v>
                </c:pt>
                <c:pt idx="8163" formatCode="General">
                  <c:v>0.5</c:v>
                </c:pt>
                <c:pt idx="8164" formatCode="General">
                  <c:v>0</c:v>
                </c:pt>
                <c:pt idx="8165" formatCode="General">
                  <c:v>0</c:v>
                </c:pt>
                <c:pt idx="8166" formatCode="General">
                  <c:v>0</c:v>
                </c:pt>
                <c:pt idx="8167" formatCode="General">
                  <c:v>0</c:v>
                </c:pt>
                <c:pt idx="8168" formatCode="General">
                  <c:v>0</c:v>
                </c:pt>
                <c:pt idx="8169" formatCode="General">
                  <c:v>0</c:v>
                </c:pt>
                <c:pt idx="8170" formatCode="General">
                  <c:v>0</c:v>
                </c:pt>
                <c:pt idx="8171" formatCode="General">
                  <c:v>0.5</c:v>
                </c:pt>
                <c:pt idx="8172" formatCode="General">
                  <c:v>0</c:v>
                </c:pt>
                <c:pt idx="8173" formatCode="General">
                  <c:v>0</c:v>
                </c:pt>
                <c:pt idx="8174" formatCode="General">
                  <c:v>0</c:v>
                </c:pt>
                <c:pt idx="8175" formatCode="General">
                  <c:v>0.5</c:v>
                </c:pt>
                <c:pt idx="8176" formatCode="General">
                  <c:v>0.5</c:v>
                </c:pt>
                <c:pt idx="8177" formatCode="General">
                  <c:v>1</c:v>
                </c:pt>
                <c:pt idx="8178" formatCode="General">
                  <c:v>0</c:v>
                </c:pt>
                <c:pt idx="8179" formatCode="General">
                  <c:v>0.5</c:v>
                </c:pt>
                <c:pt idx="8180" formatCode="General">
                  <c:v>0</c:v>
                </c:pt>
                <c:pt idx="8181" formatCode="General">
                  <c:v>0</c:v>
                </c:pt>
                <c:pt idx="8182" formatCode="General">
                  <c:v>0.5</c:v>
                </c:pt>
                <c:pt idx="8183" formatCode="General">
                  <c:v>0</c:v>
                </c:pt>
                <c:pt idx="8184" formatCode="General">
                  <c:v>0</c:v>
                </c:pt>
                <c:pt idx="8185" formatCode="General">
                  <c:v>0</c:v>
                </c:pt>
                <c:pt idx="8186" formatCode="General">
                  <c:v>0</c:v>
                </c:pt>
                <c:pt idx="8187" formatCode="General">
                  <c:v>0</c:v>
                </c:pt>
                <c:pt idx="8188" formatCode="General">
                  <c:v>0</c:v>
                </c:pt>
                <c:pt idx="8189" formatCode="General">
                  <c:v>0</c:v>
                </c:pt>
                <c:pt idx="8190" formatCode="General">
                  <c:v>0</c:v>
                </c:pt>
                <c:pt idx="8191" formatCode="General">
                  <c:v>0</c:v>
                </c:pt>
                <c:pt idx="8192" formatCode="General">
                  <c:v>0</c:v>
                </c:pt>
                <c:pt idx="8193" formatCode="General">
                  <c:v>0</c:v>
                </c:pt>
                <c:pt idx="8194" formatCode="General">
                  <c:v>0</c:v>
                </c:pt>
                <c:pt idx="8195" formatCode="General">
                  <c:v>0</c:v>
                </c:pt>
                <c:pt idx="8196" formatCode="General">
                  <c:v>0</c:v>
                </c:pt>
                <c:pt idx="8197" formatCode="General">
                  <c:v>0</c:v>
                </c:pt>
                <c:pt idx="8198" formatCode="General">
                  <c:v>0</c:v>
                </c:pt>
                <c:pt idx="8199" formatCode="General">
                  <c:v>0</c:v>
                </c:pt>
                <c:pt idx="8200" formatCode="General">
                  <c:v>0</c:v>
                </c:pt>
                <c:pt idx="8201" formatCode="General">
                  <c:v>0</c:v>
                </c:pt>
                <c:pt idx="8202" formatCode="General">
                  <c:v>0</c:v>
                </c:pt>
                <c:pt idx="8203" formatCode="General">
                  <c:v>0</c:v>
                </c:pt>
                <c:pt idx="8204" formatCode="General">
                  <c:v>0</c:v>
                </c:pt>
                <c:pt idx="8205" formatCode="General">
                  <c:v>0</c:v>
                </c:pt>
                <c:pt idx="8206" formatCode="General">
                  <c:v>0</c:v>
                </c:pt>
                <c:pt idx="8207" formatCode="General">
                  <c:v>0</c:v>
                </c:pt>
                <c:pt idx="8208" formatCode="General">
                  <c:v>0</c:v>
                </c:pt>
                <c:pt idx="8209" formatCode="General">
                  <c:v>0</c:v>
                </c:pt>
                <c:pt idx="8210" formatCode="General">
                  <c:v>0</c:v>
                </c:pt>
                <c:pt idx="8211" formatCode="General">
                  <c:v>0</c:v>
                </c:pt>
                <c:pt idx="8212" formatCode="General">
                  <c:v>0</c:v>
                </c:pt>
                <c:pt idx="8213" formatCode="General">
                  <c:v>0</c:v>
                </c:pt>
                <c:pt idx="8214" formatCode="General">
                  <c:v>0</c:v>
                </c:pt>
                <c:pt idx="8215" formatCode="General">
                  <c:v>0</c:v>
                </c:pt>
                <c:pt idx="8216" formatCode="General">
                  <c:v>0</c:v>
                </c:pt>
                <c:pt idx="8217" formatCode="General">
                  <c:v>0</c:v>
                </c:pt>
                <c:pt idx="8218" formatCode="General">
                  <c:v>0</c:v>
                </c:pt>
                <c:pt idx="8219" formatCode="General">
                  <c:v>0</c:v>
                </c:pt>
                <c:pt idx="8220" formatCode="General">
                  <c:v>0</c:v>
                </c:pt>
                <c:pt idx="8221" formatCode="General">
                  <c:v>0</c:v>
                </c:pt>
                <c:pt idx="8222" formatCode="General">
                  <c:v>0</c:v>
                </c:pt>
                <c:pt idx="8223" formatCode="General">
                  <c:v>0</c:v>
                </c:pt>
                <c:pt idx="8224" formatCode="General">
                  <c:v>0</c:v>
                </c:pt>
                <c:pt idx="8225" formatCode="General">
                  <c:v>0</c:v>
                </c:pt>
                <c:pt idx="8226" formatCode="General">
                  <c:v>0</c:v>
                </c:pt>
                <c:pt idx="8227" formatCode="General">
                  <c:v>0</c:v>
                </c:pt>
                <c:pt idx="8228" formatCode="General">
                  <c:v>0</c:v>
                </c:pt>
                <c:pt idx="8229" formatCode="General">
                  <c:v>0.5</c:v>
                </c:pt>
                <c:pt idx="8230" formatCode="General">
                  <c:v>2.5</c:v>
                </c:pt>
                <c:pt idx="8231" formatCode="General">
                  <c:v>3</c:v>
                </c:pt>
                <c:pt idx="8232" formatCode="General">
                  <c:v>2</c:v>
                </c:pt>
                <c:pt idx="8233" formatCode="General">
                  <c:v>2</c:v>
                </c:pt>
                <c:pt idx="8234" formatCode="General">
                  <c:v>1</c:v>
                </c:pt>
                <c:pt idx="8235" formatCode="General">
                  <c:v>4.5</c:v>
                </c:pt>
                <c:pt idx="8236" formatCode="General">
                  <c:v>4</c:v>
                </c:pt>
                <c:pt idx="8237" formatCode="General">
                  <c:v>1.5</c:v>
                </c:pt>
                <c:pt idx="8238" formatCode="General">
                  <c:v>1</c:v>
                </c:pt>
                <c:pt idx="8239" formatCode="General">
                  <c:v>4</c:v>
                </c:pt>
                <c:pt idx="8240" formatCode="General">
                  <c:v>0.5</c:v>
                </c:pt>
                <c:pt idx="8241" formatCode="General">
                  <c:v>0</c:v>
                </c:pt>
                <c:pt idx="8242" formatCode="General">
                  <c:v>0</c:v>
                </c:pt>
                <c:pt idx="8243" formatCode="General">
                  <c:v>0</c:v>
                </c:pt>
                <c:pt idx="8244" formatCode="General">
                  <c:v>0</c:v>
                </c:pt>
                <c:pt idx="8245" formatCode="General">
                  <c:v>0</c:v>
                </c:pt>
                <c:pt idx="8246" formatCode="General">
                  <c:v>0</c:v>
                </c:pt>
                <c:pt idx="8247" formatCode="General">
                  <c:v>0</c:v>
                </c:pt>
                <c:pt idx="8248" formatCode="General">
                  <c:v>0.5</c:v>
                </c:pt>
                <c:pt idx="8249" formatCode="General">
                  <c:v>0.5</c:v>
                </c:pt>
                <c:pt idx="8250" formatCode="General">
                  <c:v>0</c:v>
                </c:pt>
                <c:pt idx="8251" formatCode="General">
                  <c:v>0</c:v>
                </c:pt>
                <c:pt idx="8252" formatCode="General">
                  <c:v>0</c:v>
                </c:pt>
                <c:pt idx="8253" formatCode="General">
                  <c:v>0</c:v>
                </c:pt>
                <c:pt idx="8254" formatCode="General">
                  <c:v>0</c:v>
                </c:pt>
                <c:pt idx="8255" formatCode="General">
                  <c:v>0</c:v>
                </c:pt>
                <c:pt idx="8256" formatCode="General">
                  <c:v>0</c:v>
                </c:pt>
                <c:pt idx="8257" formatCode="General">
                  <c:v>0</c:v>
                </c:pt>
                <c:pt idx="8258" formatCode="General">
                  <c:v>0</c:v>
                </c:pt>
                <c:pt idx="8259" formatCode="General">
                  <c:v>0</c:v>
                </c:pt>
                <c:pt idx="8260" formatCode="General">
                  <c:v>0</c:v>
                </c:pt>
                <c:pt idx="8261" formatCode="General">
                  <c:v>0</c:v>
                </c:pt>
                <c:pt idx="8262" formatCode="General">
                  <c:v>0</c:v>
                </c:pt>
                <c:pt idx="8263" formatCode="General">
                  <c:v>0</c:v>
                </c:pt>
                <c:pt idx="8264" formatCode="General">
                  <c:v>0</c:v>
                </c:pt>
                <c:pt idx="8265" formatCode="General">
                  <c:v>0</c:v>
                </c:pt>
                <c:pt idx="8266" formatCode="General">
                  <c:v>0</c:v>
                </c:pt>
                <c:pt idx="8267" formatCode="General">
                  <c:v>0</c:v>
                </c:pt>
                <c:pt idx="8268" formatCode="General">
                  <c:v>0</c:v>
                </c:pt>
                <c:pt idx="8269" formatCode="General">
                  <c:v>0</c:v>
                </c:pt>
                <c:pt idx="8270" formatCode="General">
                  <c:v>0</c:v>
                </c:pt>
                <c:pt idx="8271" formatCode="General">
                  <c:v>0</c:v>
                </c:pt>
                <c:pt idx="8272" formatCode="General">
                  <c:v>1</c:v>
                </c:pt>
                <c:pt idx="8273" formatCode="General">
                  <c:v>0.5</c:v>
                </c:pt>
                <c:pt idx="8274" formatCode="General">
                  <c:v>0</c:v>
                </c:pt>
                <c:pt idx="8275" formatCode="General">
                  <c:v>0.5</c:v>
                </c:pt>
                <c:pt idx="8276" formatCode="General">
                  <c:v>0</c:v>
                </c:pt>
                <c:pt idx="8277" formatCode="General">
                  <c:v>0</c:v>
                </c:pt>
                <c:pt idx="8278" formatCode="General">
                  <c:v>0</c:v>
                </c:pt>
                <c:pt idx="8279" formatCode="General">
                  <c:v>1</c:v>
                </c:pt>
                <c:pt idx="8280" formatCode="General">
                  <c:v>0.5</c:v>
                </c:pt>
                <c:pt idx="8281" formatCode="General">
                  <c:v>0</c:v>
                </c:pt>
                <c:pt idx="8282" formatCode="General">
                  <c:v>0.5</c:v>
                </c:pt>
                <c:pt idx="8283" formatCode="General">
                  <c:v>0</c:v>
                </c:pt>
                <c:pt idx="8284" formatCode="General">
                  <c:v>0</c:v>
                </c:pt>
                <c:pt idx="8285" formatCode="General">
                  <c:v>0.5</c:v>
                </c:pt>
                <c:pt idx="8286" formatCode="General">
                  <c:v>0</c:v>
                </c:pt>
                <c:pt idx="8287" formatCode="General">
                  <c:v>0</c:v>
                </c:pt>
                <c:pt idx="8288" formatCode="General">
                  <c:v>0</c:v>
                </c:pt>
                <c:pt idx="8289" formatCode="General">
                  <c:v>0</c:v>
                </c:pt>
                <c:pt idx="8290" formatCode="General">
                  <c:v>0</c:v>
                </c:pt>
                <c:pt idx="8291" formatCode="General">
                  <c:v>0</c:v>
                </c:pt>
                <c:pt idx="8292" formatCode="General">
                  <c:v>0</c:v>
                </c:pt>
                <c:pt idx="8293" formatCode="General">
                  <c:v>0.5</c:v>
                </c:pt>
                <c:pt idx="8294" formatCode="General">
                  <c:v>0</c:v>
                </c:pt>
                <c:pt idx="8295" formatCode="General">
                  <c:v>0</c:v>
                </c:pt>
                <c:pt idx="8296" formatCode="General">
                  <c:v>0</c:v>
                </c:pt>
                <c:pt idx="8297" formatCode="General">
                  <c:v>0</c:v>
                </c:pt>
                <c:pt idx="8298" formatCode="General">
                  <c:v>0</c:v>
                </c:pt>
                <c:pt idx="8299" formatCode="General">
                  <c:v>0</c:v>
                </c:pt>
                <c:pt idx="8300" formatCode="General">
                  <c:v>0</c:v>
                </c:pt>
                <c:pt idx="8301" formatCode="General">
                  <c:v>0</c:v>
                </c:pt>
                <c:pt idx="8302" formatCode="General">
                  <c:v>0</c:v>
                </c:pt>
                <c:pt idx="8303" formatCode="General">
                  <c:v>0</c:v>
                </c:pt>
                <c:pt idx="8304" formatCode="General">
                  <c:v>0</c:v>
                </c:pt>
                <c:pt idx="8305" formatCode="General">
                  <c:v>0</c:v>
                </c:pt>
                <c:pt idx="8306" formatCode="General">
                  <c:v>0</c:v>
                </c:pt>
                <c:pt idx="8307" formatCode="General">
                  <c:v>0</c:v>
                </c:pt>
                <c:pt idx="8308" formatCode="General">
                  <c:v>0</c:v>
                </c:pt>
                <c:pt idx="8309" formatCode="General">
                  <c:v>0</c:v>
                </c:pt>
                <c:pt idx="8310" formatCode="General">
                  <c:v>0</c:v>
                </c:pt>
                <c:pt idx="8311" formatCode="General">
                  <c:v>0</c:v>
                </c:pt>
                <c:pt idx="8312" formatCode="General">
                  <c:v>0</c:v>
                </c:pt>
                <c:pt idx="8313" formatCode="General">
                  <c:v>0</c:v>
                </c:pt>
                <c:pt idx="8314" formatCode="General">
                  <c:v>0</c:v>
                </c:pt>
                <c:pt idx="8315" formatCode="General">
                  <c:v>0</c:v>
                </c:pt>
                <c:pt idx="8316" formatCode="General">
                  <c:v>0</c:v>
                </c:pt>
                <c:pt idx="8317" formatCode="General">
                  <c:v>0</c:v>
                </c:pt>
                <c:pt idx="8318" formatCode="General">
                  <c:v>0</c:v>
                </c:pt>
                <c:pt idx="8319" formatCode="General">
                  <c:v>0</c:v>
                </c:pt>
                <c:pt idx="8320" formatCode="General">
                  <c:v>0</c:v>
                </c:pt>
                <c:pt idx="8321" formatCode="General">
                  <c:v>0</c:v>
                </c:pt>
                <c:pt idx="8322" formatCode="General">
                  <c:v>0</c:v>
                </c:pt>
                <c:pt idx="8323" formatCode="General">
                  <c:v>0</c:v>
                </c:pt>
                <c:pt idx="8324" formatCode="General">
                  <c:v>0</c:v>
                </c:pt>
                <c:pt idx="8325" formatCode="General">
                  <c:v>0</c:v>
                </c:pt>
                <c:pt idx="8326" formatCode="General">
                  <c:v>0</c:v>
                </c:pt>
                <c:pt idx="8327" formatCode="General">
                  <c:v>0</c:v>
                </c:pt>
                <c:pt idx="8328" formatCode="General">
                  <c:v>0</c:v>
                </c:pt>
                <c:pt idx="8329" formatCode="General">
                  <c:v>0</c:v>
                </c:pt>
                <c:pt idx="8330" formatCode="General">
                  <c:v>0</c:v>
                </c:pt>
                <c:pt idx="8331" formatCode="General">
                  <c:v>0</c:v>
                </c:pt>
                <c:pt idx="8332" formatCode="General">
                  <c:v>0</c:v>
                </c:pt>
                <c:pt idx="8333" formatCode="General">
                  <c:v>0</c:v>
                </c:pt>
                <c:pt idx="8334" formatCode="General">
                  <c:v>0</c:v>
                </c:pt>
                <c:pt idx="8335" formatCode="General">
                  <c:v>0</c:v>
                </c:pt>
                <c:pt idx="8336" formatCode="General">
                  <c:v>0</c:v>
                </c:pt>
                <c:pt idx="8337" formatCode="General">
                  <c:v>0</c:v>
                </c:pt>
                <c:pt idx="8338" formatCode="General">
                  <c:v>0</c:v>
                </c:pt>
                <c:pt idx="8339" formatCode="General">
                  <c:v>0</c:v>
                </c:pt>
                <c:pt idx="8340" formatCode="General">
                  <c:v>0</c:v>
                </c:pt>
                <c:pt idx="8341" formatCode="General">
                  <c:v>0</c:v>
                </c:pt>
                <c:pt idx="8342" formatCode="General">
                  <c:v>0</c:v>
                </c:pt>
                <c:pt idx="8343" formatCode="General">
                  <c:v>0</c:v>
                </c:pt>
                <c:pt idx="8344" formatCode="General">
                  <c:v>0</c:v>
                </c:pt>
                <c:pt idx="8345" formatCode="General">
                  <c:v>0</c:v>
                </c:pt>
                <c:pt idx="8346" formatCode="General">
                  <c:v>0</c:v>
                </c:pt>
                <c:pt idx="8347" formatCode="General">
                  <c:v>0</c:v>
                </c:pt>
                <c:pt idx="8348" formatCode="General">
                  <c:v>0</c:v>
                </c:pt>
                <c:pt idx="8349" formatCode="General">
                  <c:v>0</c:v>
                </c:pt>
                <c:pt idx="8350" formatCode="General">
                  <c:v>0</c:v>
                </c:pt>
                <c:pt idx="8351" formatCode="General">
                  <c:v>0</c:v>
                </c:pt>
                <c:pt idx="8352" formatCode="General">
                  <c:v>0</c:v>
                </c:pt>
                <c:pt idx="8353" formatCode="General">
                  <c:v>0</c:v>
                </c:pt>
                <c:pt idx="8354" formatCode="General">
                  <c:v>0</c:v>
                </c:pt>
                <c:pt idx="8355" formatCode="General">
                  <c:v>0</c:v>
                </c:pt>
                <c:pt idx="8356" formatCode="General">
                  <c:v>0</c:v>
                </c:pt>
                <c:pt idx="8357" formatCode="General">
                  <c:v>0</c:v>
                </c:pt>
                <c:pt idx="8358" formatCode="General">
                  <c:v>0</c:v>
                </c:pt>
                <c:pt idx="8359" formatCode="General">
                  <c:v>0</c:v>
                </c:pt>
                <c:pt idx="8360" formatCode="General">
                  <c:v>0</c:v>
                </c:pt>
                <c:pt idx="8361" formatCode="General">
                  <c:v>0</c:v>
                </c:pt>
                <c:pt idx="8362" formatCode="General">
                  <c:v>0</c:v>
                </c:pt>
                <c:pt idx="8363" formatCode="General">
                  <c:v>0</c:v>
                </c:pt>
                <c:pt idx="8364" formatCode="General">
                  <c:v>0</c:v>
                </c:pt>
                <c:pt idx="8365" formatCode="General">
                  <c:v>0</c:v>
                </c:pt>
                <c:pt idx="8366" formatCode="General">
                  <c:v>0</c:v>
                </c:pt>
                <c:pt idx="8367" formatCode="General">
                  <c:v>0</c:v>
                </c:pt>
                <c:pt idx="8368" formatCode="General">
                  <c:v>0</c:v>
                </c:pt>
                <c:pt idx="8369" formatCode="General">
                  <c:v>0</c:v>
                </c:pt>
                <c:pt idx="8370" formatCode="General">
                  <c:v>0</c:v>
                </c:pt>
                <c:pt idx="8371" formatCode="General">
                  <c:v>0</c:v>
                </c:pt>
                <c:pt idx="8372" formatCode="General">
                  <c:v>0</c:v>
                </c:pt>
                <c:pt idx="8373" formatCode="General">
                  <c:v>0</c:v>
                </c:pt>
                <c:pt idx="8374" formatCode="General">
                  <c:v>0</c:v>
                </c:pt>
                <c:pt idx="8375" formatCode="General">
                  <c:v>0</c:v>
                </c:pt>
                <c:pt idx="8376" formatCode="General">
                  <c:v>0</c:v>
                </c:pt>
                <c:pt idx="8377" formatCode="General">
                  <c:v>0</c:v>
                </c:pt>
                <c:pt idx="8378" formatCode="General">
                  <c:v>0</c:v>
                </c:pt>
                <c:pt idx="8379" formatCode="General">
                  <c:v>0</c:v>
                </c:pt>
                <c:pt idx="8380" formatCode="General">
                  <c:v>0</c:v>
                </c:pt>
                <c:pt idx="8381" formatCode="General">
                  <c:v>0</c:v>
                </c:pt>
                <c:pt idx="8382" formatCode="General">
                  <c:v>0</c:v>
                </c:pt>
                <c:pt idx="8383" formatCode="General">
                  <c:v>0</c:v>
                </c:pt>
                <c:pt idx="8384" formatCode="General">
                  <c:v>0</c:v>
                </c:pt>
                <c:pt idx="8385" formatCode="General">
                  <c:v>0</c:v>
                </c:pt>
                <c:pt idx="8386" formatCode="General">
                  <c:v>0</c:v>
                </c:pt>
                <c:pt idx="8387" formatCode="General">
                  <c:v>0</c:v>
                </c:pt>
                <c:pt idx="8388" formatCode="General">
                  <c:v>0</c:v>
                </c:pt>
                <c:pt idx="8389" formatCode="General">
                  <c:v>0</c:v>
                </c:pt>
                <c:pt idx="8390" formatCode="General">
                  <c:v>0</c:v>
                </c:pt>
                <c:pt idx="8391" formatCode="General">
                  <c:v>0</c:v>
                </c:pt>
                <c:pt idx="8392" formatCode="General">
                  <c:v>0</c:v>
                </c:pt>
                <c:pt idx="8393" formatCode="General">
                  <c:v>0</c:v>
                </c:pt>
                <c:pt idx="8394" formatCode="General">
                  <c:v>0</c:v>
                </c:pt>
                <c:pt idx="8395" formatCode="General">
                  <c:v>0</c:v>
                </c:pt>
                <c:pt idx="8396" formatCode="General">
                  <c:v>0</c:v>
                </c:pt>
                <c:pt idx="8397" formatCode="General">
                  <c:v>0</c:v>
                </c:pt>
                <c:pt idx="8398" formatCode="General">
                  <c:v>0</c:v>
                </c:pt>
                <c:pt idx="8399" formatCode="General">
                  <c:v>0</c:v>
                </c:pt>
                <c:pt idx="8400" formatCode="General">
                  <c:v>0</c:v>
                </c:pt>
                <c:pt idx="8401" formatCode="General">
                  <c:v>0</c:v>
                </c:pt>
                <c:pt idx="8402" formatCode="General">
                  <c:v>0</c:v>
                </c:pt>
                <c:pt idx="8403" formatCode="General">
                  <c:v>0</c:v>
                </c:pt>
                <c:pt idx="8404" formatCode="General">
                  <c:v>0</c:v>
                </c:pt>
                <c:pt idx="8405" formatCode="General">
                  <c:v>0</c:v>
                </c:pt>
                <c:pt idx="8406" formatCode="General">
                  <c:v>0</c:v>
                </c:pt>
                <c:pt idx="8407" formatCode="General">
                  <c:v>3</c:v>
                </c:pt>
                <c:pt idx="8408" formatCode="General">
                  <c:v>4</c:v>
                </c:pt>
                <c:pt idx="8409" formatCode="General">
                  <c:v>11</c:v>
                </c:pt>
                <c:pt idx="8410" formatCode="General">
                  <c:v>8.5</c:v>
                </c:pt>
                <c:pt idx="8411" formatCode="General">
                  <c:v>4.5</c:v>
                </c:pt>
                <c:pt idx="8412" formatCode="General">
                  <c:v>3.5</c:v>
                </c:pt>
                <c:pt idx="8413" formatCode="General">
                  <c:v>3</c:v>
                </c:pt>
                <c:pt idx="8414" formatCode="General">
                  <c:v>1.5</c:v>
                </c:pt>
                <c:pt idx="8415" formatCode="General">
                  <c:v>0</c:v>
                </c:pt>
                <c:pt idx="8416" formatCode="General">
                  <c:v>0</c:v>
                </c:pt>
                <c:pt idx="8417" formatCode="General">
                  <c:v>0</c:v>
                </c:pt>
                <c:pt idx="8418" formatCode="General">
                  <c:v>0.5</c:v>
                </c:pt>
                <c:pt idx="8419" formatCode="General">
                  <c:v>0</c:v>
                </c:pt>
                <c:pt idx="8420" formatCode="General">
                  <c:v>0</c:v>
                </c:pt>
                <c:pt idx="8421" formatCode="General">
                  <c:v>0</c:v>
                </c:pt>
                <c:pt idx="8422" formatCode="General">
                  <c:v>0</c:v>
                </c:pt>
                <c:pt idx="8423" formatCode="General">
                  <c:v>0</c:v>
                </c:pt>
                <c:pt idx="8424" formatCode="General">
                  <c:v>0</c:v>
                </c:pt>
                <c:pt idx="8425" formatCode="General">
                  <c:v>0</c:v>
                </c:pt>
                <c:pt idx="8426" formatCode="General">
                  <c:v>0</c:v>
                </c:pt>
                <c:pt idx="8427" formatCode="General">
                  <c:v>0</c:v>
                </c:pt>
                <c:pt idx="8428" formatCode="General">
                  <c:v>0</c:v>
                </c:pt>
                <c:pt idx="8429" formatCode="General">
                  <c:v>0</c:v>
                </c:pt>
                <c:pt idx="8430" formatCode="General">
                  <c:v>0</c:v>
                </c:pt>
                <c:pt idx="8431" formatCode="General">
                  <c:v>0</c:v>
                </c:pt>
                <c:pt idx="8432" formatCode="General">
                  <c:v>0</c:v>
                </c:pt>
                <c:pt idx="8433" formatCode="General">
                  <c:v>0</c:v>
                </c:pt>
                <c:pt idx="8434" formatCode="General">
                  <c:v>0</c:v>
                </c:pt>
                <c:pt idx="8435" formatCode="General">
                  <c:v>0</c:v>
                </c:pt>
                <c:pt idx="8436" formatCode="General">
                  <c:v>0</c:v>
                </c:pt>
                <c:pt idx="8437" formatCode="General">
                  <c:v>0</c:v>
                </c:pt>
                <c:pt idx="8438" formatCode="General">
                  <c:v>0</c:v>
                </c:pt>
                <c:pt idx="8439" formatCode="General">
                  <c:v>0</c:v>
                </c:pt>
                <c:pt idx="8440" formatCode="General">
                  <c:v>0</c:v>
                </c:pt>
                <c:pt idx="8441" formatCode="General">
                  <c:v>0</c:v>
                </c:pt>
                <c:pt idx="8442" formatCode="General">
                  <c:v>0</c:v>
                </c:pt>
                <c:pt idx="8443" formatCode="General">
                  <c:v>0</c:v>
                </c:pt>
                <c:pt idx="8444" formatCode="General">
                  <c:v>0</c:v>
                </c:pt>
                <c:pt idx="8445" formatCode="General">
                  <c:v>0</c:v>
                </c:pt>
                <c:pt idx="8446" formatCode="General">
                  <c:v>0</c:v>
                </c:pt>
                <c:pt idx="8447" formatCode="General">
                  <c:v>0</c:v>
                </c:pt>
                <c:pt idx="8448" formatCode="General">
                  <c:v>0</c:v>
                </c:pt>
                <c:pt idx="8449" formatCode="General">
                  <c:v>0</c:v>
                </c:pt>
                <c:pt idx="8450" formatCode="General">
                  <c:v>0</c:v>
                </c:pt>
                <c:pt idx="8451" formatCode="General">
                  <c:v>0</c:v>
                </c:pt>
                <c:pt idx="8452" formatCode="General">
                  <c:v>0</c:v>
                </c:pt>
                <c:pt idx="8453" formatCode="General">
                  <c:v>0</c:v>
                </c:pt>
                <c:pt idx="8454" formatCode="General">
                  <c:v>0</c:v>
                </c:pt>
                <c:pt idx="8455" formatCode="General">
                  <c:v>0</c:v>
                </c:pt>
                <c:pt idx="8456" formatCode="General">
                  <c:v>0</c:v>
                </c:pt>
                <c:pt idx="8457" formatCode="General">
                  <c:v>0</c:v>
                </c:pt>
                <c:pt idx="8458" formatCode="General">
                  <c:v>0</c:v>
                </c:pt>
                <c:pt idx="8459" formatCode="General">
                  <c:v>0</c:v>
                </c:pt>
                <c:pt idx="8460" formatCode="General">
                  <c:v>0</c:v>
                </c:pt>
                <c:pt idx="8461" formatCode="General">
                  <c:v>0</c:v>
                </c:pt>
                <c:pt idx="8462" formatCode="General">
                  <c:v>0</c:v>
                </c:pt>
                <c:pt idx="8463" formatCode="General">
                  <c:v>0</c:v>
                </c:pt>
                <c:pt idx="8464" formatCode="General">
                  <c:v>0</c:v>
                </c:pt>
                <c:pt idx="8465" formatCode="General">
                  <c:v>0</c:v>
                </c:pt>
                <c:pt idx="8466" formatCode="General">
                  <c:v>0</c:v>
                </c:pt>
                <c:pt idx="8467" formatCode="General">
                  <c:v>0</c:v>
                </c:pt>
                <c:pt idx="8468" formatCode="General">
                  <c:v>0</c:v>
                </c:pt>
                <c:pt idx="8469" formatCode="General">
                  <c:v>0</c:v>
                </c:pt>
                <c:pt idx="8470" formatCode="General">
                  <c:v>0</c:v>
                </c:pt>
                <c:pt idx="8471" formatCode="General">
                  <c:v>0</c:v>
                </c:pt>
                <c:pt idx="8472" formatCode="General">
                  <c:v>0</c:v>
                </c:pt>
                <c:pt idx="8473" formatCode="General">
                  <c:v>0</c:v>
                </c:pt>
                <c:pt idx="8474" formatCode="General">
                  <c:v>0</c:v>
                </c:pt>
                <c:pt idx="8475" formatCode="General">
                  <c:v>0</c:v>
                </c:pt>
                <c:pt idx="8476" formatCode="General">
                  <c:v>0</c:v>
                </c:pt>
                <c:pt idx="8477" formatCode="General">
                  <c:v>0</c:v>
                </c:pt>
                <c:pt idx="8478" formatCode="General">
                  <c:v>0</c:v>
                </c:pt>
                <c:pt idx="8479" formatCode="General">
                  <c:v>0</c:v>
                </c:pt>
                <c:pt idx="8480" formatCode="General">
                  <c:v>0</c:v>
                </c:pt>
                <c:pt idx="8481" formatCode="General">
                  <c:v>0</c:v>
                </c:pt>
                <c:pt idx="8482" formatCode="General">
                  <c:v>0.5</c:v>
                </c:pt>
                <c:pt idx="8483" formatCode="General">
                  <c:v>0</c:v>
                </c:pt>
                <c:pt idx="8484" formatCode="General">
                  <c:v>0</c:v>
                </c:pt>
                <c:pt idx="8485" formatCode="General">
                  <c:v>0</c:v>
                </c:pt>
                <c:pt idx="8486" formatCode="General">
                  <c:v>0</c:v>
                </c:pt>
                <c:pt idx="8487" formatCode="General">
                  <c:v>0</c:v>
                </c:pt>
                <c:pt idx="8488" formatCode="General">
                  <c:v>0</c:v>
                </c:pt>
                <c:pt idx="8489" formatCode="General">
                  <c:v>0</c:v>
                </c:pt>
                <c:pt idx="8490" formatCode="General">
                  <c:v>0</c:v>
                </c:pt>
                <c:pt idx="8491" formatCode="General">
                  <c:v>0</c:v>
                </c:pt>
                <c:pt idx="8492" formatCode="General">
                  <c:v>0</c:v>
                </c:pt>
                <c:pt idx="8493" formatCode="General">
                  <c:v>0</c:v>
                </c:pt>
                <c:pt idx="8494" formatCode="General">
                  <c:v>0</c:v>
                </c:pt>
                <c:pt idx="8495" formatCode="General">
                  <c:v>0</c:v>
                </c:pt>
                <c:pt idx="8496" formatCode="General">
                  <c:v>0</c:v>
                </c:pt>
                <c:pt idx="8497" formatCode="General">
                  <c:v>0</c:v>
                </c:pt>
                <c:pt idx="8498" formatCode="General">
                  <c:v>0</c:v>
                </c:pt>
                <c:pt idx="8499" formatCode="General">
                  <c:v>0</c:v>
                </c:pt>
                <c:pt idx="8500" formatCode="General">
                  <c:v>0</c:v>
                </c:pt>
                <c:pt idx="8501" formatCode="General">
                  <c:v>0</c:v>
                </c:pt>
                <c:pt idx="8502" formatCode="General">
                  <c:v>0</c:v>
                </c:pt>
                <c:pt idx="8503" formatCode="General">
                  <c:v>0</c:v>
                </c:pt>
                <c:pt idx="8504" formatCode="General">
                  <c:v>0</c:v>
                </c:pt>
                <c:pt idx="8505" formatCode="General">
                  <c:v>0</c:v>
                </c:pt>
                <c:pt idx="8506" formatCode="General">
                  <c:v>0</c:v>
                </c:pt>
                <c:pt idx="8507" formatCode="General">
                  <c:v>0</c:v>
                </c:pt>
                <c:pt idx="8508" formatCode="General">
                  <c:v>0</c:v>
                </c:pt>
                <c:pt idx="8509" formatCode="General">
                  <c:v>0</c:v>
                </c:pt>
                <c:pt idx="8510" formatCode="General">
                  <c:v>0.5</c:v>
                </c:pt>
                <c:pt idx="8511" formatCode="General">
                  <c:v>2</c:v>
                </c:pt>
                <c:pt idx="8512" formatCode="General">
                  <c:v>1</c:v>
                </c:pt>
                <c:pt idx="8513" formatCode="General">
                  <c:v>1.5</c:v>
                </c:pt>
                <c:pt idx="8514" formatCode="General">
                  <c:v>1</c:v>
                </c:pt>
                <c:pt idx="8515" formatCode="General">
                  <c:v>0</c:v>
                </c:pt>
                <c:pt idx="8516" formatCode="General">
                  <c:v>0</c:v>
                </c:pt>
                <c:pt idx="8517" formatCode="General">
                  <c:v>0</c:v>
                </c:pt>
                <c:pt idx="8518" formatCode="General">
                  <c:v>0</c:v>
                </c:pt>
                <c:pt idx="8519" formatCode="General">
                  <c:v>0</c:v>
                </c:pt>
                <c:pt idx="8520" formatCode="General">
                  <c:v>0</c:v>
                </c:pt>
                <c:pt idx="8521" formatCode="General">
                  <c:v>0</c:v>
                </c:pt>
                <c:pt idx="8522" formatCode="General">
                  <c:v>0</c:v>
                </c:pt>
                <c:pt idx="8523" formatCode="General">
                  <c:v>0.5</c:v>
                </c:pt>
                <c:pt idx="8524" formatCode="General">
                  <c:v>0</c:v>
                </c:pt>
                <c:pt idx="8525" formatCode="General">
                  <c:v>0</c:v>
                </c:pt>
                <c:pt idx="8526" formatCode="General">
                  <c:v>0</c:v>
                </c:pt>
                <c:pt idx="8527" formatCode="General">
                  <c:v>0</c:v>
                </c:pt>
                <c:pt idx="8528" formatCode="General">
                  <c:v>0</c:v>
                </c:pt>
                <c:pt idx="8529" formatCode="General">
                  <c:v>0</c:v>
                </c:pt>
                <c:pt idx="8530" formatCode="General">
                  <c:v>0</c:v>
                </c:pt>
                <c:pt idx="8531" formatCode="General">
                  <c:v>0</c:v>
                </c:pt>
                <c:pt idx="8532" formatCode="General">
                  <c:v>0</c:v>
                </c:pt>
                <c:pt idx="8533" formatCode="General">
                  <c:v>0</c:v>
                </c:pt>
                <c:pt idx="8534" formatCode="General">
                  <c:v>0</c:v>
                </c:pt>
                <c:pt idx="8535" formatCode="General">
                  <c:v>0</c:v>
                </c:pt>
                <c:pt idx="8536" formatCode="General">
                  <c:v>0</c:v>
                </c:pt>
                <c:pt idx="8537" formatCode="General">
                  <c:v>0</c:v>
                </c:pt>
                <c:pt idx="8538" formatCode="General">
                  <c:v>0</c:v>
                </c:pt>
                <c:pt idx="8539" formatCode="General">
                  <c:v>0</c:v>
                </c:pt>
                <c:pt idx="8540" formatCode="General">
                  <c:v>0</c:v>
                </c:pt>
                <c:pt idx="8541" formatCode="General">
                  <c:v>0</c:v>
                </c:pt>
                <c:pt idx="8542" formatCode="General">
                  <c:v>0</c:v>
                </c:pt>
                <c:pt idx="8543" formatCode="General">
                  <c:v>0</c:v>
                </c:pt>
                <c:pt idx="8544" formatCode="General">
                  <c:v>0</c:v>
                </c:pt>
                <c:pt idx="8545" formatCode="General">
                  <c:v>0</c:v>
                </c:pt>
                <c:pt idx="8546" formatCode="General">
                  <c:v>0</c:v>
                </c:pt>
                <c:pt idx="8547" formatCode="General">
                  <c:v>0</c:v>
                </c:pt>
                <c:pt idx="8548" formatCode="General">
                  <c:v>0</c:v>
                </c:pt>
                <c:pt idx="8549" formatCode="General">
                  <c:v>0</c:v>
                </c:pt>
                <c:pt idx="8550" formatCode="General">
                  <c:v>0</c:v>
                </c:pt>
                <c:pt idx="8551" formatCode="General">
                  <c:v>0</c:v>
                </c:pt>
                <c:pt idx="8552" formatCode="General">
                  <c:v>0</c:v>
                </c:pt>
                <c:pt idx="8553" formatCode="General">
                  <c:v>0</c:v>
                </c:pt>
                <c:pt idx="8554" formatCode="General">
                  <c:v>0</c:v>
                </c:pt>
                <c:pt idx="8555" formatCode="General">
                  <c:v>0</c:v>
                </c:pt>
                <c:pt idx="8556" formatCode="General">
                  <c:v>0</c:v>
                </c:pt>
                <c:pt idx="8557" formatCode="General">
                  <c:v>0</c:v>
                </c:pt>
                <c:pt idx="8558" formatCode="General">
                  <c:v>0</c:v>
                </c:pt>
                <c:pt idx="8559" formatCode="General">
                  <c:v>0</c:v>
                </c:pt>
                <c:pt idx="8560" formatCode="General">
                  <c:v>0</c:v>
                </c:pt>
                <c:pt idx="8561" formatCode="General">
                  <c:v>0</c:v>
                </c:pt>
                <c:pt idx="8562" formatCode="General">
                  <c:v>0.5</c:v>
                </c:pt>
                <c:pt idx="8563" formatCode="General">
                  <c:v>1</c:v>
                </c:pt>
                <c:pt idx="8564" formatCode="General">
                  <c:v>0.5</c:v>
                </c:pt>
                <c:pt idx="8565" formatCode="General">
                  <c:v>0</c:v>
                </c:pt>
                <c:pt idx="8566" formatCode="General">
                  <c:v>0</c:v>
                </c:pt>
                <c:pt idx="8567" formatCode="General">
                  <c:v>0</c:v>
                </c:pt>
                <c:pt idx="8568" formatCode="General">
                  <c:v>0</c:v>
                </c:pt>
                <c:pt idx="8569" formatCode="General">
                  <c:v>0</c:v>
                </c:pt>
                <c:pt idx="8570" formatCode="General">
                  <c:v>0</c:v>
                </c:pt>
                <c:pt idx="8571" formatCode="General">
                  <c:v>0</c:v>
                </c:pt>
                <c:pt idx="8572" formatCode="General">
                  <c:v>0</c:v>
                </c:pt>
                <c:pt idx="8573" formatCode="General">
                  <c:v>0</c:v>
                </c:pt>
                <c:pt idx="8574" formatCode="General">
                  <c:v>0</c:v>
                </c:pt>
                <c:pt idx="8575" formatCode="General">
                  <c:v>0</c:v>
                </c:pt>
                <c:pt idx="8576" formatCode="General">
                  <c:v>0</c:v>
                </c:pt>
                <c:pt idx="8577" formatCode="General">
                  <c:v>0</c:v>
                </c:pt>
                <c:pt idx="8578" formatCode="General">
                  <c:v>0</c:v>
                </c:pt>
                <c:pt idx="8579" formatCode="General">
                  <c:v>0</c:v>
                </c:pt>
                <c:pt idx="8580" formatCode="General">
                  <c:v>0</c:v>
                </c:pt>
                <c:pt idx="8581" formatCode="General">
                  <c:v>0</c:v>
                </c:pt>
                <c:pt idx="8582" formatCode="General">
                  <c:v>0</c:v>
                </c:pt>
                <c:pt idx="8583" formatCode="General">
                  <c:v>0</c:v>
                </c:pt>
                <c:pt idx="8584" formatCode="General">
                  <c:v>0</c:v>
                </c:pt>
                <c:pt idx="8585" formatCode="General">
                  <c:v>0</c:v>
                </c:pt>
                <c:pt idx="8586" formatCode="General">
                  <c:v>0</c:v>
                </c:pt>
                <c:pt idx="8587" formatCode="General">
                  <c:v>0</c:v>
                </c:pt>
                <c:pt idx="8588" formatCode="General">
                  <c:v>0</c:v>
                </c:pt>
                <c:pt idx="8589" formatCode="General">
                  <c:v>0</c:v>
                </c:pt>
                <c:pt idx="8590" formatCode="General">
                  <c:v>0</c:v>
                </c:pt>
                <c:pt idx="8591" formatCode="General">
                  <c:v>0</c:v>
                </c:pt>
                <c:pt idx="8592" formatCode="General">
                  <c:v>0</c:v>
                </c:pt>
                <c:pt idx="8593" formatCode="General">
                  <c:v>0</c:v>
                </c:pt>
                <c:pt idx="8594" formatCode="General">
                  <c:v>0</c:v>
                </c:pt>
                <c:pt idx="8595" formatCode="General">
                  <c:v>0</c:v>
                </c:pt>
                <c:pt idx="8596" formatCode="General">
                  <c:v>0</c:v>
                </c:pt>
                <c:pt idx="8597" formatCode="General">
                  <c:v>0</c:v>
                </c:pt>
                <c:pt idx="8598" formatCode="General">
                  <c:v>0</c:v>
                </c:pt>
                <c:pt idx="8599" formatCode="General">
                  <c:v>0</c:v>
                </c:pt>
                <c:pt idx="8600" formatCode="General">
                  <c:v>0</c:v>
                </c:pt>
                <c:pt idx="8601" formatCode="General">
                  <c:v>0</c:v>
                </c:pt>
                <c:pt idx="8602" formatCode="General">
                  <c:v>0</c:v>
                </c:pt>
                <c:pt idx="8603" formatCode="General">
                  <c:v>0</c:v>
                </c:pt>
                <c:pt idx="8604" formatCode="General">
                  <c:v>0</c:v>
                </c:pt>
                <c:pt idx="8605" formatCode="General">
                  <c:v>0</c:v>
                </c:pt>
                <c:pt idx="8606" formatCode="General">
                  <c:v>0</c:v>
                </c:pt>
                <c:pt idx="8607" formatCode="General">
                  <c:v>0</c:v>
                </c:pt>
                <c:pt idx="8608" formatCode="General">
                  <c:v>0</c:v>
                </c:pt>
                <c:pt idx="8609" formatCode="General">
                  <c:v>0</c:v>
                </c:pt>
                <c:pt idx="8610" formatCode="General">
                  <c:v>0</c:v>
                </c:pt>
                <c:pt idx="8611" formatCode="General">
                  <c:v>0</c:v>
                </c:pt>
                <c:pt idx="8612" formatCode="General">
                  <c:v>0</c:v>
                </c:pt>
                <c:pt idx="8613" formatCode="General">
                  <c:v>0</c:v>
                </c:pt>
                <c:pt idx="8614" formatCode="General">
                  <c:v>0</c:v>
                </c:pt>
                <c:pt idx="8615" formatCode="General">
                  <c:v>0</c:v>
                </c:pt>
                <c:pt idx="8616" formatCode="General">
                  <c:v>0</c:v>
                </c:pt>
                <c:pt idx="8617" formatCode="General">
                  <c:v>0</c:v>
                </c:pt>
                <c:pt idx="8618" formatCode="General">
                  <c:v>0.5</c:v>
                </c:pt>
                <c:pt idx="8619" formatCode="General">
                  <c:v>0</c:v>
                </c:pt>
                <c:pt idx="8620" formatCode="General">
                  <c:v>0.5</c:v>
                </c:pt>
                <c:pt idx="8621" formatCode="General">
                  <c:v>0</c:v>
                </c:pt>
                <c:pt idx="8622" formatCode="General">
                  <c:v>0</c:v>
                </c:pt>
                <c:pt idx="8623" formatCode="General">
                  <c:v>0</c:v>
                </c:pt>
                <c:pt idx="8624" formatCode="General">
                  <c:v>0</c:v>
                </c:pt>
                <c:pt idx="8625" formatCode="General">
                  <c:v>0</c:v>
                </c:pt>
                <c:pt idx="8626" formatCode="General">
                  <c:v>0</c:v>
                </c:pt>
                <c:pt idx="8627" formatCode="General">
                  <c:v>0</c:v>
                </c:pt>
                <c:pt idx="8628" formatCode="General">
                  <c:v>0</c:v>
                </c:pt>
                <c:pt idx="8629" formatCode="General">
                  <c:v>0</c:v>
                </c:pt>
                <c:pt idx="8630" formatCode="General">
                  <c:v>0</c:v>
                </c:pt>
                <c:pt idx="8631" formatCode="General">
                  <c:v>0</c:v>
                </c:pt>
                <c:pt idx="8632" formatCode="General">
                  <c:v>0</c:v>
                </c:pt>
                <c:pt idx="8633" formatCode="General">
                  <c:v>0</c:v>
                </c:pt>
                <c:pt idx="8634" formatCode="General">
                  <c:v>0</c:v>
                </c:pt>
                <c:pt idx="8635" formatCode="General">
                  <c:v>0</c:v>
                </c:pt>
                <c:pt idx="8636" formatCode="General">
                  <c:v>0</c:v>
                </c:pt>
                <c:pt idx="8637" formatCode="General">
                  <c:v>0</c:v>
                </c:pt>
                <c:pt idx="8638" formatCode="General">
                  <c:v>0</c:v>
                </c:pt>
                <c:pt idx="8639" formatCode="General">
                  <c:v>0</c:v>
                </c:pt>
                <c:pt idx="8640" formatCode="General">
                  <c:v>0</c:v>
                </c:pt>
                <c:pt idx="8641" formatCode="General">
                  <c:v>0</c:v>
                </c:pt>
                <c:pt idx="8642" formatCode="General">
                  <c:v>0</c:v>
                </c:pt>
                <c:pt idx="8643" formatCode="General">
                  <c:v>0</c:v>
                </c:pt>
                <c:pt idx="8644" formatCode="General">
                  <c:v>0</c:v>
                </c:pt>
                <c:pt idx="8645" formatCode="General">
                  <c:v>0</c:v>
                </c:pt>
                <c:pt idx="8646" formatCode="General">
                  <c:v>0</c:v>
                </c:pt>
                <c:pt idx="8647" formatCode="General">
                  <c:v>0</c:v>
                </c:pt>
                <c:pt idx="8648" formatCode="General">
                  <c:v>0</c:v>
                </c:pt>
                <c:pt idx="8649" formatCode="General">
                  <c:v>0</c:v>
                </c:pt>
                <c:pt idx="8650" formatCode="General">
                  <c:v>0</c:v>
                </c:pt>
                <c:pt idx="8651" formatCode="General">
                  <c:v>0</c:v>
                </c:pt>
                <c:pt idx="8652" formatCode="General">
                  <c:v>0</c:v>
                </c:pt>
                <c:pt idx="8653" formatCode="General">
                  <c:v>0</c:v>
                </c:pt>
                <c:pt idx="8654" formatCode="General">
                  <c:v>0</c:v>
                </c:pt>
                <c:pt idx="8655" formatCode="General">
                  <c:v>0</c:v>
                </c:pt>
                <c:pt idx="8656" formatCode="General">
                  <c:v>0</c:v>
                </c:pt>
                <c:pt idx="8657" formatCode="General">
                  <c:v>0</c:v>
                </c:pt>
                <c:pt idx="8658" formatCode="General">
                  <c:v>0</c:v>
                </c:pt>
                <c:pt idx="8659" formatCode="General">
                  <c:v>0</c:v>
                </c:pt>
                <c:pt idx="8660" formatCode="General">
                  <c:v>0</c:v>
                </c:pt>
                <c:pt idx="8661" formatCode="General">
                  <c:v>0</c:v>
                </c:pt>
                <c:pt idx="8662" formatCode="General">
                  <c:v>0</c:v>
                </c:pt>
                <c:pt idx="8663" formatCode="General">
                  <c:v>0</c:v>
                </c:pt>
                <c:pt idx="8664" formatCode="General">
                  <c:v>0</c:v>
                </c:pt>
                <c:pt idx="8665" formatCode="General">
                  <c:v>0</c:v>
                </c:pt>
                <c:pt idx="8666" formatCode="General">
                  <c:v>0</c:v>
                </c:pt>
                <c:pt idx="8667" formatCode="General">
                  <c:v>0</c:v>
                </c:pt>
                <c:pt idx="8668" formatCode="General">
                  <c:v>0</c:v>
                </c:pt>
                <c:pt idx="8669" formatCode="General">
                  <c:v>0</c:v>
                </c:pt>
                <c:pt idx="8670" formatCode="General">
                  <c:v>0</c:v>
                </c:pt>
                <c:pt idx="8671" formatCode="General">
                  <c:v>0</c:v>
                </c:pt>
                <c:pt idx="8672" formatCode="General">
                  <c:v>0</c:v>
                </c:pt>
                <c:pt idx="8673" formatCode="General">
                  <c:v>0</c:v>
                </c:pt>
                <c:pt idx="8674" formatCode="General">
                  <c:v>0</c:v>
                </c:pt>
                <c:pt idx="8675" formatCode="General">
                  <c:v>0</c:v>
                </c:pt>
                <c:pt idx="8676" formatCode="General">
                  <c:v>0</c:v>
                </c:pt>
                <c:pt idx="8677" formatCode="General">
                  <c:v>0</c:v>
                </c:pt>
                <c:pt idx="8678" formatCode="General">
                  <c:v>0</c:v>
                </c:pt>
                <c:pt idx="8679" formatCode="General">
                  <c:v>0</c:v>
                </c:pt>
                <c:pt idx="8680" formatCode="General">
                  <c:v>0</c:v>
                </c:pt>
                <c:pt idx="8681" formatCode="General">
                  <c:v>0</c:v>
                </c:pt>
                <c:pt idx="8682" formatCode="General">
                  <c:v>0</c:v>
                </c:pt>
                <c:pt idx="8683" formatCode="General">
                  <c:v>0</c:v>
                </c:pt>
                <c:pt idx="8684" formatCode="General">
                  <c:v>0</c:v>
                </c:pt>
                <c:pt idx="8685" formatCode="General">
                  <c:v>0</c:v>
                </c:pt>
                <c:pt idx="8686" formatCode="General">
                  <c:v>0</c:v>
                </c:pt>
                <c:pt idx="8687" formatCode="General">
                  <c:v>0</c:v>
                </c:pt>
                <c:pt idx="8688" formatCode="General">
                  <c:v>0</c:v>
                </c:pt>
                <c:pt idx="8689" formatCode="General">
                  <c:v>0</c:v>
                </c:pt>
                <c:pt idx="8690" formatCode="General">
                  <c:v>0</c:v>
                </c:pt>
                <c:pt idx="8691" formatCode="General">
                  <c:v>0</c:v>
                </c:pt>
                <c:pt idx="8692" formatCode="General">
                  <c:v>0.5</c:v>
                </c:pt>
                <c:pt idx="8693" formatCode="General">
                  <c:v>0.5</c:v>
                </c:pt>
                <c:pt idx="8694" formatCode="General">
                  <c:v>0</c:v>
                </c:pt>
                <c:pt idx="8695" formatCode="General">
                  <c:v>0</c:v>
                </c:pt>
                <c:pt idx="8696" formatCode="General">
                  <c:v>0</c:v>
                </c:pt>
                <c:pt idx="8697" formatCode="General">
                  <c:v>0</c:v>
                </c:pt>
                <c:pt idx="8698" formatCode="General">
                  <c:v>0</c:v>
                </c:pt>
                <c:pt idx="8699" formatCode="General">
                  <c:v>0</c:v>
                </c:pt>
                <c:pt idx="8700" formatCode="General">
                  <c:v>0.5</c:v>
                </c:pt>
                <c:pt idx="8701" formatCode="General">
                  <c:v>0</c:v>
                </c:pt>
                <c:pt idx="8702" formatCode="General">
                  <c:v>0</c:v>
                </c:pt>
                <c:pt idx="8703" formatCode="General">
                  <c:v>0</c:v>
                </c:pt>
                <c:pt idx="8704" formatCode="General">
                  <c:v>0</c:v>
                </c:pt>
                <c:pt idx="8705" formatCode="General">
                  <c:v>0</c:v>
                </c:pt>
                <c:pt idx="8706" formatCode="General">
                  <c:v>0</c:v>
                </c:pt>
                <c:pt idx="8707" formatCode="General">
                  <c:v>0</c:v>
                </c:pt>
                <c:pt idx="8708" formatCode="General">
                  <c:v>0</c:v>
                </c:pt>
                <c:pt idx="8709" formatCode="General">
                  <c:v>0</c:v>
                </c:pt>
                <c:pt idx="8710" formatCode="General">
                  <c:v>0</c:v>
                </c:pt>
                <c:pt idx="8711" formatCode="General">
                  <c:v>0</c:v>
                </c:pt>
                <c:pt idx="8712" formatCode="General">
                  <c:v>0</c:v>
                </c:pt>
                <c:pt idx="8713" formatCode="General">
                  <c:v>0</c:v>
                </c:pt>
                <c:pt idx="8714" formatCode="General">
                  <c:v>0</c:v>
                </c:pt>
                <c:pt idx="8715" formatCode="General">
                  <c:v>0</c:v>
                </c:pt>
                <c:pt idx="8716" formatCode="General">
                  <c:v>0</c:v>
                </c:pt>
                <c:pt idx="8717" formatCode="General">
                  <c:v>0</c:v>
                </c:pt>
                <c:pt idx="8718" formatCode="General">
                  <c:v>0</c:v>
                </c:pt>
                <c:pt idx="8719" formatCode="General">
                  <c:v>0</c:v>
                </c:pt>
                <c:pt idx="8720" formatCode="General">
                  <c:v>0</c:v>
                </c:pt>
                <c:pt idx="8721" formatCode="General">
                  <c:v>0</c:v>
                </c:pt>
                <c:pt idx="8722" formatCode="General">
                  <c:v>0</c:v>
                </c:pt>
                <c:pt idx="8723" formatCode="General">
                  <c:v>0</c:v>
                </c:pt>
                <c:pt idx="8724" formatCode="General">
                  <c:v>0</c:v>
                </c:pt>
                <c:pt idx="8725" formatCode="General">
                  <c:v>0</c:v>
                </c:pt>
                <c:pt idx="8726" formatCode="General">
                  <c:v>0</c:v>
                </c:pt>
                <c:pt idx="8727" formatCode="General">
                  <c:v>0</c:v>
                </c:pt>
                <c:pt idx="8728" formatCode="General">
                  <c:v>0</c:v>
                </c:pt>
                <c:pt idx="8729" formatCode="General">
                  <c:v>0</c:v>
                </c:pt>
                <c:pt idx="8730" formatCode="General">
                  <c:v>0</c:v>
                </c:pt>
                <c:pt idx="8731" formatCode="General">
                  <c:v>0</c:v>
                </c:pt>
                <c:pt idx="8732" formatCode="General">
                  <c:v>0</c:v>
                </c:pt>
                <c:pt idx="8733" formatCode="General">
                  <c:v>0</c:v>
                </c:pt>
                <c:pt idx="8734" formatCode="General">
                  <c:v>0</c:v>
                </c:pt>
                <c:pt idx="8735" formatCode="General">
                  <c:v>0</c:v>
                </c:pt>
                <c:pt idx="8736" formatCode="General">
                  <c:v>0</c:v>
                </c:pt>
                <c:pt idx="8737" formatCode="General">
                  <c:v>0</c:v>
                </c:pt>
                <c:pt idx="8738" formatCode="General">
                  <c:v>0</c:v>
                </c:pt>
                <c:pt idx="8739" formatCode="General">
                  <c:v>0</c:v>
                </c:pt>
                <c:pt idx="8740" formatCode="General">
                  <c:v>0</c:v>
                </c:pt>
                <c:pt idx="8741" formatCode="General">
                  <c:v>0</c:v>
                </c:pt>
                <c:pt idx="8742" formatCode="General">
                  <c:v>0</c:v>
                </c:pt>
                <c:pt idx="8743" formatCode="General">
                  <c:v>0</c:v>
                </c:pt>
                <c:pt idx="8744" formatCode="General">
                  <c:v>0</c:v>
                </c:pt>
                <c:pt idx="8745" formatCode="General">
                  <c:v>0</c:v>
                </c:pt>
                <c:pt idx="8746" formatCode="General">
                  <c:v>0</c:v>
                </c:pt>
                <c:pt idx="8747" formatCode="General">
                  <c:v>0</c:v>
                </c:pt>
                <c:pt idx="8748" formatCode="General">
                  <c:v>0</c:v>
                </c:pt>
                <c:pt idx="8749" formatCode="General">
                  <c:v>0</c:v>
                </c:pt>
                <c:pt idx="8750" formatCode="General">
                  <c:v>0</c:v>
                </c:pt>
                <c:pt idx="8751" formatCode="General">
                  <c:v>0</c:v>
                </c:pt>
                <c:pt idx="8752" formatCode="General">
                  <c:v>0</c:v>
                </c:pt>
                <c:pt idx="8753" formatCode="General">
                  <c:v>0</c:v>
                </c:pt>
                <c:pt idx="8754" formatCode="General">
                  <c:v>0</c:v>
                </c:pt>
                <c:pt idx="8755" formatCode="General">
                  <c:v>0</c:v>
                </c:pt>
                <c:pt idx="8756" formatCode="General">
                  <c:v>0</c:v>
                </c:pt>
                <c:pt idx="8757" formatCode="General">
                  <c:v>0</c:v>
                </c:pt>
                <c:pt idx="8758" formatCode="General">
                  <c:v>0</c:v>
                </c:pt>
                <c:pt idx="8759" formatCode="General">
                  <c:v>0</c:v>
                </c:pt>
                <c:pt idx="8760" formatCode="General">
                  <c:v>0</c:v>
                </c:pt>
                <c:pt idx="8761" formatCode="General">
                  <c:v>0</c:v>
                </c:pt>
                <c:pt idx="8762" formatCode="General">
                  <c:v>0</c:v>
                </c:pt>
                <c:pt idx="8763" formatCode="General">
                  <c:v>0</c:v>
                </c:pt>
                <c:pt idx="8764" formatCode="General">
                  <c:v>0</c:v>
                </c:pt>
                <c:pt idx="8765" formatCode="General">
                  <c:v>0</c:v>
                </c:pt>
                <c:pt idx="8766" formatCode="General">
                  <c:v>0</c:v>
                </c:pt>
                <c:pt idx="8767" formatCode="General">
                  <c:v>0</c:v>
                </c:pt>
                <c:pt idx="8768" formatCode="General">
                  <c:v>0</c:v>
                </c:pt>
                <c:pt idx="8769" formatCode="General">
                  <c:v>0</c:v>
                </c:pt>
                <c:pt idx="8770" formatCode="General">
                  <c:v>0</c:v>
                </c:pt>
                <c:pt idx="8771" formatCode="General">
                  <c:v>0</c:v>
                </c:pt>
                <c:pt idx="8772" formatCode="General">
                  <c:v>0</c:v>
                </c:pt>
                <c:pt idx="8773" formatCode="General">
                  <c:v>0</c:v>
                </c:pt>
                <c:pt idx="8774" formatCode="General">
                  <c:v>0</c:v>
                </c:pt>
                <c:pt idx="8775" formatCode="General">
                  <c:v>0</c:v>
                </c:pt>
                <c:pt idx="8776" formatCode="General">
                  <c:v>0</c:v>
                </c:pt>
                <c:pt idx="8777" formatCode="General">
                  <c:v>0</c:v>
                </c:pt>
                <c:pt idx="8778" formatCode="General">
                  <c:v>0</c:v>
                </c:pt>
                <c:pt idx="8779" formatCode="General">
                  <c:v>0</c:v>
                </c:pt>
                <c:pt idx="8780" formatCode="General">
                  <c:v>0</c:v>
                </c:pt>
                <c:pt idx="8781" formatCode="General">
                  <c:v>0</c:v>
                </c:pt>
                <c:pt idx="8782" formatCode="General">
                  <c:v>0</c:v>
                </c:pt>
                <c:pt idx="8783" formatCode="General">
                  <c:v>0</c:v>
                </c:pt>
                <c:pt idx="8784" formatCode="General">
                  <c:v>0</c:v>
                </c:pt>
                <c:pt idx="8785" formatCode="General">
                  <c:v>0</c:v>
                </c:pt>
                <c:pt idx="8786" formatCode="General">
                  <c:v>0</c:v>
                </c:pt>
                <c:pt idx="8787" formatCode="General">
                  <c:v>0</c:v>
                </c:pt>
                <c:pt idx="8788" formatCode="General">
                  <c:v>0</c:v>
                </c:pt>
                <c:pt idx="8789" formatCode="General">
                  <c:v>0</c:v>
                </c:pt>
                <c:pt idx="8790" formatCode="General">
                  <c:v>0</c:v>
                </c:pt>
                <c:pt idx="8791" formatCode="General">
                  <c:v>0</c:v>
                </c:pt>
                <c:pt idx="8792" formatCode="General">
                  <c:v>0</c:v>
                </c:pt>
                <c:pt idx="8793" formatCode="General">
                  <c:v>0</c:v>
                </c:pt>
                <c:pt idx="8794" formatCode="General">
                  <c:v>0</c:v>
                </c:pt>
                <c:pt idx="8795" formatCode="General">
                  <c:v>0</c:v>
                </c:pt>
                <c:pt idx="8796" formatCode="General">
                  <c:v>0</c:v>
                </c:pt>
                <c:pt idx="8797" formatCode="General">
                  <c:v>3.5</c:v>
                </c:pt>
                <c:pt idx="8798" formatCode="General">
                  <c:v>3</c:v>
                </c:pt>
                <c:pt idx="8799" formatCode="General">
                  <c:v>4.5</c:v>
                </c:pt>
                <c:pt idx="8800" formatCode="General">
                  <c:v>6</c:v>
                </c:pt>
                <c:pt idx="8801" formatCode="General">
                  <c:v>6</c:v>
                </c:pt>
                <c:pt idx="8802" formatCode="General">
                  <c:v>4.5</c:v>
                </c:pt>
                <c:pt idx="8803" formatCode="General">
                  <c:v>5.5</c:v>
                </c:pt>
                <c:pt idx="8804" formatCode="General">
                  <c:v>6</c:v>
                </c:pt>
                <c:pt idx="8805" formatCode="General">
                  <c:v>7</c:v>
                </c:pt>
                <c:pt idx="8806" formatCode="General">
                  <c:v>11.5</c:v>
                </c:pt>
                <c:pt idx="8807" formatCode="General">
                  <c:v>3.5</c:v>
                </c:pt>
                <c:pt idx="8808" formatCode="General">
                  <c:v>2</c:v>
                </c:pt>
                <c:pt idx="8809" formatCode="General">
                  <c:v>0</c:v>
                </c:pt>
                <c:pt idx="8810" formatCode="General">
                  <c:v>0.5</c:v>
                </c:pt>
                <c:pt idx="8811" formatCode="General">
                  <c:v>0</c:v>
                </c:pt>
                <c:pt idx="8812" formatCode="General">
                  <c:v>0</c:v>
                </c:pt>
                <c:pt idx="8813" formatCode="General">
                  <c:v>0.5</c:v>
                </c:pt>
                <c:pt idx="8814" formatCode="General">
                  <c:v>2</c:v>
                </c:pt>
                <c:pt idx="8815" formatCode="General">
                  <c:v>1.5</c:v>
                </c:pt>
                <c:pt idx="8816" formatCode="General">
                  <c:v>0.5</c:v>
                </c:pt>
                <c:pt idx="8817" formatCode="General">
                  <c:v>0</c:v>
                </c:pt>
                <c:pt idx="8818" formatCode="General">
                  <c:v>0</c:v>
                </c:pt>
                <c:pt idx="8819" formatCode="General">
                  <c:v>0</c:v>
                </c:pt>
                <c:pt idx="8820" formatCode="General">
                  <c:v>0</c:v>
                </c:pt>
                <c:pt idx="8821" formatCode="General">
                  <c:v>0</c:v>
                </c:pt>
                <c:pt idx="8822" formatCode="General">
                  <c:v>0</c:v>
                </c:pt>
                <c:pt idx="8823" formatCode="General">
                  <c:v>0</c:v>
                </c:pt>
                <c:pt idx="8824" formatCode="General">
                  <c:v>0.5</c:v>
                </c:pt>
                <c:pt idx="8825" formatCode="General">
                  <c:v>0</c:v>
                </c:pt>
                <c:pt idx="8826" formatCode="General">
                  <c:v>0</c:v>
                </c:pt>
                <c:pt idx="8827" formatCode="General">
                  <c:v>0</c:v>
                </c:pt>
                <c:pt idx="8828" formatCode="General">
                  <c:v>0</c:v>
                </c:pt>
                <c:pt idx="8829" formatCode="General">
                  <c:v>0</c:v>
                </c:pt>
                <c:pt idx="8830" formatCode="General">
                  <c:v>0</c:v>
                </c:pt>
                <c:pt idx="8831" formatCode="General">
                  <c:v>0</c:v>
                </c:pt>
                <c:pt idx="8832" formatCode="General">
                  <c:v>0</c:v>
                </c:pt>
                <c:pt idx="8833" formatCode="General">
                  <c:v>0</c:v>
                </c:pt>
                <c:pt idx="8834" formatCode="General">
                  <c:v>0</c:v>
                </c:pt>
                <c:pt idx="8835" formatCode="General">
                  <c:v>0</c:v>
                </c:pt>
                <c:pt idx="8836" formatCode="General">
                  <c:v>0</c:v>
                </c:pt>
                <c:pt idx="8837" formatCode="General">
                  <c:v>0</c:v>
                </c:pt>
                <c:pt idx="8838" formatCode="General">
                  <c:v>0</c:v>
                </c:pt>
                <c:pt idx="8839" formatCode="General">
                  <c:v>0</c:v>
                </c:pt>
                <c:pt idx="8840" formatCode="General">
                  <c:v>0</c:v>
                </c:pt>
                <c:pt idx="8841" formatCode="General">
                  <c:v>0</c:v>
                </c:pt>
                <c:pt idx="8842" formatCode="General">
                  <c:v>0</c:v>
                </c:pt>
                <c:pt idx="8843" formatCode="General">
                  <c:v>0</c:v>
                </c:pt>
                <c:pt idx="8844" formatCode="General">
                  <c:v>0</c:v>
                </c:pt>
                <c:pt idx="8845" formatCode="General">
                  <c:v>0</c:v>
                </c:pt>
                <c:pt idx="8846" formatCode="General">
                  <c:v>0</c:v>
                </c:pt>
                <c:pt idx="8847" formatCode="General">
                  <c:v>0</c:v>
                </c:pt>
                <c:pt idx="8848" formatCode="General">
                  <c:v>0</c:v>
                </c:pt>
                <c:pt idx="8849" formatCode="General">
                  <c:v>0</c:v>
                </c:pt>
                <c:pt idx="8850" formatCode="General">
                  <c:v>0</c:v>
                </c:pt>
                <c:pt idx="8851" formatCode="General">
                  <c:v>0</c:v>
                </c:pt>
                <c:pt idx="8852" formatCode="General">
                  <c:v>0</c:v>
                </c:pt>
                <c:pt idx="8853" formatCode="General">
                  <c:v>0</c:v>
                </c:pt>
                <c:pt idx="8854" formatCode="General">
                  <c:v>0</c:v>
                </c:pt>
                <c:pt idx="8855" formatCode="General">
                  <c:v>0</c:v>
                </c:pt>
                <c:pt idx="8856" formatCode="General">
                  <c:v>0</c:v>
                </c:pt>
                <c:pt idx="8857" formatCode="General">
                  <c:v>0</c:v>
                </c:pt>
                <c:pt idx="8858" formatCode="General">
                  <c:v>0</c:v>
                </c:pt>
                <c:pt idx="8859" formatCode="General">
                  <c:v>0</c:v>
                </c:pt>
                <c:pt idx="8860" formatCode="General">
                  <c:v>0</c:v>
                </c:pt>
                <c:pt idx="8861" formatCode="General">
                  <c:v>0</c:v>
                </c:pt>
                <c:pt idx="8862" formatCode="General">
                  <c:v>0</c:v>
                </c:pt>
                <c:pt idx="8863" formatCode="General">
                  <c:v>0</c:v>
                </c:pt>
                <c:pt idx="8864" formatCode="General">
                  <c:v>0</c:v>
                </c:pt>
                <c:pt idx="8865" formatCode="General">
                  <c:v>0</c:v>
                </c:pt>
                <c:pt idx="8866" formatCode="General">
                  <c:v>0</c:v>
                </c:pt>
              </c:numCache>
            </c:numRef>
          </c:val>
        </c:ser>
        <c:gapWidth val="0"/>
        <c:overlap val="100"/>
        <c:axId val="100518144"/>
        <c:axId val="100516608"/>
      </c:barChart>
      <c:lineChart>
        <c:grouping val="standard"/>
        <c:ser>
          <c:idx val="2"/>
          <c:order val="2"/>
          <c:tx>
            <c:v>広葉樹林流域（12林班）</c:v>
          </c:tx>
          <c:spPr>
            <a:ln w="22225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流量!$A$2:$A$8868</c:f>
              <c:numCache>
                <c:formatCode>yyyy/m/d\ h:mm;@</c:formatCode>
                <c:ptCount val="8867"/>
                <c:pt idx="0">
                  <c:v>39437</c:v>
                </c:pt>
                <c:pt idx="1">
                  <c:v>39437.041666666584</c:v>
                </c:pt>
                <c:pt idx="2">
                  <c:v>39437.083333333285</c:v>
                </c:pt>
                <c:pt idx="3">
                  <c:v>39437.124999999898</c:v>
                </c:pt>
                <c:pt idx="4">
                  <c:v>39437.166666666475</c:v>
                </c:pt>
                <c:pt idx="5">
                  <c:v>39437.208333333103</c:v>
                </c:pt>
                <c:pt idx="6">
                  <c:v>39437.249999999811</c:v>
                </c:pt>
                <c:pt idx="7">
                  <c:v>39437.291666666119</c:v>
                </c:pt>
                <c:pt idx="8">
                  <c:v>39437.333333333001</c:v>
                </c:pt>
                <c:pt idx="9">
                  <c:v>39437.374999999891</c:v>
                </c:pt>
                <c:pt idx="10">
                  <c:v>39437.4166666663</c:v>
                </c:pt>
                <c:pt idx="11">
                  <c:v>39437.458333333103</c:v>
                </c:pt>
                <c:pt idx="12">
                  <c:v>39437.499999999498</c:v>
                </c:pt>
                <c:pt idx="13">
                  <c:v>39437.541666666184</c:v>
                </c:pt>
                <c:pt idx="14">
                  <c:v>39437.583333332797</c:v>
                </c:pt>
                <c:pt idx="15">
                  <c:v>39437.624999999403</c:v>
                </c:pt>
                <c:pt idx="16">
                  <c:v>39437.666666665849</c:v>
                </c:pt>
                <c:pt idx="17">
                  <c:v>39437.708333332703</c:v>
                </c:pt>
                <c:pt idx="18">
                  <c:v>39437.749999999302</c:v>
                </c:pt>
                <c:pt idx="19">
                  <c:v>39437.791666665544</c:v>
                </c:pt>
                <c:pt idx="20">
                  <c:v>39437.833333332601</c:v>
                </c:pt>
                <c:pt idx="21">
                  <c:v>39437.874999999243</c:v>
                </c:pt>
                <c:pt idx="22">
                  <c:v>39437.916666665784</c:v>
                </c:pt>
                <c:pt idx="23">
                  <c:v>39437.95833333263</c:v>
                </c:pt>
                <c:pt idx="24">
                  <c:v>39437.999999999098</c:v>
                </c:pt>
                <c:pt idx="25">
                  <c:v>39438.0416666655</c:v>
                </c:pt>
                <c:pt idx="26">
                  <c:v>39438.083333332303</c:v>
                </c:pt>
                <c:pt idx="27">
                  <c:v>39438.124999999003</c:v>
                </c:pt>
                <c:pt idx="28">
                  <c:v>39438.166666665435</c:v>
                </c:pt>
                <c:pt idx="29">
                  <c:v>39438.208333332201</c:v>
                </c:pt>
                <c:pt idx="30">
                  <c:v>39438.249999998799</c:v>
                </c:pt>
                <c:pt idx="31">
                  <c:v>39438.291666665144</c:v>
                </c:pt>
                <c:pt idx="32">
                  <c:v>39438.333333332099</c:v>
                </c:pt>
                <c:pt idx="33">
                  <c:v>39438.374999998952</c:v>
                </c:pt>
                <c:pt idx="34">
                  <c:v>39438.416666665304</c:v>
                </c:pt>
                <c:pt idx="35">
                  <c:v>39438.458333332223</c:v>
                </c:pt>
                <c:pt idx="36">
                  <c:v>39438.499999998603</c:v>
                </c:pt>
                <c:pt idx="37">
                  <c:v>39438.541666665034</c:v>
                </c:pt>
                <c:pt idx="38">
                  <c:v>39438.583333331902</c:v>
                </c:pt>
                <c:pt idx="39">
                  <c:v>39438.624999998603</c:v>
                </c:pt>
                <c:pt idx="40">
                  <c:v>39438.666666664976</c:v>
                </c:pt>
                <c:pt idx="41">
                  <c:v>39438.708333331684</c:v>
                </c:pt>
                <c:pt idx="42">
                  <c:v>39438.749999998399</c:v>
                </c:pt>
                <c:pt idx="43">
                  <c:v>39438.791666664722</c:v>
                </c:pt>
                <c:pt idx="44">
                  <c:v>39438.833333331597</c:v>
                </c:pt>
                <c:pt idx="45">
                  <c:v>39438.874999998552</c:v>
                </c:pt>
                <c:pt idx="46">
                  <c:v>39438.916666664903</c:v>
                </c:pt>
                <c:pt idx="47">
                  <c:v>39438.958333331611</c:v>
                </c:pt>
                <c:pt idx="48">
                  <c:v>39438.999999998203</c:v>
                </c:pt>
                <c:pt idx="49">
                  <c:v>39439.041666664627</c:v>
                </c:pt>
                <c:pt idx="50">
                  <c:v>39439.0833333314</c:v>
                </c:pt>
                <c:pt idx="51">
                  <c:v>39439.124999997999</c:v>
                </c:pt>
                <c:pt idx="52">
                  <c:v>39439.166666664576</c:v>
                </c:pt>
                <c:pt idx="53">
                  <c:v>39439.208333331284</c:v>
                </c:pt>
                <c:pt idx="54">
                  <c:v>39439.249999997897</c:v>
                </c:pt>
                <c:pt idx="55">
                  <c:v>39439.291666664205</c:v>
                </c:pt>
                <c:pt idx="56">
                  <c:v>39439.333333331197</c:v>
                </c:pt>
                <c:pt idx="57">
                  <c:v>39439.374999998006</c:v>
                </c:pt>
                <c:pt idx="58">
                  <c:v>39439.416666664401</c:v>
                </c:pt>
                <c:pt idx="59">
                  <c:v>39439.458333331153</c:v>
                </c:pt>
                <c:pt idx="60">
                  <c:v>39439.499999997701</c:v>
                </c:pt>
                <c:pt idx="61">
                  <c:v>39439.541666664176</c:v>
                </c:pt>
                <c:pt idx="62">
                  <c:v>39439.583333330898</c:v>
                </c:pt>
                <c:pt idx="63">
                  <c:v>39439.624999997599</c:v>
                </c:pt>
                <c:pt idx="64">
                  <c:v>39439.666666664176</c:v>
                </c:pt>
                <c:pt idx="65">
                  <c:v>39439.708333330796</c:v>
                </c:pt>
                <c:pt idx="66">
                  <c:v>39439.749999997402</c:v>
                </c:pt>
                <c:pt idx="67">
                  <c:v>39439.791666663798</c:v>
                </c:pt>
                <c:pt idx="68">
                  <c:v>39439.833333330702</c:v>
                </c:pt>
                <c:pt idx="69">
                  <c:v>39439.874999997453</c:v>
                </c:pt>
                <c:pt idx="70">
                  <c:v>39439.916666664001</c:v>
                </c:pt>
                <c:pt idx="71">
                  <c:v>39439.958333330753</c:v>
                </c:pt>
                <c:pt idx="72">
                  <c:v>39439.999999997199</c:v>
                </c:pt>
                <c:pt idx="73">
                  <c:v>39440.041666663557</c:v>
                </c:pt>
                <c:pt idx="74">
                  <c:v>39440.083333330498</c:v>
                </c:pt>
                <c:pt idx="75">
                  <c:v>39440.124999997097</c:v>
                </c:pt>
                <c:pt idx="76">
                  <c:v>39440.166666663499</c:v>
                </c:pt>
                <c:pt idx="77">
                  <c:v>39440.208333330302</c:v>
                </c:pt>
                <c:pt idx="78">
                  <c:v>39440.249999997002</c:v>
                </c:pt>
                <c:pt idx="79">
                  <c:v>39440.291666663237</c:v>
                </c:pt>
                <c:pt idx="80">
                  <c:v>39440.3333333302</c:v>
                </c:pt>
                <c:pt idx="81">
                  <c:v>39440.374999997119</c:v>
                </c:pt>
                <c:pt idx="82">
                  <c:v>39440.416666663485</c:v>
                </c:pt>
                <c:pt idx="83">
                  <c:v>39440.458333330243</c:v>
                </c:pt>
                <c:pt idx="84">
                  <c:v>39440.499999996697</c:v>
                </c:pt>
                <c:pt idx="85">
                  <c:v>39440.541666663157</c:v>
                </c:pt>
                <c:pt idx="86">
                  <c:v>39440.583333330003</c:v>
                </c:pt>
                <c:pt idx="87">
                  <c:v>39440.624999996602</c:v>
                </c:pt>
                <c:pt idx="88">
                  <c:v>39440.666666663099</c:v>
                </c:pt>
                <c:pt idx="89">
                  <c:v>39440.708333330003</c:v>
                </c:pt>
                <c:pt idx="90">
                  <c:v>39440.749999996602</c:v>
                </c:pt>
                <c:pt idx="91">
                  <c:v>39440.791666662786</c:v>
                </c:pt>
                <c:pt idx="92">
                  <c:v>39440.833333329843</c:v>
                </c:pt>
                <c:pt idx="93">
                  <c:v>39440.874999996646</c:v>
                </c:pt>
                <c:pt idx="94">
                  <c:v>39440.916666662997</c:v>
                </c:pt>
                <c:pt idx="95">
                  <c:v>39440.958333329829</c:v>
                </c:pt>
                <c:pt idx="96">
                  <c:v>39440.999999996297</c:v>
                </c:pt>
                <c:pt idx="97">
                  <c:v>39441.04166666275</c:v>
                </c:pt>
                <c:pt idx="98">
                  <c:v>39441.083333329603</c:v>
                </c:pt>
                <c:pt idx="99">
                  <c:v>39441.124999996202</c:v>
                </c:pt>
                <c:pt idx="100">
                  <c:v>39441.166666662597</c:v>
                </c:pt>
                <c:pt idx="101">
                  <c:v>39441.208333329399</c:v>
                </c:pt>
                <c:pt idx="102">
                  <c:v>39441.249999995998</c:v>
                </c:pt>
                <c:pt idx="103">
                  <c:v>39441.291666662386</c:v>
                </c:pt>
                <c:pt idx="104">
                  <c:v>39441.333333329298</c:v>
                </c:pt>
                <c:pt idx="105">
                  <c:v>39441.374999996144</c:v>
                </c:pt>
                <c:pt idx="106">
                  <c:v>39441.416666662597</c:v>
                </c:pt>
                <c:pt idx="107">
                  <c:v>39441.458333329407</c:v>
                </c:pt>
                <c:pt idx="108">
                  <c:v>39441.499999995802</c:v>
                </c:pt>
                <c:pt idx="109">
                  <c:v>39441.541666662197</c:v>
                </c:pt>
                <c:pt idx="110">
                  <c:v>39441.583333329203</c:v>
                </c:pt>
                <c:pt idx="111">
                  <c:v>39441.6249999957</c:v>
                </c:pt>
                <c:pt idx="112">
                  <c:v>39441.666666662175</c:v>
                </c:pt>
                <c:pt idx="113">
                  <c:v>39441.708333329043</c:v>
                </c:pt>
                <c:pt idx="114">
                  <c:v>39441.749999995598</c:v>
                </c:pt>
                <c:pt idx="115">
                  <c:v>39441.791666661906</c:v>
                </c:pt>
                <c:pt idx="116">
                  <c:v>39441.833333329007</c:v>
                </c:pt>
                <c:pt idx="117">
                  <c:v>39441.874999995613</c:v>
                </c:pt>
                <c:pt idx="118">
                  <c:v>39441.916666662102</c:v>
                </c:pt>
                <c:pt idx="119">
                  <c:v>39441.958333329028</c:v>
                </c:pt>
                <c:pt idx="120">
                  <c:v>39441.9999999953</c:v>
                </c:pt>
                <c:pt idx="121">
                  <c:v>39442.041666661797</c:v>
                </c:pt>
                <c:pt idx="122">
                  <c:v>39442.083333328643</c:v>
                </c:pt>
                <c:pt idx="123">
                  <c:v>39442.124999995198</c:v>
                </c:pt>
                <c:pt idx="124">
                  <c:v>39442.166666661644</c:v>
                </c:pt>
                <c:pt idx="125">
                  <c:v>39442.208333328643</c:v>
                </c:pt>
                <c:pt idx="126">
                  <c:v>39442.249999995103</c:v>
                </c:pt>
                <c:pt idx="127">
                  <c:v>39442.291666661309</c:v>
                </c:pt>
                <c:pt idx="128">
                  <c:v>39442.333333328606</c:v>
                </c:pt>
                <c:pt idx="129">
                  <c:v>39442.374999995169</c:v>
                </c:pt>
                <c:pt idx="130">
                  <c:v>39442.416666661586</c:v>
                </c:pt>
                <c:pt idx="131">
                  <c:v>39442.458333328497</c:v>
                </c:pt>
                <c:pt idx="132">
                  <c:v>39442.499999994943</c:v>
                </c:pt>
                <c:pt idx="133">
                  <c:v>39442.541666661244</c:v>
                </c:pt>
                <c:pt idx="134">
                  <c:v>39442.583333328213</c:v>
                </c:pt>
                <c:pt idx="135">
                  <c:v>39442.624999994798</c:v>
                </c:pt>
                <c:pt idx="136">
                  <c:v>39442.666666661149</c:v>
                </c:pt>
                <c:pt idx="137">
                  <c:v>39442.708333328199</c:v>
                </c:pt>
                <c:pt idx="138">
                  <c:v>39442.749999994601</c:v>
                </c:pt>
                <c:pt idx="139">
                  <c:v>39442.791666660938</c:v>
                </c:pt>
                <c:pt idx="140">
                  <c:v>39442.833333328053</c:v>
                </c:pt>
                <c:pt idx="141">
                  <c:v>39442.874999994703</c:v>
                </c:pt>
                <c:pt idx="142">
                  <c:v>39442.916666661185</c:v>
                </c:pt>
                <c:pt idx="143">
                  <c:v>39442.958333328075</c:v>
                </c:pt>
                <c:pt idx="144">
                  <c:v>39442.999999994398</c:v>
                </c:pt>
                <c:pt idx="145">
                  <c:v>39443.041666660974</c:v>
                </c:pt>
                <c:pt idx="146">
                  <c:v>39443.083333327697</c:v>
                </c:pt>
                <c:pt idx="147">
                  <c:v>39443.124999994303</c:v>
                </c:pt>
                <c:pt idx="148">
                  <c:v>39443.166666660727</c:v>
                </c:pt>
                <c:pt idx="149">
                  <c:v>39443.208333327602</c:v>
                </c:pt>
                <c:pt idx="150">
                  <c:v>39443.249999994201</c:v>
                </c:pt>
                <c:pt idx="151">
                  <c:v>39443.29166666048</c:v>
                </c:pt>
                <c:pt idx="152">
                  <c:v>39443.333333327399</c:v>
                </c:pt>
                <c:pt idx="153">
                  <c:v>39443.374999994303</c:v>
                </c:pt>
                <c:pt idx="154">
                  <c:v>39443.416666660676</c:v>
                </c:pt>
                <c:pt idx="155">
                  <c:v>39443.45833332753</c:v>
                </c:pt>
                <c:pt idx="156">
                  <c:v>39443.499999993903</c:v>
                </c:pt>
                <c:pt idx="157">
                  <c:v>39443.541666660574</c:v>
                </c:pt>
                <c:pt idx="158">
                  <c:v>39443.583333327202</c:v>
                </c:pt>
                <c:pt idx="159">
                  <c:v>39443.624999993801</c:v>
                </c:pt>
                <c:pt idx="160">
                  <c:v>39443.666666660327</c:v>
                </c:pt>
                <c:pt idx="161">
                  <c:v>39443.708333327202</c:v>
                </c:pt>
                <c:pt idx="162">
                  <c:v>39443.749999993684</c:v>
                </c:pt>
                <c:pt idx="163">
                  <c:v>39443.791666659978</c:v>
                </c:pt>
                <c:pt idx="164">
                  <c:v>39443.833333327013</c:v>
                </c:pt>
                <c:pt idx="165">
                  <c:v>39443.874999993612</c:v>
                </c:pt>
                <c:pt idx="166">
                  <c:v>39443.916666660196</c:v>
                </c:pt>
                <c:pt idx="167">
                  <c:v>39443.958333327188</c:v>
                </c:pt>
                <c:pt idx="168">
                  <c:v>39443.999999993503</c:v>
                </c:pt>
                <c:pt idx="169">
                  <c:v>39444.041666659985</c:v>
                </c:pt>
                <c:pt idx="170">
                  <c:v>39444.083333326853</c:v>
                </c:pt>
                <c:pt idx="171">
                  <c:v>39444.124999993401</c:v>
                </c:pt>
                <c:pt idx="172">
                  <c:v>39444.166666659985</c:v>
                </c:pt>
                <c:pt idx="173">
                  <c:v>39444.208333326613</c:v>
                </c:pt>
                <c:pt idx="174">
                  <c:v>39444.249999993197</c:v>
                </c:pt>
                <c:pt idx="175">
                  <c:v>39444.291666659621</c:v>
                </c:pt>
                <c:pt idx="176">
                  <c:v>39444.333333326613</c:v>
                </c:pt>
                <c:pt idx="177">
                  <c:v>39444.374999993212</c:v>
                </c:pt>
                <c:pt idx="178">
                  <c:v>39444.416666659803</c:v>
                </c:pt>
                <c:pt idx="179">
                  <c:v>39444.4583333267</c:v>
                </c:pt>
                <c:pt idx="180">
                  <c:v>39444.499999993001</c:v>
                </c:pt>
                <c:pt idx="181">
                  <c:v>39444.541666659585</c:v>
                </c:pt>
                <c:pt idx="182">
                  <c:v>39444.583333326453</c:v>
                </c:pt>
                <c:pt idx="183">
                  <c:v>39444.624999992899</c:v>
                </c:pt>
                <c:pt idx="184">
                  <c:v>39444.666666659476</c:v>
                </c:pt>
                <c:pt idx="185">
                  <c:v>39444.708333326213</c:v>
                </c:pt>
                <c:pt idx="186">
                  <c:v>39444.749999992797</c:v>
                </c:pt>
                <c:pt idx="187">
                  <c:v>39444.791666659134</c:v>
                </c:pt>
                <c:pt idx="188">
                  <c:v>39444.833333326169</c:v>
                </c:pt>
                <c:pt idx="189">
                  <c:v>39444.874999992899</c:v>
                </c:pt>
                <c:pt idx="190">
                  <c:v>39444.916666659301</c:v>
                </c:pt>
                <c:pt idx="191">
                  <c:v>39444.958333326198</c:v>
                </c:pt>
                <c:pt idx="192">
                  <c:v>39444.999999992498</c:v>
                </c:pt>
                <c:pt idx="193">
                  <c:v>39445.041666659185</c:v>
                </c:pt>
                <c:pt idx="194">
                  <c:v>39445.083333325798</c:v>
                </c:pt>
                <c:pt idx="195">
                  <c:v>39445.124999992397</c:v>
                </c:pt>
                <c:pt idx="196">
                  <c:v>39445.166666659075</c:v>
                </c:pt>
                <c:pt idx="197">
                  <c:v>39445.208333325703</c:v>
                </c:pt>
                <c:pt idx="198">
                  <c:v>39445.249999992302</c:v>
                </c:pt>
                <c:pt idx="199">
                  <c:v>39445.291666658704</c:v>
                </c:pt>
                <c:pt idx="200">
                  <c:v>39445.333333325601</c:v>
                </c:pt>
                <c:pt idx="201">
                  <c:v>39445.374999992353</c:v>
                </c:pt>
                <c:pt idx="202">
                  <c:v>39445.416666658799</c:v>
                </c:pt>
                <c:pt idx="203">
                  <c:v>39445.458333325703</c:v>
                </c:pt>
                <c:pt idx="204">
                  <c:v>39445.499999992098</c:v>
                </c:pt>
                <c:pt idx="205">
                  <c:v>39445.541666658675</c:v>
                </c:pt>
                <c:pt idx="206">
                  <c:v>39445.583333325303</c:v>
                </c:pt>
                <c:pt idx="207">
                  <c:v>39445.624999991996</c:v>
                </c:pt>
                <c:pt idx="208">
                  <c:v>39445.666666658595</c:v>
                </c:pt>
                <c:pt idx="209">
                  <c:v>39445.708333325201</c:v>
                </c:pt>
                <c:pt idx="210">
                  <c:v>39445.749999991902</c:v>
                </c:pt>
                <c:pt idx="211">
                  <c:v>39445.791666658297</c:v>
                </c:pt>
                <c:pt idx="212">
                  <c:v>39445.833333325099</c:v>
                </c:pt>
                <c:pt idx="213">
                  <c:v>39445.874999991698</c:v>
                </c:pt>
                <c:pt idx="214">
                  <c:v>39445.916666658399</c:v>
                </c:pt>
                <c:pt idx="215">
                  <c:v>39445.95833332523</c:v>
                </c:pt>
                <c:pt idx="216">
                  <c:v>39445.999999991604</c:v>
                </c:pt>
                <c:pt idx="217">
                  <c:v>39446.041666658195</c:v>
                </c:pt>
                <c:pt idx="218">
                  <c:v>39446.083333325012</c:v>
                </c:pt>
                <c:pt idx="219">
                  <c:v>39446.124999991502</c:v>
                </c:pt>
                <c:pt idx="220">
                  <c:v>39446.1666666581</c:v>
                </c:pt>
                <c:pt idx="221">
                  <c:v>39446.208333324968</c:v>
                </c:pt>
                <c:pt idx="222">
                  <c:v>39446.2499999914</c:v>
                </c:pt>
                <c:pt idx="223">
                  <c:v>39446.291666657744</c:v>
                </c:pt>
                <c:pt idx="224">
                  <c:v>39446.333333324612</c:v>
                </c:pt>
                <c:pt idx="225">
                  <c:v>39446.374999991298</c:v>
                </c:pt>
                <c:pt idx="226">
                  <c:v>39446.416666657897</c:v>
                </c:pt>
                <c:pt idx="227">
                  <c:v>39446.458333324765</c:v>
                </c:pt>
                <c:pt idx="228">
                  <c:v>39446.499999991196</c:v>
                </c:pt>
                <c:pt idx="229">
                  <c:v>39446.541666657649</c:v>
                </c:pt>
                <c:pt idx="230">
                  <c:v>39446.583333324568</c:v>
                </c:pt>
                <c:pt idx="231">
                  <c:v>39446.624999991</c:v>
                </c:pt>
                <c:pt idx="232">
                  <c:v>39446.666666657584</c:v>
                </c:pt>
                <c:pt idx="233">
                  <c:v>39446.708333324299</c:v>
                </c:pt>
                <c:pt idx="234">
                  <c:v>39446.749999990898</c:v>
                </c:pt>
                <c:pt idx="235">
                  <c:v>39446.791666657205</c:v>
                </c:pt>
                <c:pt idx="236">
                  <c:v>39446.833333324212</c:v>
                </c:pt>
                <c:pt idx="237">
                  <c:v>39446.874999991014</c:v>
                </c:pt>
                <c:pt idx="238">
                  <c:v>39446.916666657402</c:v>
                </c:pt>
                <c:pt idx="239">
                  <c:v>39446.958333324365</c:v>
                </c:pt>
                <c:pt idx="240">
                  <c:v>39446.999999990701</c:v>
                </c:pt>
                <c:pt idx="241">
                  <c:v>39447.041666657184</c:v>
                </c:pt>
                <c:pt idx="242">
                  <c:v>39447.083333323899</c:v>
                </c:pt>
                <c:pt idx="243">
                  <c:v>39447.124999990599</c:v>
                </c:pt>
                <c:pt idx="244">
                  <c:v>39447.166666657184</c:v>
                </c:pt>
                <c:pt idx="245">
                  <c:v>39447.208333323797</c:v>
                </c:pt>
                <c:pt idx="246">
                  <c:v>39447.249999990498</c:v>
                </c:pt>
                <c:pt idx="247">
                  <c:v>39447.291666656907</c:v>
                </c:pt>
                <c:pt idx="248">
                  <c:v>39447.333333323702</c:v>
                </c:pt>
                <c:pt idx="249">
                  <c:v>39447.374999990468</c:v>
                </c:pt>
                <c:pt idx="250">
                  <c:v>39447.416666657002</c:v>
                </c:pt>
                <c:pt idx="251">
                  <c:v>39447.458333323753</c:v>
                </c:pt>
                <c:pt idx="252">
                  <c:v>39447.499999990199</c:v>
                </c:pt>
                <c:pt idx="253">
                  <c:v>39447.541666656776</c:v>
                </c:pt>
                <c:pt idx="254">
                  <c:v>39447.583333323499</c:v>
                </c:pt>
                <c:pt idx="255">
                  <c:v>39447.624999990097</c:v>
                </c:pt>
                <c:pt idx="256">
                  <c:v>39447.666666656674</c:v>
                </c:pt>
                <c:pt idx="257">
                  <c:v>39447.708333323397</c:v>
                </c:pt>
                <c:pt idx="258">
                  <c:v>39447.749999990003</c:v>
                </c:pt>
                <c:pt idx="259">
                  <c:v>39447.79166665642</c:v>
                </c:pt>
                <c:pt idx="260">
                  <c:v>39447.8333333232</c:v>
                </c:pt>
                <c:pt idx="261">
                  <c:v>39447.874999990068</c:v>
                </c:pt>
                <c:pt idx="262">
                  <c:v>39447.916666656543</c:v>
                </c:pt>
                <c:pt idx="263">
                  <c:v>39447.958333323288</c:v>
                </c:pt>
                <c:pt idx="264">
                  <c:v>39447.999999989785</c:v>
                </c:pt>
                <c:pt idx="265">
                  <c:v>39448.041666656376</c:v>
                </c:pt>
                <c:pt idx="266">
                  <c:v>39448.083333323011</c:v>
                </c:pt>
                <c:pt idx="267">
                  <c:v>39448.124999989595</c:v>
                </c:pt>
                <c:pt idx="268">
                  <c:v>39448.166666656274</c:v>
                </c:pt>
                <c:pt idx="269">
                  <c:v>39448.208333323011</c:v>
                </c:pt>
                <c:pt idx="270">
                  <c:v>39448.249999989501</c:v>
                </c:pt>
                <c:pt idx="271">
                  <c:v>39448.29166665602</c:v>
                </c:pt>
                <c:pt idx="272">
                  <c:v>39448.333333322953</c:v>
                </c:pt>
                <c:pt idx="273">
                  <c:v>39448.374999989399</c:v>
                </c:pt>
                <c:pt idx="274">
                  <c:v>39448.416666655998</c:v>
                </c:pt>
                <c:pt idx="275">
                  <c:v>39448.458333322975</c:v>
                </c:pt>
                <c:pt idx="276">
                  <c:v>39448.499999989275</c:v>
                </c:pt>
                <c:pt idx="277">
                  <c:v>39448.541666655874</c:v>
                </c:pt>
                <c:pt idx="278">
                  <c:v>39448.583333322611</c:v>
                </c:pt>
                <c:pt idx="279">
                  <c:v>39448.624999989195</c:v>
                </c:pt>
                <c:pt idx="280">
                  <c:v>39448.666666655627</c:v>
                </c:pt>
                <c:pt idx="281">
                  <c:v>39448.708333322553</c:v>
                </c:pt>
                <c:pt idx="282">
                  <c:v>39448.749999989101</c:v>
                </c:pt>
                <c:pt idx="283">
                  <c:v>39448.791666655394</c:v>
                </c:pt>
                <c:pt idx="284">
                  <c:v>39448.833333322298</c:v>
                </c:pt>
                <c:pt idx="285">
                  <c:v>39448.874999989013</c:v>
                </c:pt>
                <c:pt idx="286">
                  <c:v>39448.916666655598</c:v>
                </c:pt>
                <c:pt idx="287">
                  <c:v>39448.958333322444</c:v>
                </c:pt>
                <c:pt idx="288">
                  <c:v>39448.999999988802</c:v>
                </c:pt>
                <c:pt idx="289">
                  <c:v>39449.041666655474</c:v>
                </c:pt>
                <c:pt idx="290">
                  <c:v>39449.083333322211</c:v>
                </c:pt>
                <c:pt idx="291">
                  <c:v>39449.1249999887</c:v>
                </c:pt>
                <c:pt idx="292">
                  <c:v>39449.166666655176</c:v>
                </c:pt>
                <c:pt idx="293">
                  <c:v>39449.208333322043</c:v>
                </c:pt>
                <c:pt idx="294">
                  <c:v>39449.249999988599</c:v>
                </c:pt>
                <c:pt idx="295">
                  <c:v>39449.291666654957</c:v>
                </c:pt>
                <c:pt idx="296">
                  <c:v>39449.333333321803</c:v>
                </c:pt>
                <c:pt idx="297">
                  <c:v>39449.374999988613</c:v>
                </c:pt>
                <c:pt idx="298">
                  <c:v>39449.416666655103</c:v>
                </c:pt>
                <c:pt idx="299">
                  <c:v>39449.458333321869</c:v>
                </c:pt>
                <c:pt idx="300">
                  <c:v>39449.499999988402</c:v>
                </c:pt>
                <c:pt idx="301">
                  <c:v>39449.541666654994</c:v>
                </c:pt>
                <c:pt idx="302">
                  <c:v>39449.5833333216</c:v>
                </c:pt>
                <c:pt idx="303">
                  <c:v>39449.624999988198</c:v>
                </c:pt>
                <c:pt idx="304">
                  <c:v>39449.666666654884</c:v>
                </c:pt>
                <c:pt idx="305">
                  <c:v>39449.708333321498</c:v>
                </c:pt>
                <c:pt idx="306">
                  <c:v>39449.749999988097</c:v>
                </c:pt>
                <c:pt idx="307">
                  <c:v>39449.79166665455</c:v>
                </c:pt>
                <c:pt idx="308">
                  <c:v>39449.833333321403</c:v>
                </c:pt>
                <c:pt idx="309">
                  <c:v>39449.874999988191</c:v>
                </c:pt>
                <c:pt idx="310">
                  <c:v>39449.916666654601</c:v>
                </c:pt>
                <c:pt idx="311">
                  <c:v>39449.958333321469</c:v>
                </c:pt>
                <c:pt idx="312">
                  <c:v>39449.9999999879</c:v>
                </c:pt>
                <c:pt idx="313">
                  <c:v>39450.041666654484</c:v>
                </c:pt>
                <c:pt idx="314">
                  <c:v>39450.083333321098</c:v>
                </c:pt>
                <c:pt idx="315">
                  <c:v>39450.124999987784</c:v>
                </c:pt>
                <c:pt idx="316">
                  <c:v>39450.166666654375</c:v>
                </c:pt>
                <c:pt idx="317">
                  <c:v>39450.208333321003</c:v>
                </c:pt>
                <c:pt idx="318">
                  <c:v>39450.249999987704</c:v>
                </c:pt>
                <c:pt idx="319">
                  <c:v>39450.291666654077</c:v>
                </c:pt>
                <c:pt idx="320">
                  <c:v>39450.333333321003</c:v>
                </c:pt>
                <c:pt idx="321">
                  <c:v>39450.374999987602</c:v>
                </c:pt>
                <c:pt idx="322">
                  <c:v>39450.416666654201</c:v>
                </c:pt>
                <c:pt idx="323">
                  <c:v>39450.458333321054</c:v>
                </c:pt>
                <c:pt idx="324">
                  <c:v>39450.499999987376</c:v>
                </c:pt>
                <c:pt idx="325">
                  <c:v>39450.541666654084</c:v>
                </c:pt>
                <c:pt idx="326">
                  <c:v>39450.583333320697</c:v>
                </c:pt>
                <c:pt idx="327">
                  <c:v>39450.624999987274</c:v>
                </c:pt>
                <c:pt idx="328">
                  <c:v>39450.666666653749</c:v>
                </c:pt>
                <c:pt idx="329">
                  <c:v>39450.708333320603</c:v>
                </c:pt>
                <c:pt idx="330">
                  <c:v>39450.749999987194</c:v>
                </c:pt>
                <c:pt idx="331">
                  <c:v>39450.791666653487</c:v>
                </c:pt>
                <c:pt idx="332">
                  <c:v>39450.833333320603</c:v>
                </c:pt>
                <c:pt idx="333">
                  <c:v>39450.874999987143</c:v>
                </c:pt>
                <c:pt idx="334">
                  <c:v>39450.916666653684</c:v>
                </c:pt>
                <c:pt idx="335">
                  <c:v>39450.958333320552</c:v>
                </c:pt>
                <c:pt idx="336">
                  <c:v>39450.999999986998</c:v>
                </c:pt>
                <c:pt idx="337">
                  <c:v>39451.041666653575</c:v>
                </c:pt>
                <c:pt idx="338">
                  <c:v>39451.083333320203</c:v>
                </c:pt>
                <c:pt idx="339">
                  <c:v>39451.124999986801</c:v>
                </c:pt>
                <c:pt idx="340">
                  <c:v>39451.166666653349</c:v>
                </c:pt>
                <c:pt idx="341">
                  <c:v>39451.208333320203</c:v>
                </c:pt>
                <c:pt idx="342">
                  <c:v>39451.2499999867</c:v>
                </c:pt>
                <c:pt idx="343">
                  <c:v>39451.291666653087</c:v>
                </c:pt>
                <c:pt idx="344">
                  <c:v>39451.333333319999</c:v>
                </c:pt>
                <c:pt idx="345">
                  <c:v>39451.374999986612</c:v>
                </c:pt>
                <c:pt idx="346">
                  <c:v>39451.416666653196</c:v>
                </c:pt>
                <c:pt idx="347">
                  <c:v>39451.458333320152</c:v>
                </c:pt>
                <c:pt idx="348">
                  <c:v>39451.499999986503</c:v>
                </c:pt>
                <c:pt idx="349">
                  <c:v>39451.541666652985</c:v>
                </c:pt>
                <c:pt idx="350">
                  <c:v>39451.583333319802</c:v>
                </c:pt>
                <c:pt idx="351">
                  <c:v>39451.624999986401</c:v>
                </c:pt>
                <c:pt idx="352">
                  <c:v>39451.666666652985</c:v>
                </c:pt>
                <c:pt idx="353">
                  <c:v>39451.708333319599</c:v>
                </c:pt>
                <c:pt idx="354">
                  <c:v>39451.749999986285</c:v>
                </c:pt>
                <c:pt idx="355">
                  <c:v>39451.791666652643</c:v>
                </c:pt>
                <c:pt idx="356">
                  <c:v>39451.833333319497</c:v>
                </c:pt>
                <c:pt idx="357">
                  <c:v>39451.874999986212</c:v>
                </c:pt>
                <c:pt idx="358">
                  <c:v>39451.916666652811</c:v>
                </c:pt>
                <c:pt idx="359">
                  <c:v>39451.958333319599</c:v>
                </c:pt>
                <c:pt idx="360">
                  <c:v>39451.999999986001</c:v>
                </c:pt>
                <c:pt idx="361">
                  <c:v>39452.041666652585</c:v>
                </c:pt>
                <c:pt idx="362">
                  <c:v>39452.0833333193</c:v>
                </c:pt>
                <c:pt idx="363">
                  <c:v>39452.124999985885</c:v>
                </c:pt>
                <c:pt idx="364">
                  <c:v>39452.166666652476</c:v>
                </c:pt>
                <c:pt idx="365">
                  <c:v>39452.208333319199</c:v>
                </c:pt>
                <c:pt idx="366">
                  <c:v>39452.249999985776</c:v>
                </c:pt>
                <c:pt idx="367">
                  <c:v>39452.291666652134</c:v>
                </c:pt>
                <c:pt idx="368">
                  <c:v>39452.333333319097</c:v>
                </c:pt>
                <c:pt idx="369">
                  <c:v>39452.374999985703</c:v>
                </c:pt>
                <c:pt idx="370">
                  <c:v>39452.416666652302</c:v>
                </c:pt>
                <c:pt idx="371">
                  <c:v>39452.458333319119</c:v>
                </c:pt>
                <c:pt idx="372">
                  <c:v>39452.499999985594</c:v>
                </c:pt>
                <c:pt idx="373">
                  <c:v>39452.541666652185</c:v>
                </c:pt>
                <c:pt idx="374">
                  <c:v>39452.583333318798</c:v>
                </c:pt>
                <c:pt idx="375">
                  <c:v>39452.624999985375</c:v>
                </c:pt>
                <c:pt idx="376">
                  <c:v>39452.666666652076</c:v>
                </c:pt>
                <c:pt idx="377">
                  <c:v>39452.708333318697</c:v>
                </c:pt>
                <c:pt idx="378">
                  <c:v>39452.749999985186</c:v>
                </c:pt>
                <c:pt idx="379">
                  <c:v>39452.791666651698</c:v>
                </c:pt>
                <c:pt idx="380">
                  <c:v>39452.833333318602</c:v>
                </c:pt>
                <c:pt idx="381">
                  <c:v>39452.874999985201</c:v>
                </c:pt>
                <c:pt idx="382">
                  <c:v>39452.916666651785</c:v>
                </c:pt>
                <c:pt idx="383">
                  <c:v>39452.958333318718</c:v>
                </c:pt>
                <c:pt idx="384">
                  <c:v>39452.999999985084</c:v>
                </c:pt>
                <c:pt idx="385">
                  <c:v>39453.041666651574</c:v>
                </c:pt>
                <c:pt idx="386">
                  <c:v>39453.083333318398</c:v>
                </c:pt>
                <c:pt idx="387">
                  <c:v>39453.124999984997</c:v>
                </c:pt>
                <c:pt idx="388">
                  <c:v>39453.166666651574</c:v>
                </c:pt>
                <c:pt idx="389">
                  <c:v>39453.208333318202</c:v>
                </c:pt>
                <c:pt idx="390">
                  <c:v>39453.249999984902</c:v>
                </c:pt>
                <c:pt idx="391">
                  <c:v>39453.291666651152</c:v>
                </c:pt>
                <c:pt idx="392">
                  <c:v>39453.333333318202</c:v>
                </c:pt>
                <c:pt idx="393">
                  <c:v>39453.374999984699</c:v>
                </c:pt>
                <c:pt idx="394">
                  <c:v>39453.416666651385</c:v>
                </c:pt>
                <c:pt idx="395">
                  <c:v>39453.458333318245</c:v>
                </c:pt>
                <c:pt idx="396">
                  <c:v>39453.499999984597</c:v>
                </c:pt>
                <c:pt idx="397">
                  <c:v>39453.541666651174</c:v>
                </c:pt>
                <c:pt idx="398">
                  <c:v>39453.583333317903</c:v>
                </c:pt>
                <c:pt idx="399">
                  <c:v>39453.624999984502</c:v>
                </c:pt>
                <c:pt idx="400">
                  <c:v>39453.666666650985</c:v>
                </c:pt>
                <c:pt idx="401">
                  <c:v>39453.708333317802</c:v>
                </c:pt>
                <c:pt idx="402">
                  <c:v>39453.7499999844</c:v>
                </c:pt>
                <c:pt idx="403">
                  <c:v>39453.791666650766</c:v>
                </c:pt>
                <c:pt idx="404">
                  <c:v>39453.8333333177</c:v>
                </c:pt>
                <c:pt idx="405">
                  <c:v>39453.874999984298</c:v>
                </c:pt>
                <c:pt idx="406">
                  <c:v>39453.916666650897</c:v>
                </c:pt>
                <c:pt idx="407">
                  <c:v>39453.958333317612</c:v>
                </c:pt>
                <c:pt idx="408">
                  <c:v>39453.999999984197</c:v>
                </c:pt>
                <c:pt idx="409">
                  <c:v>39454.041666650774</c:v>
                </c:pt>
                <c:pt idx="410">
                  <c:v>39454.083333317401</c:v>
                </c:pt>
                <c:pt idx="411">
                  <c:v>39454.124999984102</c:v>
                </c:pt>
                <c:pt idx="412">
                  <c:v>39454.166666650584</c:v>
                </c:pt>
                <c:pt idx="413">
                  <c:v>39454.2083333173</c:v>
                </c:pt>
                <c:pt idx="414">
                  <c:v>39454.249999983884</c:v>
                </c:pt>
                <c:pt idx="415">
                  <c:v>39454.291666650344</c:v>
                </c:pt>
                <c:pt idx="416">
                  <c:v>39454.333333317198</c:v>
                </c:pt>
                <c:pt idx="417">
                  <c:v>39454.374999983796</c:v>
                </c:pt>
                <c:pt idx="418">
                  <c:v>39454.416666650402</c:v>
                </c:pt>
                <c:pt idx="419">
                  <c:v>39454.458333317212</c:v>
                </c:pt>
                <c:pt idx="420">
                  <c:v>39454.499999983585</c:v>
                </c:pt>
                <c:pt idx="421">
                  <c:v>39454.541666650184</c:v>
                </c:pt>
                <c:pt idx="422">
                  <c:v>39454.583333317001</c:v>
                </c:pt>
                <c:pt idx="423">
                  <c:v>39454.624999983585</c:v>
                </c:pt>
                <c:pt idx="424">
                  <c:v>39454.666666650184</c:v>
                </c:pt>
                <c:pt idx="425">
                  <c:v>39454.708333316798</c:v>
                </c:pt>
                <c:pt idx="426">
                  <c:v>39454.749999983484</c:v>
                </c:pt>
                <c:pt idx="427">
                  <c:v>39454.7916666499</c:v>
                </c:pt>
                <c:pt idx="428">
                  <c:v>39454.833333316703</c:v>
                </c:pt>
                <c:pt idx="429">
                  <c:v>39454.874999983411</c:v>
                </c:pt>
                <c:pt idx="430">
                  <c:v>39454.916666650002</c:v>
                </c:pt>
                <c:pt idx="431">
                  <c:v>39454.958333316768</c:v>
                </c:pt>
                <c:pt idx="432">
                  <c:v>39454.999999983185</c:v>
                </c:pt>
                <c:pt idx="433">
                  <c:v>39455.0416666499</c:v>
                </c:pt>
                <c:pt idx="434">
                  <c:v>39455.083333316499</c:v>
                </c:pt>
                <c:pt idx="435">
                  <c:v>39455.124999983076</c:v>
                </c:pt>
                <c:pt idx="436">
                  <c:v>39455.166666649675</c:v>
                </c:pt>
                <c:pt idx="437">
                  <c:v>39455.208333316397</c:v>
                </c:pt>
                <c:pt idx="438">
                  <c:v>39455.249999982996</c:v>
                </c:pt>
                <c:pt idx="439">
                  <c:v>39455.291666649435</c:v>
                </c:pt>
                <c:pt idx="440">
                  <c:v>39455.333333316303</c:v>
                </c:pt>
                <c:pt idx="441">
                  <c:v>39455.374999983003</c:v>
                </c:pt>
                <c:pt idx="442">
                  <c:v>39455.416666649602</c:v>
                </c:pt>
                <c:pt idx="443">
                  <c:v>39455.458333316303</c:v>
                </c:pt>
                <c:pt idx="444">
                  <c:v>39455.4999999828</c:v>
                </c:pt>
                <c:pt idx="445">
                  <c:v>39455.541666649384</c:v>
                </c:pt>
                <c:pt idx="446">
                  <c:v>39455.583333315997</c:v>
                </c:pt>
                <c:pt idx="447">
                  <c:v>39455.624999982676</c:v>
                </c:pt>
                <c:pt idx="448">
                  <c:v>39455.666666649275</c:v>
                </c:pt>
                <c:pt idx="449">
                  <c:v>39455.708333315903</c:v>
                </c:pt>
                <c:pt idx="450">
                  <c:v>39455.749999982501</c:v>
                </c:pt>
                <c:pt idx="451">
                  <c:v>39455.791666649035</c:v>
                </c:pt>
                <c:pt idx="452">
                  <c:v>39455.833333315801</c:v>
                </c:pt>
                <c:pt idx="453">
                  <c:v>39455.874999982399</c:v>
                </c:pt>
                <c:pt idx="454">
                  <c:v>39455.916666649013</c:v>
                </c:pt>
                <c:pt idx="455">
                  <c:v>39455.958333315699</c:v>
                </c:pt>
                <c:pt idx="456">
                  <c:v>39455.999999982276</c:v>
                </c:pt>
                <c:pt idx="457">
                  <c:v>39456.041666648911</c:v>
                </c:pt>
                <c:pt idx="458">
                  <c:v>39456.083333315597</c:v>
                </c:pt>
                <c:pt idx="459">
                  <c:v>39456.124999982196</c:v>
                </c:pt>
                <c:pt idx="460">
                  <c:v>39456.166666648802</c:v>
                </c:pt>
                <c:pt idx="461">
                  <c:v>39456.208333315401</c:v>
                </c:pt>
                <c:pt idx="462">
                  <c:v>39456.249999982101</c:v>
                </c:pt>
                <c:pt idx="463">
                  <c:v>39456.291666648576</c:v>
                </c:pt>
                <c:pt idx="464">
                  <c:v>39456.333333315284</c:v>
                </c:pt>
                <c:pt idx="465">
                  <c:v>39456.374999981999</c:v>
                </c:pt>
                <c:pt idx="466">
                  <c:v>39456.416666648613</c:v>
                </c:pt>
                <c:pt idx="467">
                  <c:v>39456.458333315211</c:v>
                </c:pt>
                <c:pt idx="468">
                  <c:v>39456.499999981774</c:v>
                </c:pt>
                <c:pt idx="469">
                  <c:v>39456.541666648503</c:v>
                </c:pt>
                <c:pt idx="470">
                  <c:v>39456.583333315102</c:v>
                </c:pt>
                <c:pt idx="471">
                  <c:v>39456.624999981585</c:v>
                </c:pt>
                <c:pt idx="472">
                  <c:v>39456.666666648402</c:v>
                </c:pt>
                <c:pt idx="473">
                  <c:v>39456.708333315</c:v>
                </c:pt>
                <c:pt idx="474">
                  <c:v>39456.749999981585</c:v>
                </c:pt>
                <c:pt idx="475">
                  <c:v>39456.791666648176</c:v>
                </c:pt>
                <c:pt idx="476">
                  <c:v>39456.833333314898</c:v>
                </c:pt>
                <c:pt idx="477">
                  <c:v>39456.874999981497</c:v>
                </c:pt>
                <c:pt idx="478">
                  <c:v>39456.916666648212</c:v>
                </c:pt>
                <c:pt idx="479">
                  <c:v>39456.958333314891</c:v>
                </c:pt>
                <c:pt idx="480">
                  <c:v>39456.999999981374</c:v>
                </c:pt>
                <c:pt idx="481">
                  <c:v>39457.041666648001</c:v>
                </c:pt>
                <c:pt idx="482">
                  <c:v>39457.0833333146</c:v>
                </c:pt>
                <c:pt idx="483">
                  <c:v>39457.124999981184</c:v>
                </c:pt>
                <c:pt idx="484">
                  <c:v>39457.1666666479</c:v>
                </c:pt>
                <c:pt idx="485">
                  <c:v>39457.208333314498</c:v>
                </c:pt>
                <c:pt idx="486">
                  <c:v>39457.249999981075</c:v>
                </c:pt>
                <c:pt idx="487">
                  <c:v>39457.291666647558</c:v>
                </c:pt>
                <c:pt idx="488">
                  <c:v>39457.333333314396</c:v>
                </c:pt>
                <c:pt idx="489">
                  <c:v>39457.374999981002</c:v>
                </c:pt>
                <c:pt idx="490">
                  <c:v>39457.416666647703</c:v>
                </c:pt>
                <c:pt idx="491">
                  <c:v>39457.458333314491</c:v>
                </c:pt>
                <c:pt idx="492">
                  <c:v>39457.499999980901</c:v>
                </c:pt>
                <c:pt idx="493">
                  <c:v>39457.541666647485</c:v>
                </c:pt>
                <c:pt idx="494">
                  <c:v>39457.5833333142</c:v>
                </c:pt>
                <c:pt idx="495">
                  <c:v>39457.624999980784</c:v>
                </c:pt>
                <c:pt idx="496">
                  <c:v>39457.666666647376</c:v>
                </c:pt>
                <c:pt idx="497">
                  <c:v>39457.708333314011</c:v>
                </c:pt>
                <c:pt idx="498">
                  <c:v>39457.749999980675</c:v>
                </c:pt>
                <c:pt idx="499">
                  <c:v>39457.791666647099</c:v>
                </c:pt>
                <c:pt idx="500">
                  <c:v>39457.833333313902</c:v>
                </c:pt>
                <c:pt idx="501">
                  <c:v>39457.874999980602</c:v>
                </c:pt>
                <c:pt idx="502">
                  <c:v>39457.916666647201</c:v>
                </c:pt>
                <c:pt idx="503">
                  <c:v>39457.958333313843</c:v>
                </c:pt>
                <c:pt idx="504">
                  <c:v>39457.999999980384</c:v>
                </c:pt>
                <c:pt idx="505">
                  <c:v>39458.041666647085</c:v>
                </c:pt>
                <c:pt idx="506">
                  <c:v>39458.083333313676</c:v>
                </c:pt>
                <c:pt idx="507">
                  <c:v>39458.124999980275</c:v>
                </c:pt>
                <c:pt idx="508">
                  <c:v>39458.166666646997</c:v>
                </c:pt>
                <c:pt idx="509">
                  <c:v>39458.208333313596</c:v>
                </c:pt>
                <c:pt idx="510">
                  <c:v>39458.249999980195</c:v>
                </c:pt>
                <c:pt idx="511">
                  <c:v>39458.291666646626</c:v>
                </c:pt>
                <c:pt idx="512">
                  <c:v>39458.333333313501</c:v>
                </c:pt>
                <c:pt idx="513">
                  <c:v>39458.374999980202</c:v>
                </c:pt>
                <c:pt idx="514">
                  <c:v>39458.416666646699</c:v>
                </c:pt>
                <c:pt idx="515">
                  <c:v>39458.458333313298</c:v>
                </c:pt>
                <c:pt idx="516">
                  <c:v>39458.499999979998</c:v>
                </c:pt>
                <c:pt idx="517">
                  <c:v>39458.541666646597</c:v>
                </c:pt>
                <c:pt idx="518">
                  <c:v>39458.583333313196</c:v>
                </c:pt>
                <c:pt idx="519">
                  <c:v>39458.624999979897</c:v>
                </c:pt>
                <c:pt idx="520">
                  <c:v>39458.666666646503</c:v>
                </c:pt>
                <c:pt idx="521">
                  <c:v>39458.708333313101</c:v>
                </c:pt>
                <c:pt idx="522">
                  <c:v>39458.7499999797</c:v>
                </c:pt>
                <c:pt idx="523">
                  <c:v>39458.791666646197</c:v>
                </c:pt>
                <c:pt idx="524">
                  <c:v>39458.833333312999</c:v>
                </c:pt>
                <c:pt idx="525">
                  <c:v>39458.874999979613</c:v>
                </c:pt>
                <c:pt idx="526">
                  <c:v>39458.916666646299</c:v>
                </c:pt>
                <c:pt idx="527">
                  <c:v>39458.958333313043</c:v>
                </c:pt>
                <c:pt idx="528">
                  <c:v>39458.999999979511</c:v>
                </c:pt>
                <c:pt idx="529">
                  <c:v>39459.041666646102</c:v>
                </c:pt>
                <c:pt idx="530">
                  <c:v>39459.083333312803</c:v>
                </c:pt>
                <c:pt idx="531">
                  <c:v>39459.124999979402</c:v>
                </c:pt>
                <c:pt idx="532">
                  <c:v>39459.166666646001</c:v>
                </c:pt>
                <c:pt idx="533">
                  <c:v>39459.208333312701</c:v>
                </c:pt>
                <c:pt idx="534">
                  <c:v>39459.2499999793</c:v>
                </c:pt>
                <c:pt idx="535">
                  <c:v>39459.291666645644</c:v>
                </c:pt>
                <c:pt idx="536">
                  <c:v>39459.333333312497</c:v>
                </c:pt>
                <c:pt idx="537">
                  <c:v>39459.374999979213</c:v>
                </c:pt>
                <c:pt idx="538">
                  <c:v>39459.416666645797</c:v>
                </c:pt>
                <c:pt idx="539">
                  <c:v>39459.458333312607</c:v>
                </c:pt>
                <c:pt idx="540">
                  <c:v>39459.499999979002</c:v>
                </c:pt>
                <c:pt idx="541">
                  <c:v>39459.541666645586</c:v>
                </c:pt>
                <c:pt idx="542">
                  <c:v>39459.583333312301</c:v>
                </c:pt>
                <c:pt idx="543">
                  <c:v>39459.624999978943</c:v>
                </c:pt>
                <c:pt idx="544">
                  <c:v>39459.666666645586</c:v>
                </c:pt>
                <c:pt idx="545">
                  <c:v>39459.708333312199</c:v>
                </c:pt>
                <c:pt idx="546">
                  <c:v>39459.749999978798</c:v>
                </c:pt>
                <c:pt idx="547">
                  <c:v>39459.791666645149</c:v>
                </c:pt>
                <c:pt idx="548">
                  <c:v>39459.833333312097</c:v>
                </c:pt>
                <c:pt idx="549">
                  <c:v>39459.874999978929</c:v>
                </c:pt>
                <c:pt idx="550">
                  <c:v>39459.916666645302</c:v>
                </c:pt>
                <c:pt idx="551">
                  <c:v>39459.958333312206</c:v>
                </c:pt>
                <c:pt idx="552">
                  <c:v>39459.999999978601</c:v>
                </c:pt>
                <c:pt idx="553">
                  <c:v>39460.041666645186</c:v>
                </c:pt>
                <c:pt idx="554">
                  <c:v>39460.083333311784</c:v>
                </c:pt>
                <c:pt idx="555">
                  <c:v>39460.124999978543</c:v>
                </c:pt>
                <c:pt idx="556">
                  <c:v>39460.166666645084</c:v>
                </c:pt>
                <c:pt idx="557">
                  <c:v>39460.208333311675</c:v>
                </c:pt>
                <c:pt idx="558">
                  <c:v>39460.249999978303</c:v>
                </c:pt>
                <c:pt idx="559">
                  <c:v>39460.291666644975</c:v>
                </c:pt>
                <c:pt idx="560">
                  <c:v>39460.333333311595</c:v>
                </c:pt>
                <c:pt idx="561">
                  <c:v>39460.374999978369</c:v>
                </c:pt>
                <c:pt idx="562">
                  <c:v>39460.416666645011</c:v>
                </c:pt>
                <c:pt idx="563">
                  <c:v>39460.458333311602</c:v>
                </c:pt>
                <c:pt idx="564">
                  <c:v>39460.499999978099</c:v>
                </c:pt>
                <c:pt idx="565">
                  <c:v>39460.541666644684</c:v>
                </c:pt>
                <c:pt idx="566">
                  <c:v>39460.583333311384</c:v>
                </c:pt>
                <c:pt idx="567">
                  <c:v>39460.624999977998</c:v>
                </c:pt>
                <c:pt idx="568">
                  <c:v>39460.666666644604</c:v>
                </c:pt>
                <c:pt idx="569">
                  <c:v>39460.708333311275</c:v>
                </c:pt>
                <c:pt idx="570">
                  <c:v>39460.749999977903</c:v>
                </c:pt>
                <c:pt idx="571">
                  <c:v>39460.791666644327</c:v>
                </c:pt>
                <c:pt idx="572">
                  <c:v>39460.8333333111</c:v>
                </c:pt>
                <c:pt idx="573">
                  <c:v>39460.874999977968</c:v>
                </c:pt>
                <c:pt idx="574">
                  <c:v>39460.916666644443</c:v>
                </c:pt>
                <c:pt idx="575">
                  <c:v>39460.958333311013</c:v>
                </c:pt>
                <c:pt idx="576">
                  <c:v>39460.999999977597</c:v>
                </c:pt>
                <c:pt idx="577">
                  <c:v>39461.041666644276</c:v>
                </c:pt>
                <c:pt idx="578">
                  <c:v>39461.083333310897</c:v>
                </c:pt>
                <c:pt idx="579">
                  <c:v>39461.124999977503</c:v>
                </c:pt>
                <c:pt idx="580">
                  <c:v>39461.166666644196</c:v>
                </c:pt>
                <c:pt idx="581">
                  <c:v>39461.208333310802</c:v>
                </c:pt>
                <c:pt idx="582">
                  <c:v>39461.249999977401</c:v>
                </c:pt>
                <c:pt idx="583">
                  <c:v>39461.291666643767</c:v>
                </c:pt>
                <c:pt idx="584">
                  <c:v>39461.3333333107</c:v>
                </c:pt>
                <c:pt idx="585">
                  <c:v>39461.374999977299</c:v>
                </c:pt>
                <c:pt idx="586">
                  <c:v>39461.416666643898</c:v>
                </c:pt>
                <c:pt idx="587">
                  <c:v>39461.458333310613</c:v>
                </c:pt>
                <c:pt idx="588">
                  <c:v>39461.499999977197</c:v>
                </c:pt>
                <c:pt idx="589">
                  <c:v>39461.541666643774</c:v>
                </c:pt>
                <c:pt idx="590">
                  <c:v>39461.583333310402</c:v>
                </c:pt>
                <c:pt idx="591">
                  <c:v>39461.624999977103</c:v>
                </c:pt>
                <c:pt idx="592">
                  <c:v>39461.666666643585</c:v>
                </c:pt>
                <c:pt idx="593">
                  <c:v>39461.7083333103</c:v>
                </c:pt>
                <c:pt idx="594">
                  <c:v>39461.749999976899</c:v>
                </c:pt>
                <c:pt idx="595">
                  <c:v>39461.791666643367</c:v>
                </c:pt>
                <c:pt idx="596">
                  <c:v>39461.833333310198</c:v>
                </c:pt>
                <c:pt idx="597">
                  <c:v>39461.874999977023</c:v>
                </c:pt>
                <c:pt idx="598">
                  <c:v>39461.916666643498</c:v>
                </c:pt>
                <c:pt idx="599">
                  <c:v>39461.958333310213</c:v>
                </c:pt>
                <c:pt idx="600">
                  <c:v>39461.999999976702</c:v>
                </c:pt>
                <c:pt idx="601">
                  <c:v>39462.041666643185</c:v>
                </c:pt>
                <c:pt idx="602">
                  <c:v>39462.083333310002</c:v>
                </c:pt>
                <c:pt idx="603">
                  <c:v>39462.124999976601</c:v>
                </c:pt>
                <c:pt idx="604">
                  <c:v>39462.166666643185</c:v>
                </c:pt>
                <c:pt idx="605">
                  <c:v>39462.208333310002</c:v>
                </c:pt>
                <c:pt idx="606">
                  <c:v>39462.249999976499</c:v>
                </c:pt>
                <c:pt idx="607">
                  <c:v>39462.291666642974</c:v>
                </c:pt>
                <c:pt idx="608">
                  <c:v>39462.333333309703</c:v>
                </c:pt>
                <c:pt idx="609">
                  <c:v>39462.374999976622</c:v>
                </c:pt>
                <c:pt idx="610">
                  <c:v>39462.416666643003</c:v>
                </c:pt>
                <c:pt idx="611">
                  <c:v>39462.458333309769</c:v>
                </c:pt>
                <c:pt idx="612">
                  <c:v>39462.499999976302</c:v>
                </c:pt>
                <c:pt idx="613">
                  <c:v>39462.541666642901</c:v>
                </c:pt>
                <c:pt idx="614">
                  <c:v>39462.583333309543</c:v>
                </c:pt>
                <c:pt idx="615">
                  <c:v>39462.624999976098</c:v>
                </c:pt>
                <c:pt idx="616">
                  <c:v>39462.666666642785</c:v>
                </c:pt>
                <c:pt idx="617">
                  <c:v>39462.708333309398</c:v>
                </c:pt>
                <c:pt idx="618">
                  <c:v>39462.749999975997</c:v>
                </c:pt>
                <c:pt idx="619">
                  <c:v>39462.791666642574</c:v>
                </c:pt>
                <c:pt idx="620">
                  <c:v>39462.833333309303</c:v>
                </c:pt>
                <c:pt idx="621">
                  <c:v>39462.874999976091</c:v>
                </c:pt>
                <c:pt idx="622">
                  <c:v>39462.916666642603</c:v>
                </c:pt>
                <c:pt idx="623">
                  <c:v>39462.958333309369</c:v>
                </c:pt>
                <c:pt idx="624">
                  <c:v>39462.9999999758</c:v>
                </c:pt>
                <c:pt idx="625">
                  <c:v>39463.041666642384</c:v>
                </c:pt>
                <c:pt idx="626">
                  <c:v>39463.083333309012</c:v>
                </c:pt>
                <c:pt idx="627">
                  <c:v>39463.124999975684</c:v>
                </c:pt>
                <c:pt idx="628">
                  <c:v>39463.166666642275</c:v>
                </c:pt>
                <c:pt idx="629">
                  <c:v>39463.208333309012</c:v>
                </c:pt>
                <c:pt idx="630">
                  <c:v>39463.249999975596</c:v>
                </c:pt>
                <c:pt idx="631">
                  <c:v>39463.291666642042</c:v>
                </c:pt>
                <c:pt idx="632">
                  <c:v>39463.333333308969</c:v>
                </c:pt>
                <c:pt idx="633">
                  <c:v>39463.374999975553</c:v>
                </c:pt>
                <c:pt idx="634">
                  <c:v>39463.416666642202</c:v>
                </c:pt>
                <c:pt idx="635">
                  <c:v>39463.458333308998</c:v>
                </c:pt>
                <c:pt idx="636">
                  <c:v>39463.499999975284</c:v>
                </c:pt>
                <c:pt idx="637">
                  <c:v>39463.541666641875</c:v>
                </c:pt>
                <c:pt idx="638">
                  <c:v>39463.583333308612</c:v>
                </c:pt>
                <c:pt idx="639">
                  <c:v>39463.624999975204</c:v>
                </c:pt>
                <c:pt idx="640">
                  <c:v>39463.666666641649</c:v>
                </c:pt>
                <c:pt idx="641">
                  <c:v>39463.708333308612</c:v>
                </c:pt>
                <c:pt idx="642">
                  <c:v>39463.749999975102</c:v>
                </c:pt>
                <c:pt idx="643">
                  <c:v>39463.791666641424</c:v>
                </c:pt>
                <c:pt idx="644">
                  <c:v>39463.833333308299</c:v>
                </c:pt>
                <c:pt idx="645">
                  <c:v>39463.874999975043</c:v>
                </c:pt>
                <c:pt idx="646">
                  <c:v>39463.916666641599</c:v>
                </c:pt>
                <c:pt idx="647">
                  <c:v>39463.958333308452</c:v>
                </c:pt>
                <c:pt idx="648">
                  <c:v>39463.999999974898</c:v>
                </c:pt>
                <c:pt idx="649">
                  <c:v>39464.041666641475</c:v>
                </c:pt>
                <c:pt idx="650">
                  <c:v>39464.083333308212</c:v>
                </c:pt>
                <c:pt idx="651">
                  <c:v>39464.124999974701</c:v>
                </c:pt>
                <c:pt idx="652">
                  <c:v>39464.166666641249</c:v>
                </c:pt>
                <c:pt idx="653">
                  <c:v>39464.208333308168</c:v>
                </c:pt>
                <c:pt idx="654">
                  <c:v>39464.2499999746</c:v>
                </c:pt>
                <c:pt idx="655">
                  <c:v>39464.291666640966</c:v>
                </c:pt>
                <c:pt idx="656">
                  <c:v>39464.333333307899</c:v>
                </c:pt>
                <c:pt idx="657">
                  <c:v>39464.374999974643</c:v>
                </c:pt>
                <c:pt idx="658">
                  <c:v>39464.416666641097</c:v>
                </c:pt>
                <c:pt idx="659">
                  <c:v>39464.458333308052</c:v>
                </c:pt>
                <c:pt idx="660">
                  <c:v>39464.499999974403</c:v>
                </c:pt>
                <c:pt idx="661">
                  <c:v>39464.541666640995</c:v>
                </c:pt>
                <c:pt idx="662">
                  <c:v>39464.583333307601</c:v>
                </c:pt>
                <c:pt idx="663">
                  <c:v>39464.624999974301</c:v>
                </c:pt>
                <c:pt idx="664">
                  <c:v>39464.6666666409</c:v>
                </c:pt>
                <c:pt idx="665">
                  <c:v>39464.708333307499</c:v>
                </c:pt>
                <c:pt idx="666">
                  <c:v>39464.749999974199</c:v>
                </c:pt>
                <c:pt idx="667">
                  <c:v>39464.791666640565</c:v>
                </c:pt>
                <c:pt idx="668">
                  <c:v>39464.833333307397</c:v>
                </c:pt>
                <c:pt idx="669">
                  <c:v>39464.874999974207</c:v>
                </c:pt>
                <c:pt idx="670">
                  <c:v>39464.916666640711</c:v>
                </c:pt>
                <c:pt idx="671">
                  <c:v>39464.958333307499</c:v>
                </c:pt>
                <c:pt idx="672">
                  <c:v>39464.999999973901</c:v>
                </c:pt>
                <c:pt idx="673">
                  <c:v>39465.041666640594</c:v>
                </c:pt>
                <c:pt idx="674">
                  <c:v>39465.083333307201</c:v>
                </c:pt>
                <c:pt idx="675">
                  <c:v>39465.124999973785</c:v>
                </c:pt>
                <c:pt idx="676">
                  <c:v>39465.166666640376</c:v>
                </c:pt>
                <c:pt idx="677">
                  <c:v>39465.208333307099</c:v>
                </c:pt>
                <c:pt idx="678">
                  <c:v>39465.249999973676</c:v>
                </c:pt>
                <c:pt idx="679">
                  <c:v>39465.2916666401</c:v>
                </c:pt>
                <c:pt idx="680">
                  <c:v>39465.333333307011</c:v>
                </c:pt>
                <c:pt idx="681">
                  <c:v>39465.374999973603</c:v>
                </c:pt>
                <c:pt idx="682">
                  <c:v>39465.416666640202</c:v>
                </c:pt>
                <c:pt idx="683">
                  <c:v>39465.45833330707</c:v>
                </c:pt>
                <c:pt idx="684">
                  <c:v>39465.499999973501</c:v>
                </c:pt>
                <c:pt idx="685">
                  <c:v>39465.5416666401</c:v>
                </c:pt>
                <c:pt idx="686">
                  <c:v>39465.583333306698</c:v>
                </c:pt>
                <c:pt idx="687">
                  <c:v>39465.624999973275</c:v>
                </c:pt>
                <c:pt idx="688">
                  <c:v>39465.666666639976</c:v>
                </c:pt>
                <c:pt idx="689">
                  <c:v>39465.708333306611</c:v>
                </c:pt>
                <c:pt idx="690">
                  <c:v>39465.749999973195</c:v>
                </c:pt>
                <c:pt idx="691">
                  <c:v>39465.791666639605</c:v>
                </c:pt>
                <c:pt idx="692">
                  <c:v>39465.833333306611</c:v>
                </c:pt>
                <c:pt idx="693">
                  <c:v>39465.874999973203</c:v>
                </c:pt>
                <c:pt idx="694">
                  <c:v>39465.9166666397</c:v>
                </c:pt>
                <c:pt idx="695">
                  <c:v>39465.958333306669</c:v>
                </c:pt>
                <c:pt idx="696">
                  <c:v>39465.999999972999</c:v>
                </c:pt>
                <c:pt idx="697">
                  <c:v>39466.041666639576</c:v>
                </c:pt>
                <c:pt idx="698">
                  <c:v>39466.083333306211</c:v>
                </c:pt>
                <c:pt idx="699">
                  <c:v>39466.124999972897</c:v>
                </c:pt>
                <c:pt idx="700">
                  <c:v>39466.166666639474</c:v>
                </c:pt>
                <c:pt idx="701">
                  <c:v>39466.208333306211</c:v>
                </c:pt>
                <c:pt idx="702">
                  <c:v>39466.249999972802</c:v>
                </c:pt>
                <c:pt idx="703">
                  <c:v>39466.291666639088</c:v>
                </c:pt>
                <c:pt idx="704">
                  <c:v>39466.333333306153</c:v>
                </c:pt>
                <c:pt idx="705">
                  <c:v>39466.374999972613</c:v>
                </c:pt>
                <c:pt idx="706">
                  <c:v>39466.416666639285</c:v>
                </c:pt>
                <c:pt idx="707">
                  <c:v>39466.458333306175</c:v>
                </c:pt>
                <c:pt idx="708">
                  <c:v>39466.499999972497</c:v>
                </c:pt>
                <c:pt idx="709">
                  <c:v>39466.541666639176</c:v>
                </c:pt>
                <c:pt idx="710">
                  <c:v>39466.583333305811</c:v>
                </c:pt>
                <c:pt idx="711">
                  <c:v>39466.624999972402</c:v>
                </c:pt>
                <c:pt idx="712">
                  <c:v>39466.666666638994</c:v>
                </c:pt>
                <c:pt idx="713">
                  <c:v>39466.708333305702</c:v>
                </c:pt>
                <c:pt idx="714">
                  <c:v>39466.7499999723</c:v>
                </c:pt>
                <c:pt idx="715">
                  <c:v>39466.791666638666</c:v>
                </c:pt>
                <c:pt idx="716">
                  <c:v>39466.833333305498</c:v>
                </c:pt>
                <c:pt idx="717">
                  <c:v>39466.874999972213</c:v>
                </c:pt>
                <c:pt idx="718">
                  <c:v>39466.916666638797</c:v>
                </c:pt>
                <c:pt idx="719">
                  <c:v>39466.958333305614</c:v>
                </c:pt>
                <c:pt idx="720">
                  <c:v>39466.999999972097</c:v>
                </c:pt>
                <c:pt idx="721">
                  <c:v>39467.041666638674</c:v>
                </c:pt>
                <c:pt idx="722">
                  <c:v>39467.083333305301</c:v>
                </c:pt>
                <c:pt idx="723">
                  <c:v>39467.1249999719</c:v>
                </c:pt>
                <c:pt idx="724">
                  <c:v>39467.166666638594</c:v>
                </c:pt>
                <c:pt idx="725">
                  <c:v>39467.2083333052</c:v>
                </c:pt>
                <c:pt idx="726">
                  <c:v>39467.249999971784</c:v>
                </c:pt>
                <c:pt idx="727">
                  <c:v>39467.291666638259</c:v>
                </c:pt>
                <c:pt idx="728">
                  <c:v>39467.333333305098</c:v>
                </c:pt>
                <c:pt idx="729">
                  <c:v>39467.374999971697</c:v>
                </c:pt>
                <c:pt idx="730">
                  <c:v>39467.416666638303</c:v>
                </c:pt>
                <c:pt idx="731">
                  <c:v>39467.458333305214</c:v>
                </c:pt>
                <c:pt idx="732">
                  <c:v>39467.499999971595</c:v>
                </c:pt>
                <c:pt idx="733">
                  <c:v>39467.541666638186</c:v>
                </c:pt>
                <c:pt idx="734">
                  <c:v>39467.583333305003</c:v>
                </c:pt>
                <c:pt idx="735">
                  <c:v>39467.6249999715</c:v>
                </c:pt>
                <c:pt idx="736">
                  <c:v>39467.666666638084</c:v>
                </c:pt>
                <c:pt idx="737">
                  <c:v>39467.708333304698</c:v>
                </c:pt>
                <c:pt idx="738">
                  <c:v>39467.749999971384</c:v>
                </c:pt>
                <c:pt idx="739">
                  <c:v>39467.791666637706</c:v>
                </c:pt>
                <c:pt idx="740">
                  <c:v>39467.833333304603</c:v>
                </c:pt>
                <c:pt idx="741">
                  <c:v>39467.874999971202</c:v>
                </c:pt>
                <c:pt idx="742">
                  <c:v>39467.916666637902</c:v>
                </c:pt>
                <c:pt idx="743">
                  <c:v>39467.958333304741</c:v>
                </c:pt>
                <c:pt idx="744">
                  <c:v>39467.9999999711</c:v>
                </c:pt>
                <c:pt idx="745">
                  <c:v>39468.041666637597</c:v>
                </c:pt>
                <c:pt idx="746">
                  <c:v>39468.083333304399</c:v>
                </c:pt>
                <c:pt idx="747">
                  <c:v>39468.124999970998</c:v>
                </c:pt>
                <c:pt idx="748">
                  <c:v>39468.166666637575</c:v>
                </c:pt>
                <c:pt idx="749">
                  <c:v>39468.208333304297</c:v>
                </c:pt>
                <c:pt idx="750">
                  <c:v>39468.249999970903</c:v>
                </c:pt>
                <c:pt idx="751">
                  <c:v>39468.291666637175</c:v>
                </c:pt>
                <c:pt idx="752">
                  <c:v>39468.333333304203</c:v>
                </c:pt>
                <c:pt idx="753">
                  <c:v>39468.374999970969</c:v>
                </c:pt>
                <c:pt idx="754">
                  <c:v>39468.4166666374</c:v>
                </c:pt>
                <c:pt idx="755">
                  <c:v>39468.458333304254</c:v>
                </c:pt>
                <c:pt idx="756">
                  <c:v>39468.4999999707</c:v>
                </c:pt>
                <c:pt idx="757">
                  <c:v>39468.541666637175</c:v>
                </c:pt>
                <c:pt idx="758">
                  <c:v>39468.583333303897</c:v>
                </c:pt>
                <c:pt idx="759">
                  <c:v>39468.624999970503</c:v>
                </c:pt>
                <c:pt idx="760">
                  <c:v>39468.666666637175</c:v>
                </c:pt>
                <c:pt idx="761">
                  <c:v>39468.708333303803</c:v>
                </c:pt>
                <c:pt idx="762">
                  <c:v>39468.749999970401</c:v>
                </c:pt>
                <c:pt idx="763">
                  <c:v>39468.791666636876</c:v>
                </c:pt>
                <c:pt idx="764">
                  <c:v>39468.833333303701</c:v>
                </c:pt>
                <c:pt idx="765">
                  <c:v>39468.874999970343</c:v>
                </c:pt>
                <c:pt idx="766">
                  <c:v>39468.916666636898</c:v>
                </c:pt>
                <c:pt idx="767">
                  <c:v>39468.958333303613</c:v>
                </c:pt>
                <c:pt idx="768">
                  <c:v>39468.999999970198</c:v>
                </c:pt>
                <c:pt idx="769">
                  <c:v>39469.041666636775</c:v>
                </c:pt>
                <c:pt idx="770">
                  <c:v>39469.083333303497</c:v>
                </c:pt>
                <c:pt idx="771">
                  <c:v>39469.124999970103</c:v>
                </c:pt>
                <c:pt idx="772">
                  <c:v>39469.166666636585</c:v>
                </c:pt>
                <c:pt idx="773">
                  <c:v>39469.208333303301</c:v>
                </c:pt>
                <c:pt idx="774">
                  <c:v>39469.249999970001</c:v>
                </c:pt>
                <c:pt idx="775">
                  <c:v>39469.291666636396</c:v>
                </c:pt>
                <c:pt idx="776">
                  <c:v>39469.333333303199</c:v>
                </c:pt>
                <c:pt idx="777">
                  <c:v>39469.374999969797</c:v>
                </c:pt>
                <c:pt idx="778">
                  <c:v>39469.416666636498</c:v>
                </c:pt>
                <c:pt idx="779">
                  <c:v>39469.458333303213</c:v>
                </c:pt>
                <c:pt idx="780">
                  <c:v>39469.499999969674</c:v>
                </c:pt>
                <c:pt idx="781">
                  <c:v>39469.541666636404</c:v>
                </c:pt>
                <c:pt idx="782">
                  <c:v>39469.583333303002</c:v>
                </c:pt>
                <c:pt idx="783">
                  <c:v>39469.624999969594</c:v>
                </c:pt>
                <c:pt idx="784">
                  <c:v>39469.666666636185</c:v>
                </c:pt>
                <c:pt idx="785">
                  <c:v>39469.708333303002</c:v>
                </c:pt>
                <c:pt idx="786">
                  <c:v>39469.749999969485</c:v>
                </c:pt>
                <c:pt idx="787">
                  <c:v>39469.791666635821</c:v>
                </c:pt>
                <c:pt idx="788">
                  <c:v>39469.833333302799</c:v>
                </c:pt>
                <c:pt idx="789">
                  <c:v>39469.874999969397</c:v>
                </c:pt>
                <c:pt idx="790">
                  <c:v>39469.916666636003</c:v>
                </c:pt>
                <c:pt idx="791">
                  <c:v>39469.958333302791</c:v>
                </c:pt>
                <c:pt idx="792">
                  <c:v>39469.999999969274</c:v>
                </c:pt>
                <c:pt idx="793">
                  <c:v>39470.041666635727</c:v>
                </c:pt>
                <c:pt idx="794">
                  <c:v>39470.083333302602</c:v>
                </c:pt>
                <c:pt idx="795">
                  <c:v>39470.124999969084</c:v>
                </c:pt>
                <c:pt idx="796">
                  <c:v>39470.166666635574</c:v>
                </c:pt>
                <c:pt idx="797">
                  <c:v>39470.208333302398</c:v>
                </c:pt>
                <c:pt idx="798">
                  <c:v>39470.249999968997</c:v>
                </c:pt>
                <c:pt idx="799">
                  <c:v>39470.29166663537</c:v>
                </c:pt>
                <c:pt idx="800">
                  <c:v>39470.333333302297</c:v>
                </c:pt>
                <c:pt idx="801">
                  <c:v>39470.374999969012</c:v>
                </c:pt>
                <c:pt idx="802">
                  <c:v>39470.416666635501</c:v>
                </c:pt>
                <c:pt idx="803">
                  <c:v>39470.458333302391</c:v>
                </c:pt>
                <c:pt idx="804">
                  <c:v>39470.499999968801</c:v>
                </c:pt>
                <c:pt idx="805">
                  <c:v>39470.541666635174</c:v>
                </c:pt>
                <c:pt idx="806">
                  <c:v>39470.583333302202</c:v>
                </c:pt>
                <c:pt idx="807">
                  <c:v>39470.624999968684</c:v>
                </c:pt>
                <c:pt idx="808">
                  <c:v>39470.666666635174</c:v>
                </c:pt>
                <c:pt idx="809">
                  <c:v>39470.708333301911</c:v>
                </c:pt>
                <c:pt idx="810">
                  <c:v>39470.749999968597</c:v>
                </c:pt>
                <c:pt idx="811">
                  <c:v>39470.791666634927</c:v>
                </c:pt>
                <c:pt idx="812">
                  <c:v>39470.833333301802</c:v>
                </c:pt>
                <c:pt idx="813">
                  <c:v>39470.874999968612</c:v>
                </c:pt>
                <c:pt idx="814">
                  <c:v>39470.916666635101</c:v>
                </c:pt>
                <c:pt idx="815">
                  <c:v>39470.958333301853</c:v>
                </c:pt>
                <c:pt idx="816">
                  <c:v>39470.999999968284</c:v>
                </c:pt>
                <c:pt idx="817">
                  <c:v>39471.041666634985</c:v>
                </c:pt>
                <c:pt idx="818">
                  <c:v>39471.083333301598</c:v>
                </c:pt>
                <c:pt idx="819">
                  <c:v>39471.124999968197</c:v>
                </c:pt>
                <c:pt idx="820">
                  <c:v>39471.166666634774</c:v>
                </c:pt>
                <c:pt idx="821">
                  <c:v>39471.208333301503</c:v>
                </c:pt>
                <c:pt idx="822">
                  <c:v>39471.249999968102</c:v>
                </c:pt>
                <c:pt idx="823">
                  <c:v>39471.291666634446</c:v>
                </c:pt>
                <c:pt idx="824">
                  <c:v>39471.333333301402</c:v>
                </c:pt>
                <c:pt idx="825">
                  <c:v>39471.374999968153</c:v>
                </c:pt>
                <c:pt idx="826">
                  <c:v>39471.416666634599</c:v>
                </c:pt>
                <c:pt idx="827">
                  <c:v>39471.458333301212</c:v>
                </c:pt>
                <c:pt idx="828">
                  <c:v>39471.499999967884</c:v>
                </c:pt>
                <c:pt idx="829">
                  <c:v>39471.541666634475</c:v>
                </c:pt>
                <c:pt idx="830">
                  <c:v>39471.583333301103</c:v>
                </c:pt>
                <c:pt idx="831">
                  <c:v>39471.624999967775</c:v>
                </c:pt>
                <c:pt idx="832">
                  <c:v>39471.666666634374</c:v>
                </c:pt>
                <c:pt idx="833">
                  <c:v>39471.708333301001</c:v>
                </c:pt>
                <c:pt idx="834">
                  <c:v>39471.749999967586</c:v>
                </c:pt>
                <c:pt idx="835">
                  <c:v>39471.791666634024</c:v>
                </c:pt>
                <c:pt idx="836">
                  <c:v>39471.833333300943</c:v>
                </c:pt>
                <c:pt idx="837">
                  <c:v>39471.874999967498</c:v>
                </c:pt>
                <c:pt idx="838">
                  <c:v>39471.916666634097</c:v>
                </c:pt>
                <c:pt idx="839">
                  <c:v>39471.958333301038</c:v>
                </c:pt>
                <c:pt idx="840">
                  <c:v>39471.999999967375</c:v>
                </c:pt>
                <c:pt idx="841">
                  <c:v>39472.04166663385</c:v>
                </c:pt>
                <c:pt idx="842">
                  <c:v>39472.083333300703</c:v>
                </c:pt>
                <c:pt idx="843">
                  <c:v>39472.124999967185</c:v>
                </c:pt>
                <c:pt idx="844">
                  <c:v>39472.166666633697</c:v>
                </c:pt>
                <c:pt idx="845">
                  <c:v>39472.208333300499</c:v>
                </c:pt>
                <c:pt idx="846">
                  <c:v>39472.249999967185</c:v>
                </c:pt>
                <c:pt idx="847">
                  <c:v>39472.291666633442</c:v>
                </c:pt>
                <c:pt idx="848">
                  <c:v>39472.333333300397</c:v>
                </c:pt>
                <c:pt idx="849">
                  <c:v>39472.374999967098</c:v>
                </c:pt>
                <c:pt idx="850">
                  <c:v>39472.416666633675</c:v>
                </c:pt>
                <c:pt idx="851">
                  <c:v>39472.458333300507</c:v>
                </c:pt>
                <c:pt idx="852">
                  <c:v>39472.499999966902</c:v>
                </c:pt>
                <c:pt idx="853">
                  <c:v>39472.541666633435</c:v>
                </c:pt>
                <c:pt idx="854">
                  <c:v>39472.583333300201</c:v>
                </c:pt>
                <c:pt idx="855">
                  <c:v>39472.6249999668</c:v>
                </c:pt>
                <c:pt idx="856">
                  <c:v>39472.666666633166</c:v>
                </c:pt>
                <c:pt idx="857">
                  <c:v>39472.708333300099</c:v>
                </c:pt>
                <c:pt idx="858">
                  <c:v>39472.749999966676</c:v>
                </c:pt>
                <c:pt idx="859">
                  <c:v>39472.791666632969</c:v>
                </c:pt>
                <c:pt idx="860">
                  <c:v>39472.833333300012</c:v>
                </c:pt>
                <c:pt idx="861">
                  <c:v>39472.874999966603</c:v>
                </c:pt>
                <c:pt idx="862">
                  <c:v>39472.916666633195</c:v>
                </c:pt>
                <c:pt idx="863">
                  <c:v>39472.958333300085</c:v>
                </c:pt>
                <c:pt idx="864">
                  <c:v>39472.999999966501</c:v>
                </c:pt>
                <c:pt idx="865">
                  <c:v>39473.041666632984</c:v>
                </c:pt>
                <c:pt idx="866">
                  <c:v>39473.083333299699</c:v>
                </c:pt>
                <c:pt idx="867">
                  <c:v>39473.1249999664</c:v>
                </c:pt>
                <c:pt idx="868">
                  <c:v>39473.166666632984</c:v>
                </c:pt>
                <c:pt idx="869">
                  <c:v>39473.208333299612</c:v>
                </c:pt>
                <c:pt idx="870">
                  <c:v>39473.249999966196</c:v>
                </c:pt>
                <c:pt idx="871">
                  <c:v>39473.291666632605</c:v>
                </c:pt>
                <c:pt idx="872">
                  <c:v>39473.333333299612</c:v>
                </c:pt>
                <c:pt idx="873">
                  <c:v>39473.374999966203</c:v>
                </c:pt>
                <c:pt idx="874">
                  <c:v>39473.416666632802</c:v>
                </c:pt>
                <c:pt idx="875">
                  <c:v>39473.45833329967</c:v>
                </c:pt>
                <c:pt idx="876">
                  <c:v>39473.499999965985</c:v>
                </c:pt>
                <c:pt idx="877">
                  <c:v>39473.541666632584</c:v>
                </c:pt>
                <c:pt idx="878">
                  <c:v>39473.583333299299</c:v>
                </c:pt>
                <c:pt idx="879">
                  <c:v>39473.624999965876</c:v>
                </c:pt>
                <c:pt idx="880">
                  <c:v>39473.666666632504</c:v>
                </c:pt>
                <c:pt idx="881">
                  <c:v>39473.708333299212</c:v>
                </c:pt>
                <c:pt idx="882">
                  <c:v>39473.749999965774</c:v>
                </c:pt>
                <c:pt idx="883">
                  <c:v>39473.791666632118</c:v>
                </c:pt>
                <c:pt idx="884">
                  <c:v>39473.833333299153</c:v>
                </c:pt>
                <c:pt idx="885">
                  <c:v>39473.874999965701</c:v>
                </c:pt>
                <c:pt idx="886">
                  <c:v>39473.9166666323</c:v>
                </c:pt>
                <c:pt idx="887">
                  <c:v>39473.958333299219</c:v>
                </c:pt>
                <c:pt idx="888">
                  <c:v>39473.999999965476</c:v>
                </c:pt>
                <c:pt idx="889">
                  <c:v>39474.041666632176</c:v>
                </c:pt>
                <c:pt idx="890">
                  <c:v>39474.083333299022</c:v>
                </c:pt>
                <c:pt idx="891">
                  <c:v>39474.124999965374</c:v>
                </c:pt>
                <c:pt idx="892">
                  <c:v>39474.166666632074</c:v>
                </c:pt>
                <c:pt idx="893">
                  <c:v>39474.208333298899</c:v>
                </c:pt>
                <c:pt idx="894">
                  <c:v>39474.249999965185</c:v>
                </c:pt>
                <c:pt idx="895">
                  <c:v>39474.291666631536</c:v>
                </c:pt>
                <c:pt idx="896">
                  <c:v>39474.333333298753</c:v>
                </c:pt>
                <c:pt idx="897">
                  <c:v>39474.374999965199</c:v>
                </c:pt>
                <c:pt idx="898">
                  <c:v>39474.416666631776</c:v>
                </c:pt>
                <c:pt idx="899">
                  <c:v>39474.458333298724</c:v>
                </c:pt>
                <c:pt idx="900">
                  <c:v>39474.499999965075</c:v>
                </c:pt>
                <c:pt idx="901">
                  <c:v>39474.5416666315</c:v>
                </c:pt>
                <c:pt idx="902">
                  <c:v>39474.583333298491</c:v>
                </c:pt>
                <c:pt idx="903">
                  <c:v>39474.624999964995</c:v>
                </c:pt>
                <c:pt idx="904">
                  <c:v>39474.66666663142</c:v>
                </c:pt>
                <c:pt idx="905">
                  <c:v>39474.708333298353</c:v>
                </c:pt>
                <c:pt idx="906">
                  <c:v>39474.749999964784</c:v>
                </c:pt>
                <c:pt idx="907">
                  <c:v>39474.791666631136</c:v>
                </c:pt>
                <c:pt idx="908">
                  <c:v>39474.833333298287</c:v>
                </c:pt>
                <c:pt idx="909">
                  <c:v>39474.874999964697</c:v>
                </c:pt>
                <c:pt idx="910">
                  <c:v>39474.916666631376</c:v>
                </c:pt>
                <c:pt idx="911">
                  <c:v>39474.958333298324</c:v>
                </c:pt>
                <c:pt idx="912">
                  <c:v>39474.999999964595</c:v>
                </c:pt>
                <c:pt idx="913">
                  <c:v>39475.041666631019</c:v>
                </c:pt>
                <c:pt idx="914">
                  <c:v>39475.083333298091</c:v>
                </c:pt>
                <c:pt idx="915">
                  <c:v>39475.124999964501</c:v>
                </c:pt>
                <c:pt idx="916">
                  <c:v>39475.166666630976</c:v>
                </c:pt>
                <c:pt idx="917">
                  <c:v>39475.208333297698</c:v>
                </c:pt>
                <c:pt idx="918">
                  <c:v>39475.249999964384</c:v>
                </c:pt>
                <c:pt idx="919">
                  <c:v>39475.291666630721</c:v>
                </c:pt>
                <c:pt idx="920">
                  <c:v>39475.333333297611</c:v>
                </c:pt>
                <c:pt idx="921">
                  <c:v>39475.374999964297</c:v>
                </c:pt>
                <c:pt idx="922">
                  <c:v>39475.416666630903</c:v>
                </c:pt>
                <c:pt idx="923">
                  <c:v>39475.458333297749</c:v>
                </c:pt>
                <c:pt idx="924">
                  <c:v>39475.4999999641</c:v>
                </c:pt>
                <c:pt idx="925">
                  <c:v>39475.541666630626</c:v>
                </c:pt>
                <c:pt idx="926">
                  <c:v>39475.583333297443</c:v>
                </c:pt>
                <c:pt idx="927">
                  <c:v>39475.624999963984</c:v>
                </c:pt>
                <c:pt idx="928">
                  <c:v>39475.666666630575</c:v>
                </c:pt>
                <c:pt idx="929">
                  <c:v>39475.708333297298</c:v>
                </c:pt>
                <c:pt idx="930">
                  <c:v>39475.749999963875</c:v>
                </c:pt>
                <c:pt idx="931">
                  <c:v>39475.791666630197</c:v>
                </c:pt>
                <c:pt idx="932">
                  <c:v>39475.833333297203</c:v>
                </c:pt>
                <c:pt idx="933">
                  <c:v>39475.874999963802</c:v>
                </c:pt>
                <c:pt idx="934">
                  <c:v>39475.916666630401</c:v>
                </c:pt>
                <c:pt idx="935">
                  <c:v>39475.958333297349</c:v>
                </c:pt>
                <c:pt idx="936">
                  <c:v>39475.999999963584</c:v>
                </c:pt>
                <c:pt idx="937">
                  <c:v>39476.041666630175</c:v>
                </c:pt>
                <c:pt idx="938">
                  <c:v>39476.083333297043</c:v>
                </c:pt>
                <c:pt idx="939">
                  <c:v>39476.124999963584</c:v>
                </c:pt>
                <c:pt idx="940">
                  <c:v>39476.166666630175</c:v>
                </c:pt>
                <c:pt idx="941">
                  <c:v>39476.208333297014</c:v>
                </c:pt>
                <c:pt idx="942">
                  <c:v>39476.249999963249</c:v>
                </c:pt>
                <c:pt idx="943">
                  <c:v>39476.291666629877</c:v>
                </c:pt>
                <c:pt idx="944">
                  <c:v>39476.333333296869</c:v>
                </c:pt>
                <c:pt idx="945">
                  <c:v>39476.3749999633</c:v>
                </c:pt>
                <c:pt idx="946">
                  <c:v>39476.416666630001</c:v>
                </c:pt>
                <c:pt idx="947">
                  <c:v>39476.458333296898</c:v>
                </c:pt>
                <c:pt idx="948">
                  <c:v>39476.499999963184</c:v>
                </c:pt>
                <c:pt idx="949">
                  <c:v>39476.541666629775</c:v>
                </c:pt>
                <c:pt idx="950">
                  <c:v>39476.583333296643</c:v>
                </c:pt>
                <c:pt idx="951">
                  <c:v>39476.624999963104</c:v>
                </c:pt>
                <c:pt idx="952">
                  <c:v>39476.666666629586</c:v>
                </c:pt>
                <c:pt idx="953">
                  <c:v>39476.708333296607</c:v>
                </c:pt>
                <c:pt idx="954">
                  <c:v>39476.749999962994</c:v>
                </c:pt>
                <c:pt idx="955">
                  <c:v>39476.791666629397</c:v>
                </c:pt>
                <c:pt idx="956">
                  <c:v>39476.833333296243</c:v>
                </c:pt>
                <c:pt idx="957">
                  <c:v>39476.874999963002</c:v>
                </c:pt>
                <c:pt idx="958">
                  <c:v>39476.916666629499</c:v>
                </c:pt>
                <c:pt idx="959">
                  <c:v>39476.958333296396</c:v>
                </c:pt>
                <c:pt idx="960">
                  <c:v>39476.999999962674</c:v>
                </c:pt>
                <c:pt idx="961">
                  <c:v>39477.041666629375</c:v>
                </c:pt>
                <c:pt idx="962">
                  <c:v>39477.083333296207</c:v>
                </c:pt>
                <c:pt idx="963">
                  <c:v>39477.124999962594</c:v>
                </c:pt>
                <c:pt idx="964">
                  <c:v>39477.166666629186</c:v>
                </c:pt>
                <c:pt idx="965">
                  <c:v>39477.208333296068</c:v>
                </c:pt>
                <c:pt idx="966">
                  <c:v>39477.2499999625</c:v>
                </c:pt>
                <c:pt idx="967">
                  <c:v>39477.291666628975</c:v>
                </c:pt>
                <c:pt idx="968">
                  <c:v>39477.333333295799</c:v>
                </c:pt>
                <c:pt idx="969">
                  <c:v>39477.374999962398</c:v>
                </c:pt>
                <c:pt idx="970">
                  <c:v>39477.416666629011</c:v>
                </c:pt>
                <c:pt idx="971">
                  <c:v>39477.458333295952</c:v>
                </c:pt>
                <c:pt idx="972">
                  <c:v>39477.499999962274</c:v>
                </c:pt>
                <c:pt idx="973">
                  <c:v>39477.541666628902</c:v>
                </c:pt>
                <c:pt idx="974">
                  <c:v>39477.583333295603</c:v>
                </c:pt>
                <c:pt idx="975">
                  <c:v>39477.624999962194</c:v>
                </c:pt>
                <c:pt idx="976">
                  <c:v>39477.6666666288</c:v>
                </c:pt>
                <c:pt idx="977">
                  <c:v>39477.708333295399</c:v>
                </c:pt>
                <c:pt idx="978">
                  <c:v>39477.749999961976</c:v>
                </c:pt>
                <c:pt idx="979">
                  <c:v>39477.791666628575</c:v>
                </c:pt>
                <c:pt idx="980">
                  <c:v>39477.833333295297</c:v>
                </c:pt>
                <c:pt idx="981">
                  <c:v>39477.874999961903</c:v>
                </c:pt>
                <c:pt idx="982">
                  <c:v>39477.916666628611</c:v>
                </c:pt>
                <c:pt idx="983">
                  <c:v>39477.958333295399</c:v>
                </c:pt>
                <c:pt idx="984">
                  <c:v>39477.999999961627</c:v>
                </c:pt>
                <c:pt idx="985">
                  <c:v>39478.0416666284</c:v>
                </c:pt>
                <c:pt idx="986">
                  <c:v>39478.083333295202</c:v>
                </c:pt>
                <c:pt idx="987">
                  <c:v>39478.124999961576</c:v>
                </c:pt>
                <c:pt idx="988">
                  <c:v>39478.166666628284</c:v>
                </c:pt>
                <c:pt idx="989">
                  <c:v>39478.208333295013</c:v>
                </c:pt>
                <c:pt idx="990">
                  <c:v>39478.249999961576</c:v>
                </c:pt>
                <c:pt idx="991">
                  <c:v>39478.291666628174</c:v>
                </c:pt>
                <c:pt idx="992">
                  <c:v>39478.333333294999</c:v>
                </c:pt>
                <c:pt idx="993">
                  <c:v>39478.374999961503</c:v>
                </c:pt>
                <c:pt idx="994">
                  <c:v>39478.416666628211</c:v>
                </c:pt>
                <c:pt idx="995">
                  <c:v>39478.458333295013</c:v>
                </c:pt>
                <c:pt idx="996">
                  <c:v>39478.499999961226</c:v>
                </c:pt>
                <c:pt idx="997">
                  <c:v>39478.541666628</c:v>
                </c:pt>
                <c:pt idx="998">
                  <c:v>39478.583333294613</c:v>
                </c:pt>
                <c:pt idx="999">
                  <c:v>39478.624999961175</c:v>
                </c:pt>
                <c:pt idx="1000">
                  <c:v>39478.666666627876</c:v>
                </c:pt>
                <c:pt idx="1001">
                  <c:v>39478.708333294613</c:v>
                </c:pt>
                <c:pt idx="1002">
                  <c:v>39478.749999961074</c:v>
                </c:pt>
                <c:pt idx="1003">
                  <c:v>39478.791666627447</c:v>
                </c:pt>
                <c:pt idx="1004">
                  <c:v>39478.833333294591</c:v>
                </c:pt>
                <c:pt idx="1005">
                  <c:v>39478.874999961001</c:v>
                </c:pt>
                <c:pt idx="1006">
                  <c:v>39478.9166666276</c:v>
                </c:pt>
                <c:pt idx="1007">
                  <c:v>39478.958333294613</c:v>
                </c:pt>
                <c:pt idx="1008">
                  <c:v>39478.999999960884</c:v>
                </c:pt>
                <c:pt idx="1009">
                  <c:v>39479.041666627476</c:v>
                </c:pt>
                <c:pt idx="1010">
                  <c:v>39479.083333294213</c:v>
                </c:pt>
                <c:pt idx="1011">
                  <c:v>39479.124999960775</c:v>
                </c:pt>
                <c:pt idx="1012">
                  <c:v>39479.166666627374</c:v>
                </c:pt>
                <c:pt idx="1013">
                  <c:v>39479.208333294191</c:v>
                </c:pt>
                <c:pt idx="1014">
                  <c:v>39479.249999960586</c:v>
                </c:pt>
                <c:pt idx="1015">
                  <c:v>39479.291666627047</c:v>
                </c:pt>
                <c:pt idx="1016">
                  <c:v>39479.333333294053</c:v>
                </c:pt>
                <c:pt idx="1017">
                  <c:v>39479.374999960499</c:v>
                </c:pt>
                <c:pt idx="1018">
                  <c:v>39479.416666627199</c:v>
                </c:pt>
                <c:pt idx="1019">
                  <c:v>39479.458333294075</c:v>
                </c:pt>
                <c:pt idx="1020">
                  <c:v>39479.499999960375</c:v>
                </c:pt>
                <c:pt idx="1021">
                  <c:v>39479.541666626996</c:v>
                </c:pt>
                <c:pt idx="1022">
                  <c:v>39479.583333293711</c:v>
                </c:pt>
                <c:pt idx="1023">
                  <c:v>39479.624999960186</c:v>
                </c:pt>
                <c:pt idx="1024">
                  <c:v>39479.666666626901</c:v>
                </c:pt>
                <c:pt idx="1025">
                  <c:v>39479.708333293602</c:v>
                </c:pt>
                <c:pt idx="1026">
                  <c:v>39479.749999960186</c:v>
                </c:pt>
                <c:pt idx="1027">
                  <c:v>39479.791666626574</c:v>
                </c:pt>
                <c:pt idx="1028">
                  <c:v>39479.833333293398</c:v>
                </c:pt>
                <c:pt idx="1029">
                  <c:v>39479.874999960099</c:v>
                </c:pt>
                <c:pt idx="1030">
                  <c:v>39479.916666626697</c:v>
                </c:pt>
                <c:pt idx="1031">
                  <c:v>39479.958333293529</c:v>
                </c:pt>
                <c:pt idx="1032">
                  <c:v>39479.999999959997</c:v>
                </c:pt>
                <c:pt idx="1033">
                  <c:v>39480.041666626596</c:v>
                </c:pt>
                <c:pt idx="1034">
                  <c:v>39480.083333293202</c:v>
                </c:pt>
                <c:pt idx="1035">
                  <c:v>39480.1249999598</c:v>
                </c:pt>
                <c:pt idx="1036">
                  <c:v>39480.166666626501</c:v>
                </c:pt>
                <c:pt idx="1037">
                  <c:v>39480.208333293143</c:v>
                </c:pt>
                <c:pt idx="1038">
                  <c:v>39480.249999959684</c:v>
                </c:pt>
                <c:pt idx="1039">
                  <c:v>39480.291666626174</c:v>
                </c:pt>
                <c:pt idx="1040">
                  <c:v>39480.333333293012</c:v>
                </c:pt>
                <c:pt idx="1041">
                  <c:v>39480.374999959611</c:v>
                </c:pt>
                <c:pt idx="1042">
                  <c:v>39480.416666626203</c:v>
                </c:pt>
                <c:pt idx="1043">
                  <c:v>39480.45833329318</c:v>
                </c:pt>
                <c:pt idx="1044">
                  <c:v>39480.499999959502</c:v>
                </c:pt>
                <c:pt idx="1045">
                  <c:v>39480.541666626101</c:v>
                </c:pt>
                <c:pt idx="1046">
                  <c:v>39480.583333292743</c:v>
                </c:pt>
                <c:pt idx="1047">
                  <c:v>39480.6249999594</c:v>
                </c:pt>
                <c:pt idx="1048">
                  <c:v>39480.666666625984</c:v>
                </c:pt>
                <c:pt idx="1049">
                  <c:v>39480.708333292612</c:v>
                </c:pt>
                <c:pt idx="1050">
                  <c:v>39480.749999959284</c:v>
                </c:pt>
                <c:pt idx="1051">
                  <c:v>39480.791666625606</c:v>
                </c:pt>
                <c:pt idx="1052">
                  <c:v>39480.833333292612</c:v>
                </c:pt>
                <c:pt idx="1053">
                  <c:v>39480.874999959211</c:v>
                </c:pt>
                <c:pt idx="1054">
                  <c:v>39480.916666625802</c:v>
                </c:pt>
                <c:pt idx="1055">
                  <c:v>39480.958333292685</c:v>
                </c:pt>
                <c:pt idx="1056">
                  <c:v>39480.999999959</c:v>
                </c:pt>
                <c:pt idx="1057">
                  <c:v>39481.041666625584</c:v>
                </c:pt>
                <c:pt idx="1058">
                  <c:v>39481.083333292299</c:v>
                </c:pt>
                <c:pt idx="1059">
                  <c:v>39481.124999958898</c:v>
                </c:pt>
                <c:pt idx="1060">
                  <c:v>39481.166666625475</c:v>
                </c:pt>
                <c:pt idx="1061">
                  <c:v>39481.208333292212</c:v>
                </c:pt>
                <c:pt idx="1062">
                  <c:v>39481.249999958811</c:v>
                </c:pt>
                <c:pt idx="1063">
                  <c:v>39481.291666625119</c:v>
                </c:pt>
                <c:pt idx="1064">
                  <c:v>39481.333333292168</c:v>
                </c:pt>
                <c:pt idx="1065">
                  <c:v>39481.374999958876</c:v>
                </c:pt>
                <c:pt idx="1066">
                  <c:v>39481.4166666253</c:v>
                </c:pt>
                <c:pt idx="1067">
                  <c:v>39481.458333292197</c:v>
                </c:pt>
                <c:pt idx="1068">
                  <c:v>39481.4999999586</c:v>
                </c:pt>
                <c:pt idx="1069">
                  <c:v>39481.541666625184</c:v>
                </c:pt>
                <c:pt idx="1070">
                  <c:v>39481.583333291797</c:v>
                </c:pt>
                <c:pt idx="1071">
                  <c:v>39481.624999958403</c:v>
                </c:pt>
                <c:pt idx="1072">
                  <c:v>39481.666666625075</c:v>
                </c:pt>
                <c:pt idx="1073">
                  <c:v>39481.708333291703</c:v>
                </c:pt>
                <c:pt idx="1074">
                  <c:v>39481.749999958301</c:v>
                </c:pt>
                <c:pt idx="1075">
                  <c:v>39481.791666624835</c:v>
                </c:pt>
                <c:pt idx="1076">
                  <c:v>39481.833333291601</c:v>
                </c:pt>
                <c:pt idx="1077">
                  <c:v>39481.874999958243</c:v>
                </c:pt>
                <c:pt idx="1078">
                  <c:v>39481.916666624798</c:v>
                </c:pt>
                <c:pt idx="1079">
                  <c:v>39481.958333291703</c:v>
                </c:pt>
                <c:pt idx="1080">
                  <c:v>39481.999999958098</c:v>
                </c:pt>
                <c:pt idx="1081">
                  <c:v>39482.041666624675</c:v>
                </c:pt>
                <c:pt idx="1082">
                  <c:v>39482.083333291303</c:v>
                </c:pt>
                <c:pt idx="1083">
                  <c:v>39482.124999958003</c:v>
                </c:pt>
                <c:pt idx="1084">
                  <c:v>39482.166666624595</c:v>
                </c:pt>
                <c:pt idx="1085">
                  <c:v>39482.208333291201</c:v>
                </c:pt>
                <c:pt idx="1086">
                  <c:v>39482.249999957901</c:v>
                </c:pt>
                <c:pt idx="1087">
                  <c:v>39482.291666624296</c:v>
                </c:pt>
                <c:pt idx="1088">
                  <c:v>39482.333333291099</c:v>
                </c:pt>
                <c:pt idx="1089">
                  <c:v>39482.374999957698</c:v>
                </c:pt>
                <c:pt idx="1090">
                  <c:v>39482.416666624398</c:v>
                </c:pt>
                <c:pt idx="1091">
                  <c:v>39482.458333291223</c:v>
                </c:pt>
                <c:pt idx="1092">
                  <c:v>39482.499999957596</c:v>
                </c:pt>
                <c:pt idx="1093">
                  <c:v>39482.541666624304</c:v>
                </c:pt>
                <c:pt idx="1094">
                  <c:v>39482.583333291012</c:v>
                </c:pt>
                <c:pt idx="1095">
                  <c:v>39482.624999957501</c:v>
                </c:pt>
                <c:pt idx="1096">
                  <c:v>39482.6666666241</c:v>
                </c:pt>
                <c:pt idx="1097">
                  <c:v>39482.708333290953</c:v>
                </c:pt>
                <c:pt idx="1098">
                  <c:v>39482.749999957385</c:v>
                </c:pt>
                <c:pt idx="1099">
                  <c:v>39482.791666623722</c:v>
                </c:pt>
                <c:pt idx="1100">
                  <c:v>39482.833333290611</c:v>
                </c:pt>
                <c:pt idx="1101">
                  <c:v>39482.874999957297</c:v>
                </c:pt>
                <c:pt idx="1102">
                  <c:v>39482.916666623903</c:v>
                </c:pt>
                <c:pt idx="1103">
                  <c:v>39482.958333290764</c:v>
                </c:pt>
                <c:pt idx="1104">
                  <c:v>39482.999999957196</c:v>
                </c:pt>
                <c:pt idx="1105">
                  <c:v>39483.041666623627</c:v>
                </c:pt>
                <c:pt idx="1106">
                  <c:v>39483.083333290553</c:v>
                </c:pt>
                <c:pt idx="1107">
                  <c:v>39483.124999956999</c:v>
                </c:pt>
                <c:pt idx="1108">
                  <c:v>39483.166666623576</c:v>
                </c:pt>
                <c:pt idx="1109">
                  <c:v>39483.208333290298</c:v>
                </c:pt>
                <c:pt idx="1110">
                  <c:v>39483.249999956897</c:v>
                </c:pt>
                <c:pt idx="1111">
                  <c:v>39483.291666623321</c:v>
                </c:pt>
                <c:pt idx="1112">
                  <c:v>39483.333333290211</c:v>
                </c:pt>
                <c:pt idx="1113">
                  <c:v>39483.374999957006</c:v>
                </c:pt>
                <c:pt idx="1114">
                  <c:v>39483.416666623401</c:v>
                </c:pt>
                <c:pt idx="1115">
                  <c:v>39483.458333290349</c:v>
                </c:pt>
                <c:pt idx="1116">
                  <c:v>39483.499999956701</c:v>
                </c:pt>
                <c:pt idx="1117">
                  <c:v>39483.541666623176</c:v>
                </c:pt>
                <c:pt idx="1118">
                  <c:v>39483.583333289898</c:v>
                </c:pt>
                <c:pt idx="1119">
                  <c:v>39483.624999956599</c:v>
                </c:pt>
                <c:pt idx="1120">
                  <c:v>39483.666666623176</c:v>
                </c:pt>
                <c:pt idx="1121">
                  <c:v>39483.708333289796</c:v>
                </c:pt>
                <c:pt idx="1122">
                  <c:v>39483.749999956497</c:v>
                </c:pt>
                <c:pt idx="1123">
                  <c:v>39483.791666622899</c:v>
                </c:pt>
                <c:pt idx="1124">
                  <c:v>39483.833333289702</c:v>
                </c:pt>
                <c:pt idx="1125">
                  <c:v>39483.874999956453</c:v>
                </c:pt>
                <c:pt idx="1126">
                  <c:v>39483.916666623001</c:v>
                </c:pt>
                <c:pt idx="1127">
                  <c:v>39483.958333289753</c:v>
                </c:pt>
                <c:pt idx="1128">
                  <c:v>39483.999999956199</c:v>
                </c:pt>
                <c:pt idx="1129">
                  <c:v>39484.041666622885</c:v>
                </c:pt>
                <c:pt idx="1130">
                  <c:v>39484.083333289498</c:v>
                </c:pt>
                <c:pt idx="1131">
                  <c:v>39484.124999956097</c:v>
                </c:pt>
                <c:pt idx="1132">
                  <c:v>39484.166666622674</c:v>
                </c:pt>
                <c:pt idx="1133">
                  <c:v>39484.208333289411</c:v>
                </c:pt>
                <c:pt idx="1134">
                  <c:v>39484.249999956002</c:v>
                </c:pt>
                <c:pt idx="1135">
                  <c:v>39484.291666622419</c:v>
                </c:pt>
                <c:pt idx="1136">
                  <c:v>39484.333333289302</c:v>
                </c:pt>
                <c:pt idx="1137">
                  <c:v>39484.374999956053</c:v>
                </c:pt>
                <c:pt idx="1138">
                  <c:v>39484.416666622499</c:v>
                </c:pt>
                <c:pt idx="1139">
                  <c:v>39484.458333289243</c:v>
                </c:pt>
                <c:pt idx="1140">
                  <c:v>39484.499999955784</c:v>
                </c:pt>
                <c:pt idx="1141">
                  <c:v>39484.541666622375</c:v>
                </c:pt>
                <c:pt idx="1142">
                  <c:v>39484.583333289003</c:v>
                </c:pt>
                <c:pt idx="1143">
                  <c:v>39484.624999955595</c:v>
                </c:pt>
                <c:pt idx="1144">
                  <c:v>39484.666666622274</c:v>
                </c:pt>
                <c:pt idx="1145">
                  <c:v>39484.708333289003</c:v>
                </c:pt>
                <c:pt idx="1146">
                  <c:v>39484.7499999555</c:v>
                </c:pt>
                <c:pt idx="1147">
                  <c:v>39484.791666622019</c:v>
                </c:pt>
                <c:pt idx="1148">
                  <c:v>39484.833333288843</c:v>
                </c:pt>
                <c:pt idx="1149">
                  <c:v>39484.874999955398</c:v>
                </c:pt>
                <c:pt idx="1150">
                  <c:v>39484.916666621997</c:v>
                </c:pt>
                <c:pt idx="1151">
                  <c:v>39484.958333288967</c:v>
                </c:pt>
                <c:pt idx="1152">
                  <c:v>39484.999999955275</c:v>
                </c:pt>
                <c:pt idx="1153">
                  <c:v>39485.04166662175</c:v>
                </c:pt>
                <c:pt idx="1154">
                  <c:v>39485.083333288603</c:v>
                </c:pt>
                <c:pt idx="1155">
                  <c:v>39485.124999955195</c:v>
                </c:pt>
                <c:pt idx="1156">
                  <c:v>39485.166666621597</c:v>
                </c:pt>
                <c:pt idx="1157">
                  <c:v>39485.208333288399</c:v>
                </c:pt>
                <c:pt idx="1158">
                  <c:v>39485.2499999551</c:v>
                </c:pt>
                <c:pt idx="1159">
                  <c:v>39485.291666621386</c:v>
                </c:pt>
                <c:pt idx="1160">
                  <c:v>39485.333333288298</c:v>
                </c:pt>
                <c:pt idx="1161">
                  <c:v>39485.374999955013</c:v>
                </c:pt>
                <c:pt idx="1162">
                  <c:v>39485.416666621597</c:v>
                </c:pt>
                <c:pt idx="1163">
                  <c:v>39485.458333288407</c:v>
                </c:pt>
                <c:pt idx="1164">
                  <c:v>39485.499999954802</c:v>
                </c:pt>
                <c:pt idx="1165">
                  <c:v>39485.54166662135</c:v>
                </c:pt>
                <c:pt idx="1166">
                  <c:v>39485.583333288203</c:v>
                </c:pt>
                <c:pt idx="1167">
                  <c:v>39485.6249999547</c:v>
                </c:pt>
                <c:pt idx="1168">
                  <c:v>39485.666666621175</c:v>
                </c:pt>
                <c:pt idx="1169">
                  <c:v>39485.708333287999</c:v>
                </c:pt>
                <c:pt idx="1170">
                  <c:v>39485.749999954598</c:v>
                </c:pt>
                <c:pt idx="1171">
                  <c:v>39485.791666620949</c:v>
                </c:pt>
                <c:pt idx="1172">
                  <c:v>39485.833333287897</c:v>
                </c:pt>
                <c:pt idx="1173">
                  <c:v>39485.874999954613</c:v>
                </c:pt>
                <c:pt idx="1174">
                  <c:v>39485.916666621102</c:v>
                </c:pt>
                <c:pt idx="1175">
                  <c:v>39485.958333287868</c:v>
                </c:pt>
                <c:pt idx="1176">
                  <c:v>39485.999999954402</c:v>
                </c:pt>
                <c:pt idx="1177">
                  <c:v>39486.041666620986</c:v>
                </c:pt>
                <c:pt idx="1178">
                  <c:v>39486.083333287599</c:v>
                </c:pt>
                <c:pt idx="1179">
                  <c:v>39486.124999954198</c:v>
                </c:pt>
                <c:pt idx="1180">
                  <c:v>39486.166666620884</c:v>
                </c:pt>
                <c:pt idx="1181">
                  <c:v>39486.208333287497</c:v>
                </c:pt>
                <c:pt idx="1182">
                  <c:v>39486.249999954103</c:v>
                </c:pt>
                <c:pt idx="1183">
                  <c:v>39486.291666620549</c:v>
                </c:pt>
                <c:pt idx="1184">
                  <c:v>39486.333333287403</c:v>
                </c:pt>
                <c:pt idx="1185">
                  <c:v>39486.374999954169</c:v>
                </c:pt>
                <c:pt idx="1186">
                  <c:v>39486.4166666206</c:v>
                </c:pt>
                <c:pt idx="1187">
                  <c:v>39486.458333287468</c:v>
                </c:pt>
                <c:pt idx="1188">
                  <c:v>39486.4999999539</c:v>
                </c:pt>
                <c:pt idx="1189">
                  <c:v>39486.541666620484</c:v>
                </c:pt>
                <c:pt idx="1190">
                  <c:v>39486.583333287199</c:v>
                </c:pt>
                <c:pt idx="1191">
                  <c:v>39486.624999953776</c:v>
                </c:pt>
                <c:pt idx="1192">
                  <c:v>39486.666666620375</c:v>
                </c:pt>
                <c:pt idx="1193">
                  <c:v>39486.708333287002</c:v>
                </c:pt>
                <c:pt idx="1194">
                  <c:v>39486.749999953674</c:v>
                </c:pt>
                <c:pt idx="1195">
                  <c:v>39486.791666620076</c:v>
                </c:pt>
                <c:pt idx="1196">
                  <c:v>39486.833333287002</c:v>
                </c:pt>
                <c:pt idx="1197">
                  <c:v>39486.874999953601</c:v>
                </c:pt>
                <c:pt idx="1198">
                  <c:v>39486.9166666202</c:v>
                </c:pt>
                <c:pt idx="1199">
                  <c:v>39486.958333287046</c:v>
                </c:pt>
                <c:pt idx="1200">
                  <c:v>39486.999999953376</c:v>
                </c:pt>
                <c:pt idx="1201">
                  <c:v>39487.041666620084</c:v>
                </c:pt>
                <c:pt idx="1202">
                  <c:v>39487.083333286697</c:v>
                </c:pt>
                <c:pt idx="1203">
                  <c:v>39487.124999953274</c:v>
                </c:pt>
                <c:pt idx="1204">
                  <c:v>39487.166666619727</c:v>
                </c:pt>
                <c:pt idx="1205">
                  <c:v>39487.208333286602</c:v>
                </c:pt>
                <c:pt idx="1206">
                  <c:v>39487.249999953194</c:v>
                </c:pt>
                <c:pt idx="1207">
                  <c:v>39487.29166661948</c:v>
                </c:pt>
                <c:pt idx="1208">
                  <c:v>39487.333333286602</c:v>
                </c:pt>
                <c:pt idx="1209">
                  <c:v>39487.374999953099</c:v>
                </c:pt>
                <c:pt idx="1210">
                  <c:v>39487.416666619676</c:v>
                </c:pt>
                <c:pt idx="1211">
                  <c:v>39487.45833328653</c:v>
                </c:pt>
                <c:pt idx="1212">
                  <c:v>39487.499999952997</c:v>
                </c:pt>
                <c:pt idx="1213">
                  <c:v>39487.541666619574</c:v>
                </c:pt>
                <c:pt idx="1214">
                  <c:v>39487.583333286202</c:v>
                </c:pt>
                <c:pt idx="1215">
                  <c:v>39487.624999952903</c:v>
                </c:pt>
                <c:pt idx="1216">
                  <c:v>39487.666666619327</c:v>
                </c:pt>
                <c:pt idx="1217">
                  <c:v>39487.708333286202</c:v>
                </c:pt>
                <c:pt idx="1218">
                  <c:v>39487.749999952684</c:v>
                </c:pt>
                <c:pt idx="1219">
                  <c:v>39487.791666619079</c:v>
                </c:pt>
                <c:pt idx="1220">
                  <c:v>39487.833333285998</c:v>
                </c:pt>
                <c:pt idx="1221">
                  <c:v>39487.874999952612</c:v>
                </c:pt>
                <c:pt idx="1222">
                  <c:v>39487.916666619196</c:v>
                </c:pt>
                <c:pt idx="1223">
                  <c:v>39487.958333286129</c:v>
                </c:pt>
                <c:pt idx="1224">
                  <c:v>39487.999999952503</c:v>
                </c:pt>
                <c:pt idx="1225">
                  <c:v>39488.041666618985</c:v>
                </c:pt>
                <c:pt idx="1226">
                  <c:v>39488.083333285802</c:v>
                </c:pt>
                <c:pt idx="1227">
                  <c:v>39488.124999952401</c:v>
                </c:pt>
                <c:pt idx="1228">
                  <c:v>39488.166666618985</c:v>
                </c:pt>
                <c:pt idx="1229">
                  <c:v>39488.208333285598</c:v>
                </c:pt>
                <c:pt idx="1230">
                  <c:v>39488.249999952284</c:v>
                </c:pt>
                <c:pt idx="1231">
                  <c:v>39488.291666618621</c:v>
                </c:pt>
                <c:pt idx="1232">
                  <c:v>39488.333333285511</c:v>
                </c:pt>
                <c:pt idx="1233">
                  <c:v>39488.374999952212</c:v>
                </c:pt>
                <c:pt idx="1234">
                  <c:v>39488.416666618803</c:v>
                </c:pt>
                <c:pt idx="1235">
                  <c:v>39488.458333285591</c:v>
                </c:pt>
                <c:pt idx="1236">
                  <c:v>39488.499999952001</c:v>
                </c:pt>
                <c:pt idx="1237">
                  <c:v>39488.541666618585</c:v>
                </c:pt>
                <c:pt idx="1238">
                  <c:v>39488.5833332853</c:v>
                </c:pt>
                <c:pt idx="1239">
                  <c:v>39488.624999951884</c:v>
                </c:pt>
                <c:pt idx="1240">
                  <c:v>39488.666666618476</c:v>
                </c:pt>
                <c:pt idx="1241">
                  <c:v>39488.708333285198</c:v>
                </c:pt>
                <c:pt idx="1242">
                  <c:v>39488.749999951775</c:v>
                </c:pt>
                <c:pt idx="1243">
                  <c:v>39488.791666618134</c:v>
                </c:pt>
                <c:pt idx="1244">
                  <c:v>39488.833333285103</c:v>
                </c:pt>
                <c:pt idx="1245">
                  <c:v>39488.874999951702</c:v>
                </c:pt>
                <c:pt idx="1246">
                  <c:v>39488.916666618301</c:v>
                </c:pt>
                <c:pt idx="1247">
                  <c:v>39488.958333285103</c:v>
                </c:pt>
                <c:pt idx="1248">
                  <c:v>39488.999999951586</c:v>
                </c:pt>
                <c:pt idx="1249">
                  <c:v>39489.041666618185</c:v>
                </c:pt>
                <c:pt idx="1250">
                  <c:v>39489.083333284798</c:v>
                </c:pt>
                <c:pt idx="1251">
                  <c:v>39489.124999951484</c:v>
                </c:pt>
                <c:pt idx="1252">
                  <c:v>39489.166666618075</c:v>
                </c:pt>
                <c:pt idx="1253">
                  <c:v>39489.208333284703</c:v>
                </c:pt>
                <c:pt idx="1254">
                  <c:v>39489.249999951186</c:v>
                </c:pt>
                <c:pt idx="1255">
                  <c:v>39489.291666617675</c:v>
                </c:pt>
                <c:pt idx="1256">
                  <c:v>39489.333333284601</c:v>
                </c:pt>
                <c:pt idx="1257">
                  <c:v>39489.3749999512</c:v>
                </c:pt>
                <c:pt idx="1258">
                  <c:v>39489.416666617784</c:v>
                </c:pt>
                <c:pt idx="1259">
                  <c:v>39489.458333284703</c:v>
                </c:pt>
                <c:pt idx="1260">
                  <c:v>39489.499999951084</c:v>
                </c:pt>
                <c:pt idx="1261">
                  <c:v>39489.541666617501</c:v>
                </c:pt>
                <c:pt idx="1262">
                  <c:v>39489.583333284398</c:v>
                </c:pt>
                <c:pt idx="1263">
                  <c:v>39489.624999950996</c:v>
                </c:pt>
                <c:pt idx="1264">
                  <c:v>39489.666666617442</c:v>
                </c:pt>
                <c:pt idx="1265">
                  <c:v>39489.708333284201</c:v>
                </c:pt>
                <c:pt idx="1266">
                  <c:v>39489.749999950902</c:v>
                </c:pt>
                <c:pt idx="1267">
                  <c:v>39489.791666617151</c:v>
                </c:pt>
                <c:pt idx="1268">
                  <c:v>39489.833333284099</c:v>
                </c:pt>
                <c:pt idx="1269">
                  <c:v>39489.874999950953</c:v>
                </c:pt>
                <c:pt idx="1270">
                  <c:v>39489.916666617384</c:v>
                </c:pt>
                <c:pt idx="1271">
                  <c:v>39489.95833328423</c:v>
                </c:pt>
                <c:pt idx="1272">
                  <c:v>39489.999999950604</c:v>
                </c:pt>
                <c:pt idx="1273">
                  <c:v>39490.0416666171</c:v>
                </c:pt>
                <c:pt idx="1274">
                  <c:v>39490.083333283903</c:v>
                </c:pt>
                <c:pt idx="1275">
                  <c:v>39490.124999950502</c:v>
                </c:pt>
                <c:pt idx="1276">
                  <c:v>39490.166666617035</c:v>
                </c:pt>
                <c:pt idx="1277">
                  <c:v>39490.208333283801</c:v>
                </c:pt>
                <c:pt idx="1278">
                  <c:v>39490.2499999504</c:v>
                </c:pt>
                <c:pt idx="1279">
                  <c:v>39490.291666616744</c:v>
                </c:pt>
                <c:pt idx="1280">
                  <c:v>39490.333333283685</c:v>
                </c:pt>
                <c:pt idx="1281">
                  <c:v>39490.374999950298</c:v>
                </c:pt>
                <c:pt idx="1282">
                  <c:v>39490.416666616897</c:v>
                </c:pt>
                <c:pt idx="1283">
                  <c:v>39490.458333283612</c:v>
                </c:pt>
                <c:pt idx="1284">
                  <c:v>39490.499999950196</c:v>
                </c:pt>
                <c:pt idx="1285">
                  <c:v>39490.541666616649</c:v>
                </c:pt>
                <c:pt idx="1286">
                  <c:v>39490.583333283401</c:v>
                </c:pt>
                <c:pt idx="1287">
                  <c:v>39490.624999950101</c:v>
                </c:pt>
                <c:pt idx="1288">
                  <c:v>39490.666666616584</c:v>
                </c:pt>
                <c:pt idx="1289">
                  <c:v>39490.708333283284</c:v>
                </c:pt>
                <c:pt idx="1290">
                  <c:v>39490.749999949898</c:v>
                </c:pt>
                <c:pt idx="1291">
                  <c:v>39490.791666616344</c:v>
                </c:pt>
                <c:pt idx="1292">
                  <c:v>39490.833333283197</c:v>
                </c:pt>
                <c:pt idx="1293">
                  <c:v>39490.874999950014</c:v>
                </c:pt>
                <c:pt idx="1294">
                  <c:v>39490.916666616497</c:v>
                </c:pt>
                <c:pt idx="1295">
                  <c:v>39490.958333283212</c:v>
                </c:pt>
                <c:pt idx="1296">
                  <c:v>39490.999999949701</c:v>
                </c:pt>
                <c:pt idx="1297">
                  <c:v>39491.041666616184</c:v>
                </c:pt>
                <c:pt idx="1298">
                  <c:v>39491.083333283001</c:v>
                </c:pt>
                <c:pt idx="1299">
                  <c:v>39491.124999949599</c:v>
                </c:pt>
                <c:pt idx="1300">
                  <c:v>39491.166666616184</c:v>
                </c:pt>
                <c:pt idx="1301">
                  <c:v>39491.208333282797</c:v>
                </c:pt>
                <c:pt idx="1302">
                  <c:v>39491.249999949498</c:v>
                </c:pt>
                <c:pt idx="1303">
                  <c:v>39491.29166661582</c:v>
                </c:pt>
                <c:pt idx="1304">
                  <c:v>39491.333333282702</c:v>
                </c:pt>
                <c:pt idx="1305">
                  <c:v>39491.374999949607</c:v>
                </c:pt>
                <c:pt idx="1306">
                  <c:v>39491.416666616002</c:v>
                </c:pt>
                <c:pt idx="1307">
                  <c:v>39491.458333282753</c:v>
                </c:pt>
                <c:pt idx="1308">
                  <c:v>39491.499999949199</c:v>
                </c:pt>
                <c:pt idx="1309">
                  <c:v>39491.541666615674</c:v>
                </c:pt>
                <c:pt idx="1310">
                  <c:v>39491.583333282499</c:v>
                </c:pt>
                <c:pt idx="1311">
                  <c:v>39491.624999949097</c:v>
                </c:pt>
                <c:pt idx="1312">
                  <c:v>39491.666666615558</c:v>
                </c:pt>
                <c:pt idx="1313">
                  <c:v>39491.708333282397</c:v>
                </c:pt>
                <c:pt idx="1314">
                  <c:v>39491.749999949003</c:v>
                </c:pt>
                <c:pt idx="1315">
                  <c:v>39491.791666615245</c:v>
                </c:pt>
                <c:pt idx="1316">
                  <c:v>39491.833333282302</c:v>
                </c:pt>
                <c:pt idx="1317">
                  <c:v>39491.874999949141</c:v>
                </c:pt>
                <c:pt idx="1318">
                  <c:v>39491.9166666155</c:v>
                </c:pt>
                <c:pt idx="1319">
                  <c:v>39491.958333282288</c:v>
                </c:pt>
                <c:pt idx="1320">
                  <c:v>39491.999999948799</c:v>
                </c:pt>
                <c:pt idx="1321">
                  <c:v>39492.041666615158</c:v>
                </c:pt>
                <c:pt idx="1322">
                  <c:v>39492.083333281997</c:v>
                </c:pt>
                <c:pt idx="1323">
                  <c:v>39492.124999948697</c:v>
                </c:pt>
                <c:pt idx="1324">
                  <c:v>39492.1666666151</c:v>
                </c:pt>
                <c:pt idx="1325">
                  <c:v>39492.208333281902</c:v>
                </c:pt>
                <c:pt idx="1326">
                  <c:v>39492.249999948603</c:v>
                </c:pt>
                <c:pt idx="1327">
                  <c:v>39492.291666614889</c:v>
                </c:pt>
                <c:pt idx="1328">
                  <c:v>39492.3333332818</c:v>
                </c:pt>
                <c:pt idx="1329">
                  <c:v>39492.374999948654</c:v>
                </c:pt>
                <c:pt idx="1330">
                  <c:v>39492.4166666151</c:v>
                </c:pt>
                <c:pt idx="1331">
                  <c:v>39492.458333281698</c:v>
                </c:pt>
                <c:pt idx="1332">
                  <c:v>39492.499999948297</c:v>
                </c:pt>
                <c:pt idx="1333">
                  <c:v>39492.541666614874</c:v>
                </c:pt>
                <c:pt idx="1334">
                  <c:v>39492.583333281596</c:v>
                </c:pt>
                <c:pt idx="1335">
                  <c:v>39492.624999948202</c:v>
                </c:pt>
                <c:pt idx="1336">
                  <c:v>39492.666666614627</c:v>
                </c:pt>
                <c:pt idx="1337">
                  <c:v>39492.708333281502</c:v>
                </c:pt>
                <c:pt idx="1338">
                  <c:v>39492.749999948202</c:v>
                </c:pt>
                <c:pt idx="1339">
                  <c:v>39492.791666614394</c:v>
                </c:pt>
                <c:pt idx="1340">
                  <c:v>39492.833333281284</c:v>
                </c:pt>
                <c:pt idx="1341">
                  <c:v>39492.874999948246</c:v>
                </c:pt>
                <c:pt idx="1342">
                  <c:v>39492.916666614597</c:v>
                </c:pt>
                <c:pt idx="1343">
                  <c:v>39492.958333281211</c:v>
                </c:pt>
                <c:pt idx="1344">
                  <c:v>39492.999999947802</c:v>
                </c:pt>
                <c:pt idx="1345">
                  <c:v>39493.041666614474</c:v>
                </c:pt>
                <c:pt idx="1346">
                  <c:v>39493.083333281102</c:v>
                </c:pt>
                <c:pt idx="1347">
                  <c:v>39493.1249999477</c:v>
                </c:pt>
                <c:pt idx="1348">
                  <c:v>39493.166666614226</c:v>
                </c:pt>
                <c:pt idx="1349">
                  <c:v>39493.208333281</c:v>
                </c:pt>
                <c:pt idx="1350">
                  <c:v>39493.249999947599</c:v>
                </c:pt>
                <c:pt idx="1351">
                  <c:v>39493.291666613921</c:v>
                </c:pt>
                <c:pt idx="1352">
                  <c:v>39493.333333280898</c:v>
                </c:pt>
                <c:pt idx="1353">
                  <c:v>39493.374999947613</c:v>
                </c:pt>
                <c:pt idx="1354">
                  <c:v>39493.416666614103</c:v>
                </c:pt>
                <c:pt idx="1355">
                  <c:v>39493.458333281014</c:v>
                </c:pt>
                <c:pt idx="1356">
                  <c:v>39493.499999947402</c:v>
                </c:pt>
                <c:pt idx="1357">
                  <c:v>39493.541666613826</c:v>
                </c:pt>
                <c:pt idx="1358">
                  <c:v>39493.5833332806</c:v>
                </c:pt>
                <c:pt idx="1359">
                  <c:v>39493.6249999473</c:v>
                </c:pt>
                <c:pt idx="1360">
                  <c:v>39493.666666613659</c:v>
                </c:pt>
                <c:pt idx="1361">
                  <c:v>39493.708333280498</c:v>
                </c:pt>
                <c:pt idx="1362">
                  <c:v>39493.749999947097</c:v>
                </c:pt>
                <c:pt idx="1363">
                  <c:v>39493.791666613419</c:v>
                </c:pt>
                <c:pt idx="1364">
                  <c:v>39493.833333280403</c:v>
                </c:pt>
                <c:pt idx="1365">
                  <c:v>39493.874999947191</c:v>
                </c:pt>
                <c:pt idx="1366">
                  <c:v>39493.916666613586</c:v>
                </c:pt>
                <c:pt idx="1367">
                  <c:v>39493.958333280469</c:v>
                </c:pt>
                <c:pt idx="1368">
                  <c:v>39493.999999947002</c:v>
                </c:pt>
                <c:pt idx="1369">
                  <c:v>39494.041666613244</c:v>
                </c:pt>
                <c:pt idx="1370">
                  <c:v>39494.083333280199</c:v>
                </c:pt>
                <c:pt idx="1371">
                  <c:v>39494.124999946798</c:v>
                </c:pt>
                <c:pt idx="1372">
                  <c:v>39494.16666661315</c:v>
                </c:pt>
                <c:pt idx="1373">
                  <c:v>39494.208333280098</c:v>
                </c:pt>
                <c:pt idx="1374">
                  <c:v>39494.249999946711</c:v>
                </c:pt>
                <c:pt idx="1375">
                  <c:v>39494.291666612939</c:v>
                </c:pt>
                <c:pt idx="1376">
                  <c:v>39494.333333280003</c:v>
                </c:pt>
                <c:pt idx="1377">
                  <c:v>39494.374999946791</c:v>
                </c:pt>
                <c:pt idx="1378">
                  <c:v>39494.416666613186</c:v>
                </c:pt>
                <c:pt idx="1379">
                  <c:v>39494.458333280054</c:v>
                </c:pt>
                <c:pt idx="1380">
                  <c:v>39494.499999946398</c:v>
                </c:pt>
                <c:pt idx="1381">
                  <c:v>39494.541666612975</c:v>
                </c:pt>
                <c:pt idx="1382">
                  <c:v>39494.583333279697</c:v>
                </c:pt>
                <c:pt idx="1383">
                  <c:v>39494.624999946303</c:v>
                </c:pt>
                <c:pt idx="1384">
                  <c:v>39494.666666612975</c:v>
                </c:pt>
                <c:pt idx="1385">
                  <c:v>39494.708333279603</c:v>
                </c:pt>
                <c:pt idx="1386">
                  <c:v>39494.749999946202</c:v>
                </c:pt>
                <c:pt idx="1387">
                  <c:v>39494.791666612487</c:v>
                </c:pt>
                <c:pt idx="1388">
                  <c:v>39494.833333279603</c:v>
                </c:pt>
                <c:pt idx="1389">
                  <c:v>39494.874999946303</c:v>
                </c:pt>
                <c:pt idx="1390">
                  <c:v>39494.916666612684</c:v>
                </c:pt>
                <c:pt idx="1391">
                  <c:v>39494.958333279654</c:v>
                </c:pt>
                <c:pt idx="1392">
                  <c:v>39494.999999945998</c:v>
                </c:pt>
                <c:pt idx="1393">
                  <c:v>39495.041666612575</c:v>
                </c:pt>
                <c:pt idx="1394">
                  <c:v>39495.083333279203</c:v>
                </c:pt>
                <c:pt idx="1395">
                  <c:v>39495.124999945903</c:v>
                </c:pt>
                <c:pt idx="1396">
                  <c:v>39495.166666612349</c:v>
                </c:pt>
                <c:pt idx="1397">
                  <c:v>39495.208333279203</c:v>
                </c:pt>
                <c:pt idx="1398">
                  <c:v>39495.249999945801</c:v>
                </c:pt>
                <c:pt idx="1399">
                  <c:v>39495.291666612087</c:v>
                </c:pt>
                <c:pt idx="1400">
                  <c:v>39495.333333279013</c:v>
                </c:pt>
                <c:pt idx="1401">
                  <c:v>39495.374999945612</c:v>
                </c:pt>
                <c:pt idx="1402">
                  <c:v>39495.416666612284</c:v>
                </c:pt>
                <c:pt idx="1403">
                  <c:v>39495.458333279195</c:v>
                </c:pt>
                <c:pt idx="1404">
                  <c:v>39495.499999945503</c:v>
                </c:pt>
                <c:pt idx="1405">
                  <c:v>39495.541666611949</c:v>
                </c:pt>
                <c:pt idx="1406">
                  <c:v>39495.583333278999</c:v>
                </c:pt>
                <c:pt idx="1407">
                  <c:v>39495.624999945401</c:v>
                </c:pt>
                <c:pt idx="1408">
                  <c:v>39495.666666611796</c:v>
                </c:pt>
                <c:pt idx="1409">
                  <c:v>39495.708333278853</c:v>
                </c:pt>
                <c:pt idx="1410">
                  <c:v>39495.749999945285</c:v>
                </c:pt>
                <c:pt idx="1411">
                  <c:v>39495.791666611505</c:v>
                </c:pt>
                <c:pt idx="1412">
                  <c:v>39495.833333278613</c:v>
                </c:pt>
                <c:pt idx="1413">
                  <c:v>39495.874999945212</c:v>
                </c:pt>
                <c:pt idx="1414">
                  <c:v>39495.916666611804</c:v>
                </c:pt>
                <c:pt idx="1415">
                  <c:v>39495.958333278701</c:v>
                </c:pt>
                <c:pt idx="1416">
                  <c:v>39495.999999945103</c:v>
                </c:pt>
                <c:pt idx="1417">
                  <c:v>39496.041666611447</c:v>
                </c:pt>
                <c:pt idx="1418">
                  <c:v>39496.083333278453</c:v>
                </c:pt>
                <c:pt idx="1419">
                  <c:v>39496.124999944899</c:v>
                </c:pt>
                <c:pt idx="1420">
                  <c:v>39496.166666611367</c:v>
                </c:pt>
                <c:pt idx="1421">
                  <c:v>39496.208333278213</c:v>
                </c:pt>
                <c:pt idx="1422">
                  <c:v>39496.249999944797</c:v>
                </c:pt>
                <c:pt idx="1423">
                  <c:v>39496.29166661101</c:v>
                </c:pt>
                <c:pt idx="1424">
                  <c:v>39496.333333278213</c:v>
                </c:pt>
                <c:pt idx="1425">
                  <c:v>39496.374999944906</c:v>
                </c:pt>
                <c:pt idx="1426">
                  <c:v>39496.416666611185</c:v>
                </c:pt>
                <c:pt idx="1427">
                  <c:v>39496.4583332783</c:v>
                </c:pt>
                <c:pt idx="1428">
                  <c:v>39496.499999944601</c:v>
                </c:pt>
                <c:pt idx="1429">
                  <c:v>39496.541666610974</c:v>
                </c:pt>
                <c:pt idx="1430">
                  <c:v>39496.583333277798</c:v>
                </c:pt>
                <c:pt idx="1431">
                  <c:v>39496.624999944499</c:v>
                </c:pt>
                <c:pt idx="1432">
                  <c:v>39496.666666610974</c:v>
                </c:pt>
                <c:pt idx="1433">
                  <c:v>39496.708333277697</c:v>
                </c:pt>
                <c:pt idx="1434">
                  <c:v>39496.749999944397</c:v>
                </c:pt>
                <c:pt idx="1435">
                  <c:v>39496.791666610676</c:v>
                </c:pt>
                <c:pt idx="1436">
                  <c:v>39496.833333277602</c:v>
                </c:pt>
                <c:pt idx="1437">
                  <c:v>39496.874999944353</c:v>
                </c:pt>
                <c:pt idx="1438">
                  <c:v>39496.916666610901</c:v>
                </c:pt>
                <c:pt idx="1439">
                  <c:v>39496.958333277718</c:v>
                </c:pt>
                <c:pt idx="1440">
                  <c:v>39496.999999944099</c:v>
                </c:pt>
                <c:pt idx="1441">
                  <c:v>39497.041666610574</c:v>
                </c:pt>
                <c:pt idx="1442">
                  <c:v>39497.083333277398</c:v>
                </c:pt>
                <c:pt idx="1443">
                  <c:v>39497.124999943997</c:v>
                </c:pt>
                <c:pt idx="1444">
                  <c:v>39497.166666610574</c:v>
                </c:pt>
                <c:pt idx="1445">
                  <c:v>39497.208333277311</c:v>
                </c:pt>
                <c:pt idx="1446">
                  <c:v>39497.249999943902</c:v>
                </c:pt>
                <c:pt idx="1447">
                  <c:v>39497.291666610152</c:v>
                </c:pt>
                <c:pt idx="1448">
                  <c:v>39497.333333277202</c:v>
                </c:pt>
                <c:pt idx="1449">
                  <c:v>39497.374999943953</c:v>
                </c:pt>
                <c:pt idx="1450">
                  <c:v>39497.416666610385</c:v>
                </c:pt>
                <c:pt idx="1451">
                  <c:v>39497.458333277245</c:v>
                </c:pt>
                <c:pt idx="1452">
                  <c:v>39497.499999943684</c:v>
                </c:pt>
                <c:pt idx="1453">
                  <c:v>39497.541666610174</c:v>
                </c:pt>
                <c:pt idx="1454">
                  <c:v>39497.583333277013</c:v>
                </c:pt>
                <c:pt idx="1455">
                  <c:v>39497.624999943502</c:v>
                </c:pt>
                <c:pt idx="1456">
                  <c:v>39497.666666610174</c:v>
                </c:pt>
                <c:pt idx="1457">
                  <c:v>39497.708333276969</c:v>
                </c:pt>
                <c:pt idx="1458">
                  <c:v>39497.7499999434</c:v>
                </c:pt>
                <c:pt idx="1459">
                  <c:v>39497.791666609846</c:v>
                </c:pt>
                <c:pt idx="1460">
                  <c:v>39497.833333276743</c:v>
                </c:pt>
                <c:pt idx="1461">
                  <c:v>39497.874999943298</c:v>
                </c:pt>
                <c:pt idx="1462">
                  <c:v>39497.916666609897</c:v>
                </c:pt>
                <c:pt idx="1463">
                  <c:v>39497.958333276867</c:v>
                </c:pt>
                <c:pt idx="1464">
                  <c:v>39497.999999943197</c:v>
                </c:pt>
                <c:pt idx="1465">
                  <c:v>39498.041666609774</c:v>
                </c:pt>
                <c:pt idx="1466">
                  <c:v>39498.083333276569</c:v>
                </c:pt>
                <c:pt idx="1467">
                  <c:v>39498.124999943102</c:v>
                </c:pt>
                <c:pt idx="1468">
                  <c:v>39498.166666609584</c:v>
                </c:pt>
                <c:pt idx="1469">
                  <c:v>39498.208333276343</c:v>
                </c:pt>
                <c:pt idx="1470">
                  <c:v>39498.249999943</c:v>
                </c:pt>
                <c:pt idx="1471">
                  <c:v>39498.291666609344</c:v>
                </c:pt>
                <c:pt idx="1472">
                  <c:v>39498.333333276212</c:v>
                </c:pt>
                <c:pt idx="1473">
                  <c:v>39498.374999943015</c:v>
                </c:pt>
                <c:pt idx="1474">
                  <c:v>39498.416666609497</c:v>
                </c:pt>
                <c:pt idx="1475">
                  <c:v>39498.458333276365</c:v>
                </c:pt>
                <c:pt idx="1476">
                  <c:v>39498.499999942702</c:v>
                </c:pt>
                <c:pt idx="1477">
                  <c:v>39498.54166660925</c:v>
                </c:pt>
                <c:pt idx="1478">
                  <c:v>39498.583333276169</c:v>
                </c:pt>
                <c:pt idx="1479">
                  <c:v>39498.6249999426</c:v>
                </c:pt>
                <c:pt idx="1480">
                  <c:v>39498.666666609184</c:v>
                </c:pt>
                <c:pt idx="1481">
                  <c:v>39498.708333275899</c:v>
                </c:pt>
                <c:pt idx="1482">
                  <c:v>39498.749999942498</c:v>
                </c:pt>
                <c:pt idx="1483">
                  <c:v>39498.7916666089</c:v>
                </c:pt>
                <c:pt idx="1484">
                  <c:v>39498.833333275703</c:v>
                </c:pt>
                <c:pt idx="1485">
                  <c:v>39498.874999942622</c:v>
                </c:pt>
                <c:pt idx="1486">
                  <c:v>39498.916666609002</c:v>
                </c:pt>
                <c:pt idx="1487">
                  <c:v>39498.958333275768</c:v>
                </c:pt>
                <c:pt idx="1488">
                  <c:v>39498.999999942302</c:v>
                </c:pt>
                <c:pt idx="1489">
                  <c:v>39499.0416666089</c:v>
                </c:pt>
                <c:pt idx="1490">
                  <c:v>39499.083333275499</c:v>
                </c:pt>
                <c:pt idx="1491">
                  <c:v>39499.124999942098</c:v>
                </c:pt>
                <c:pt idx="1492">
                  <c:v>39499.166666608784</c:v>
                </c:pt>
                <c:pt idx="1493">
                  <c:v>39499.208333275397</c:v>
                </c:pt>
                <c:pt idx="1494">
                  <c:v>39499.249999942003</c:v>
                </c:pt>
                <c:pt idx="1495">
                  <c:v>39499.2916666085</c:v>
                </c:pt>
                <c:pt idx="1496">
                  <c:v>39499.333333275303</c:v>
                </c:pt>
                <c:pt idx="1497">
                  <c:v>39499.374999942069</c:v>
                </c:pt>
                <c:pt idx="1498">
                  <c:v>39499.416666608602</c:v>
                </c:pt>
                <c:pt idx="1499">
                  <c:v>39499.458333275368</c:v>
                </c:pt>
                <c:pt idx="1500">
                  <c:v>39499.4999999418</c:v>
                </c:pt>
                <c:pt idx="1501">
                  <c:v>39499.541666608384</c:v>
                </c:pt>
                <c:pt idx="1502">
                  <c:v>39499.583333275012</c:v>
                </c:pt>
                <c:pt idx="1503">
                  <c:v>39499.624999941676</c:v>
                </c:pt>
                <c:pt idx="1504">
                  <c:v>39499.666666608275</c:v>
                </c:pt>
                <c:pt idx="1505">
                  <c:v>39499.708333275012</c:v>
                </c:pt>
                <c:pt idx="1506">
                  <c:v>39499.749999941596</c:v>
                </c:pt>
                <c:pt idx="1507">
                  <c:v>39499.791666608035</c:v>
                </c:pt>
                <c:pt idx="1508">
                  <c:v>39499.833333274953</c:v>
                </c:pt>
                <c:pt idx="1509">
                  <c:v>39499.874999941399</c:v>
                </c:pt>
                <c:pt idx="1510">
                  <c:v>39499.916666608202</c:v>
                </c:pt>
                <c:pt idx="1511">
                  <c:v>39499.958333274975</c:v>
                </c:pt>
                <c:pt idx="1512">
                  <c:v>39499.999999941276</c:v>
                </c:pt>
                <c:pt idx="1513">
                  <c:v>39500.041666607984</c:v>
                </c:pt>
                <c:pt idx="1514">
                  <c:v>39500.083333274612</c:v>
                </c:pt>
                <c:pt idx="1515">
                  <c:v>39500.124999941196</c:v>
                </c:pt>
                <c:pt idx="1516">
                  <c:v>39500.166666607649</c:v>
                </c:pt>
                <c:pt idx="1517">
                  <c:v>39500.208333274612</c:v>
                </c:pt>
                <c:pt idx="1518">
                  <c:v>39500.249999941101</c:v>
                </c:pt>
                <c:pt idx="1519">
                  <c:v>39500.291666607423</c:v>
                </c:pt>
                <c:pt idx="1520">
                  <c:v>39500.333333274299</c:v>
                </c:pt>
                <c:pt idx="1521">
                  <c:v>39500.374999941043</c:v>
                </c:pt>
                <c:pt idx="1522">
                  <c:v>39500.416666607598</c:v>
                </c:pt>
                <c:pt idx="1523">
                  <c:v>39500.458333274444</c:v>
                </c:pt>
                <c:pt idx="1524">
                  <c:v>39500.499999940897</c:v>
                </c:pt>
                <c:pt idx="1525">
                  <c:v>39500.541666607474</c:v>
                </c:pt>
                <c:pt idx="1526">
                  <c:v>39500.583333274211</c:v>
                </c:pt>
                <c:pt idx="1527">
                  <c:v>39500.624999940701</c:v>
                </c:pt>
                <c:pt idx="1528">
                  <c:v>39500.666666607227</c:v>
                </c:pt>
                <c:pt idx="1529">
                  <c:v>39500.708333274153</c:v>
                </c:pt>
                <c:pt idx="1530">
                  <c:v>39500.749999940599</c:v>
                </c:pt>
                <c:pt idx="1531">
                  <c:v>39500.791666607023</c:v>
                </c:pt>
                <c:pt idx="1532">
                  <c:v>39500.833333273898</c:v>
                </c:pt>
                <c:pt idx="1533">
                  <c:v>39500.874999940643</c:v>
                </c:pt>
                <c:pt idx="1534">
                  <c:v>39500.916666607103</c:v>
                </c:pt>
                <c:pt idx="1535">
                  <c:v>39500.958333274029</c:v>
                </c:pt>
                <c:pt idx="1536">
                  <c:v>39500.999999940403</c:v>
                </c:pt>
                <c:pt idx="1537">
                  <c:v>39501.041666606994</c:v>
                </c:pt>
                <c:pt idx="1538">
                  <c:v>39501.083333273702</c:v>
                </c:pt>
                <c:pt idx="1539">
                  <c:v>39501.124999940301</c:v>
                </c:pt>
                <c:pt idx="1540">
                  <c:v>39501.1666666069</c:v>
                </c:pt>
                <c:pt idx="1541">
                  <c:v>39501.208333273498</c:v>
                </c:pt>
                <c:pt idx="1542">
                  <c:v>39501.249999940199</c:v>
                </c:pt>
                <c:pt idx="1543">
                  <c:v>39501.291666606558</c:v>
                </c:pt>
                <c:pt idx="1544">
                  <c:v>39501.333333273396</c:v>
                </c:pt>
                <c:pt idx="1545">
                  <c:v>39501.374999940199</c:v>
                </c:pt>
                <c:pt idx="1546">
                  <c:v>39501.416666606703</c:v>
                </c:pt>
                <c:pt idx="1547">
                  <c:v>39501.458333273491</c:v>
                </c:pt>
                <c:pt idx="1548">
                  <c:v>39501.499999939901</c:v>
                </c:pt>
                <c:pt idx="1549">
                  <c:v>39501.541666606594</c:v>
                </c:pt>
                <c:pt idx="1550">
                  <c:v>39501.5833332732</c:v>
                </c:pt>
                <c:pt idx="1551">
                  <c:v>39501.624999939784</c:v>
                </c:pt>
                <c:pt idx="1552">
                  <c:v>39501.666666606376</c:v>
                </c:pt>
                <c:pt idx="1553">
                  <c:v>39501.708333273098</c:v>
                </c:pt>
                <c:pt idx="1554">
                  <c:v>39501.749999939675</c:v>
                </c:pt>
                <c:pt idx="1555">
                  <c:v>39501.791666606099</c:v>
                </c:pt>
                <c:pt idx="1556">
                  <c:v>39501.833333273011</c:v>
                </c:pt>
                <c:pt idx="1557">
                  <c:v>39501.874999939602</c:v>
                </c:pt>
                <c:pt idx="1558">
                  <c:v>39501.916666606201</c:v>
                </c:pt>
                <c:pt idx="1559">
                  <c:v>39501.958333273054</c:v>
                </c:pt>
                <c:pt idx="1560">
                  <c:v>39501.9999999395</c:v>
                </c:pt>
                <c:pt idx="1561">
                  <c:v>39502.041666606085</c:v>
                </c:pt>
                <c:pt idx="1562">
                  <c:v>39502.083333272698</c:v>
                </c:pt>
                <c:pt idx="1563">
                  <c:v>39502.124999939275</c:v>
                </c:pt>
                <c:pt idx="1564">
                  <c:v>39502.166666605975</c:v>
                </c:pt>
                <c:pt idx="1565">
                  <c:v>39502.208333272603</c:v>
                </c:pt>
                <c:pt idx="1566">
                  <c:v>39502.249999939195</c:v>
                </c:pt>
                <c:pt idx="1567">
                  <c:v>39502.291666605597</c:v>
                </c:pt>
                <c:pt idx="1568">
                  <c:v>39502.333333272603</c:v>
                </c:pt>
                <c:pt idx="1569">
                  <c:v>39502.374999939202</c:v>
                </c:pt>
                <c:pt idx="1570">
                  <c:v>39502.416666605684</c:v>
                </c:pt>
                <c:pt idx="1571">
                  <c:v>39502.458333272654</c:v>
                </c:pt>
                <c:pt idx="1572">
                  <c:v>39502.499999938998</c:v>
                </c:pt>
                <c:pt idx="1573">
                  <c:v>39502.541666605575</c:v>
                </c:pt>
                <c:pt idx="1574">
                  <c:v>39502.583333272298</c:v>
                </c:pt>
                <c:pt idx="1575">
                  <c:v>39502.624999938897</c:v>
                </c:pt>
                <c:pt idx="1576">
                  <c:v>39502.66666660535</c:v>
                </c:pt>
                <c:pt idx="1577">
                  <c:v>39502.708333272203</c:v>
                </c:pt>
                <c:pt idx="1578">
                  <c:v>39502.749999938802</c:v>
                </c:pt>
                <c:pt idx="1579">
                  <c:v>39502.791666605088</c:v>
                </c:pt>
                <c:pt idx="1580">
                  <c:v>39502.833333271999</c:v>
                </c:pt>
                <c:pt idx="1581">
                  <c:v>39502.874999938613</c:v>
                </c:pt>
                <c:pt idx="1582">
                  <c:v>39502.916666605284</c:v>
                </c:pt>
                <c:pt idx="1583">
                  <c:v>39502.958333272152</c:v>
                </c:pt>
                <c:pt idx="1584">
                  <c:v>39502.999999938511</c:v>
                </c:pt>
                <c:pt idx="1585">
                  <c:v>39503.041666605175</c:v>
                </c:pt>
                <c:pt idx="1586">
                  <c:v>39503.083333271803</c:v>
                </c:pt>
                <c:pt idx="1587">
                  <c:v>39503.124999938402</c:v>
                </c:pt>
                <c:pt idx="1588">
                  <c:v>39503.166666604986</c:v>
                </c:pt>
                <c:pt idx="1589">
                  <c:v>39503.208333271701</c:v>
                </c:pt>
                <c:pt idx="1590">
                  <c:v>39503.2499999383</c:v>
                </c:pt>
                <c:pt idx="1591">
                  <c:v>39503.291666604644</c:v>
                </c:pt>
                <c:pt idx="1592">
                  <c:v>39503.333333271599</c:v>
                </c:pt>
                <c:pt idx="1593">
                  <c:v>39503.374999938213</c:v>
                </c:pt>
                <c:pt idx="1594">
                  <c:v>39503.416666604797</c:v>
                </c:pt>
                <c:pt idx="1595">
                  <c:v>39503.458333271607</c:v>
                </c:pt>
                <c:pt idx="1596">
                  <c:v>39503.499999938103</c:v>
                </c:pt>
                <c:pt idx="1597">
                  <c:v>39503.541666604586</c:v>
                </c:pt>
                <c:pt idx="1598">
                  <c:v>39503.583333271301</c:v>
                </c:pt>
                <c:pt idx="1599">
                  <c:v>39503.624999938002</c:v>
                </c:pt>
                <c:pt idx="1600">
                  <c:v>39503.666666604586</c:v>
                </c:pt>
                <c:pt idx="1601">
                  <c:v>39503.708333271199</c:v>
                </c:pt>
                <c:pt idx="1602">
                  <c:v>39503.749999937776</c:v>
                </c:pt>
                <c:pt idx="1603">
                  <c:v>39503.791666604244</c:v>
                </c:pt>
                <c:pt idx="1604">
                  <c:v>39503.833333271097</c:v>
                </c:pt>
                <c:pt idx="1605">
                  <c:v>39503.874999937703</c:v>
                </c:pt>
                <c:pt idx="1606">
                  <c:v>39503.916666604302</c:v>
                </c:pt>
                <c:pt idx="1607">
                  <c:v>39503.958333271206</c:v>
                </c:pt>
                <c:pt idx="1608">
                  <c:v>39503.999999937594</c:v>
                </c:pt>
                <c:pt idx="1609">
                  <c:v>39504.041666604186</c:v>
                </c:pt>
                <c:pt idx="1610">
                  <c:v>39504.083333271003</c:v>
                </c:pt>
                <c:pt idx="1611">
                  <c:v>39504.1249999375</c:v>
                </c:pt>
                <c:pt idx="1612">
                  <c:v>39504.166666604084</c:v>
                </c:pt>
                <c:pt idx="1613">
                  <c:v>39504.208333270697</c:v>
                </c:pt>
                <c:pt idx="1614">
                  <c:v>39504.249999937376</c:v>
                </c:pt>
                <c:pt idx="1615">
                  <c:v>39504.291666603705</c:v>
                </c:pt>
                <c:pt idx="1616">
                  <c:v>39504.333333270602</c:v>
                </c:pt>
                <c:pt idx="1617">
                  <c:v>39504.374999937303</c:v>
                </c:pt>
                <c:pt idx="1618">
                  <c:v>39504.416666603902</c:v>
                </c:pt>
                <c:pt idx="1619">
                  <c:v>39504.458333270719</c:v>
                </c:pt>
                <c:pt idx="1620">
                  <c:v>39504.499999937085</c:v>
                </c:pt>
                <c:pt idx="1621">
                  <c:v>39504.541666603596</c:v>
                </c:pt>
                <c:pt idx="1622">
                  <c:v>39504.583333270399</c:v>
                </c:pt>
                <c:pt idx="1623">
                  <c:v>39504.624999936997</c:v>
                </c:pt>
                <c:pt idx="1624">
                  <c:v>39504.666666603574</c:v>
                </c:pt>
                <c:pt idx="1625">
                  <c:v>39504.708333270297</c:v>
                </c:pt>
                <c:pt idx="1626">
                  <c:v>39504.749999936903</c:v>
                </c:pt>
                <c:pt idx="1627">
                  <c:v>39504.791666603167</c:v>
                </c:pt>
                <c:pt idx="1628">
                  <c:v>39504.833333270202</c:v>
                </c:pt>
                <c:pt idx="1629">
                  <c:v>39504.874999936968</c:v>
                </c:pt>
                <c:pt idx="1630">
                  <c:v>39504.9166666034</c:v>
                </c:pt>
                <c:pt idx="1631">
                  <c:v>39504.958333270246</c:v>
                </c:pt>
                <c:pt idx="1632">
                  <c:v>39504.999999936685</c:v>
                </c:pt>
                <c:pt idx="1633">
                  <c:v>39505.041666603174</c:v>
                </c:pt>
                <c:pt idx="1634">
                  <c:v>39505.083333269897</c:v>
                </c:pt>
                <c:pt idx="1635">
                  <c:v>39505.124999936597</c:v>
                </c:pt>
                <c:pt idx="1636">
                  <c:v>39505.166666603174</c:v>
                </c:pt>
                <c:pt idx="1637">
                  <c:v>39505.208333269802</c:v>
                </c:pt>
                <c:pt idx="1638">
                  <c:v>39505.249999936401</c:v>
                </c:pt>
                <c:pt idx="1639">
                  <c:v>39505.291666602847</c:v>
                </c:pt>
                <c:pt idx="1640">
                  <c:v>39505.3333332697</c:v>
                </c:pt>
                <c:pt idx="1641">
                  <c:v>39505.374999936299</c:v>
                </c:pt>
                <c:pt idx="1642">
                  <c:v>39505.416666602898</c:v>
                </c:pt>
                <c:pt idx="1643">
                  <c:v>39505.458333269613</c:v>
                </c:pt>
                <c:pt idx="1644">
                  <c:v>39505.499999936197</c:v>
                </c:pt>
                <c:pt idx="1645">
                  <c:v>39505.541666602774</c:v>
                </c:pt>
                <c:pt idx="1646">
                  <c:v>39505.583333269497</c:v>
                </c:pt>
                <c:pt idx="1647">
                  <c:v>39505.624999936103</c:v>
                </c:pt>
                <c:pt idx="1648">
                  <c:v>39505.666666602585</c:v>
                </c:pt>
                <c:pt idx="1649">
                  <c:v>39505.7083332693</c:v>
                </c:pt>
                <c:pt idx="1650">
                  <c:v>39505.749999936001</c:v>
                </c:pt>
                <c:pt idx="1651">
                  <c:v>39505.791666602367</c:v>
                </c:pt>
                <c:pt idx="1652">
                  <c:v>39505.833333269198</c:v>
                </c:pt>
                <c:pt idx="1653">
                  <c:v>39505.874999935899</c:v>
                </c:pt>
                <c:pt idx="1654">
                  <c:v>39505.916666602498</c:v>
                </c:pt>
                <c:pt idx="1655">
                  <c:v>39505.958333269213</c:v>
                </c:pt>
                <c:pt idx="1656">
                  <c:v>39505.999999935586</c:v>
                </c:pt>
                <c:pt idx="1657">
                  <c:v>39506.041666602374</c:v>
                </c:pt>
                <c:pt idx="1658">
                  <c:v>39506.083333269002</c:v>
                </c:pt>
                <c:pt idx="1659">
                  <c:v>39506.124999935586</c:v>
                </c:pt>
                <c:pt idx="1660">
                  <c:v>39506.166666602185</c:v>
                </c:pt>
                <c:pt idx="1661">
                  <c:v>39506.208333269002</c:v>
                </c:pt>
                <c:pt idx="1662">
                  <c:v>39506.249999935484</c:v>
                </c:pt>
                <c:pt idx="1663">
                  <c:v>39506.291666601821</c:v>
                </c:pt>
                <c:pt idx="1664">
                  <c:v>39506.333333268798</c:v>
                </c:pt>
                <c:pt idx="1665">
                  <c:v>39506.374999935397</c:v>
                </c:pt>
                <c:pt idx="1666">
                  <c:v>39506.416666602003</c:v>
                </c:pt>
                <c:pt idx="1667">
                  <c:v>39506.458333268769</c:v>
                </c:pt>
                <c:pt idx="1668">
                  <c:v>39506.499999935186</c:v>
                </c:pt>
                <c:pt idx="1669">
                  <c:v>39506.541666601726</c:v>
                </c:pt>
                <c:pt idx="1670">
                  <c:v>39506.583333268543</c:v>
                </c:pt>
                <c:pt idx="1671">
                  <c:v>39506.624999935186</c:v>
                </c:pt>
                <c:pt idx="1672">
                  <c:v>39506.666666601574</c:v>
                </c:pt>
                <c:pt idx="1673">
                  <c:v>39506.708333268398</c:v>
                </c:pt>
                <c:pt idx="1674">
                  <c:v>39506.749999934997</c:v>
                </c:pt>
                <c:pt idx="1675">
                  <c:v>39506.791666601355</c:v>
                </c:pt>
                <c:pt idx="1676">
                  <c:v>39506.833333268303</c:v>
                </c:pt>
                <c:pt idx="1677">
                  <c:v>39506.874999935011</c:v>
                </c:pt>
                <c:pt idx="1678">
                  <c:v>39506.916666601595</c:v>
                </c:pt>
                <c:pt idx="1679">
                  <c:v>39506.958333268369</c:v>
                </c:pt>
                <c:pt idx="1680">
                  <c:v>39506.9999999348</c:v>
                </c:pt>
                <c:pt idx="1681">
                  <c:v>39507.041666601166</c:v>
                </c:pt>
                <c:pt idx="1682">
                  <c:v>39507.083333268143</c:v>
                </c:pt>
                <c:pt idx="1683">
                  <c:v>39507.124999934684</c:v>
                </c:pt>
                <c:pt idx="1684">
                  <c:v>39507.166666601101</c:v>
                </c:pt>
                <c:pt idx="1685">
                  <c:v>39507.208333267903</c:v>
                </c:pt>
                <c:pt idx="1686">
                  <c:v>39507.249999934596</c:v>
                </c:pt>
                <c:pt idx="1687">
                  <c:v>39507.291666600904</c:v>
                </c:pt>
                <c:pt idx="1688">
                  <c:v>39507.333333267801</c:v>
                </c:pt>
                <c:pt idx="1689">
                  <c:v>39507.374999934611</c:v>
                </c:pt>
                <c:pt idx="1690">
                  <c:v>39507.416666601101</c:v>
                </c:pt>
                <c:pt idx="1691">
                  <c:v>39507.458333267699</c:v>
                </c:pt>
                <c:pt idx="1692">
                  <c:v>39507.499999934284</c:v>
                </c:pt>
                <c:pt idx="1693">
                  <c:v>39507.541666600984</c:v>
                </c:pt>
                <c:pt idx="1694">
                  <c:v>39507.583333267597</c:v>
                </c:pt>
                <c:pt idx="1695">
                  <c:v>39507.624999934204</c:v>
                </c:pt>
                <c:pt idx="1696">
                  <c:v>39507.666666600875</c:v>
                </c:pt>
                <c:pt idx="1697">
                  <c:v>39507.708333267503</c:v>
                </c:pt>
                <c:pt idx="1698">
                  <c:v>39507.749999934102</c:v>
                </c:pt>
                <c:pt idx="1699">
                  <c:v>39507.791666600424</c:v>
                </c:pt>
                <c:pt idx="1700">
                  <c:v>39507.833333267401</c:v>
                </c:pt>
                <c:pt idx="1701">
                  <c:v>39507.874999934043</c:v>
                </c:pt>
                <c:pt idx="1702">
                  <c:v>39507.916666600599</c:v>
                </c:pt>
                <c:pt idx="1703">
                  <c:v>39507.958333267212</c:v>
                </c:pt>
                <c:pt idx="1704">
                  <c:v>39507.999999933876</c:v>
                </c:pt>
                <c:pt idx="1705">
                  <c:v>39508.041666600475</c:v>
                </c:pt>
                <c:pt idx="1706">
                  <c:v>39508.083333267103</c:v>
                </c:pt>
                <c:pt idx="1707">
                  <c:v>39508.124999933774</c:v>
                </c:pt>
                <c:pt idx="1708">
                  <c:v>39508.166666600249</c:v>
                </c:pt>
                <c:pt idx="1709">
                  <c:v>39508.208333267001</c:v>
                </c:pt>
                <c:pt idx="1710">
                  <c:v>39508.249999933585</c:v>
                </c:pt>
                <c:pt idx="1711">
                  <c:v>39508.291666600024</c:v>
                </c:pt>
                <c:pt idx="1712">
                  <c:v>39508.333333266899</c:v>
                </c:pt>
                <c:pt idx="1713">
                  <c:v>39508.374999933498</c:v>
                </c:pt>
                <c:pt idx="1714">
                  <c:v>39508.416666600198</c:v>
                </c:pt>
                <c:pt idx="1715">
                  <c:v>39508.45833326703</c:v>
                </c:pt>
                <c:pt idx="1716">
                  <c:v>39508.499999933374</c:v>
                </c:pt>
                <c:pt idx="1717">
                  <c:v>39508.541666599995</c:v>
                </c:pt>
                <c:pt idx="1718">
                  <c:v>39508.583333266703</c:v>
                </c:pt>
                <c:pt idx="1719">
                  <c:v>39508.624999933185</c:v>
                </c:pt>
                <c:pt idx="1720">
                  <c:v>39508.6666665999</c:v>
                </c:pt>
                <c:pt idx="1721">
                  <c:v>39508.708333266499</c:v>
                </c:pt>
                <c:pt idx="1722">
                  <c:v>39508.749999933185</c:v>
                </c:pt>
                <c:pt idx="1723">
                  <c:v>39508.791666599565</c:v>
                </c:pt>
                <c:pt idx="1724">
                  <c:v>39508.833333266397</c:v>
                </c:pt>
                <c:pt idx="1725">
                  <c:v>39508.874999933098</c:v>
                </c:pt>
                <c:pt idx="1726">
                  <c:v>39508.916666599711</c:v>
                </c:pt>
                <c:pt idx="1727">
                  <c:v>39508.958333266499</c:v>
                </c:pt>
                <c:pt idx="1728">
                  <c:v>39508.999999932901</c:v>
                </c:pt>
                <c:pt idx="1729">
                  <c:v>39509.041666599594</c:v>
                </c:pt>
                <c:pt idx="1730">
                  <c:v>39509.0833332662</c:v>
                </c:pt>
                <c:pt idx="1731">
                  <c:v>39509.124999932785</c:v>
                </c:pt>
                <c:pt idx="1732">
                  <c:v>39509.1666665995</c:v>
                </c:pt>
                <c:pt idx="1733">
                  <c:v>39509.208333266099</c:v>
                </c:pt>
                <c:pt idx="1734">
                  <c:v>39509.249999932676</c:v>
                </c:pt>
                <c:pt idx="1735">
                  <c:v>39509.2916665991</c:v>
                </c:pt>
                <c:pt idx="1736">
                  <c:v>39509.333333265997</c:v>
                </c:pt>
                <c:pt idx="1737">
                  <c:v>39509.374999932603</c:v>
                </c:pt>
                <c:pt idx="1738">
                  <c:v>39509.416666599202</c:v>
                </c:pt>
                <c:pt idx="1739">
                  <c:v>39509.458333266099</c:v>
                </c:pt>
                <c:pt idx="1740">
                  <c:v>39509.499999932501</c:v>
                </c:pt>
                <c:pt idx="1741">
                  <c:v>39509.5416665991</c:v>
                </c:pt>
                <c:pt idx="1742">
                  <c:v>39509.583333265684</c:v>
                </c:pt>
                <c:pt idx="1743">
                  <c:v>39509.624999932385</c:v>
                </c:pt>
                <c:pt idx="1744">
                  <c:v>39509.666666598998</c:v>
                </c:pt>
                <c:pt idx="1745">
                  <c:v>39509.708333265597</c:v>
                </c:pt>
                <c:pt idx="1746">
                  <c:v>39509.749999932195</c:v>
                </c:pt>
                <c:pt idx="1747">
                  <c:v>39509.791666598874</c:v>
                </c:pt>
                <c:pt idx="1748">
                  <c:v>39509.833333265502</c:v>
                </c:pt>
                <c:pt idx="1749">
                  <c:v>39509.874999932203</c:v>
                </c:pt>
                <c:pt idx="1750">
                  <c:v>39509.916666598969</c:v>
                </c:pt>
                <c:pt idx="1751">
                  <c:v>39509.958333265553</c:v>
                </c:pt>
                <c:pt idx="1752">
                  <c:v>39509.999999931984</c:v>
                </c:pt>
                <c:pt idx="1753">
                  <c:v>39510.041666598598</c:v>
                </c:pt>
                <c:pt idx="1754">
                  <c:v>39510.083333265284</c:v>
                </c:pt>
                <c:pt idx="1755">
                  <c:v>39510.124999931875</c:v>
                </c:pt>
                <c:pt idx="1756">
                  <c:v>39510.166666598503</c:v>
                </c:pt>
                <c:pt idx="1757">
                  <c:v>39510.208333265196</c:v>
                </c:pt>
                <c:pt idx="1758">
                  <c:v>39510.24999993165</c:v>
                </c:pt>
                <c:pt idx="1759">
                  <c:v>39510.291666598227</c:v>
                </c:pt>
                <c:pt idx="1760">
                  <c:v>39510.333333265</c:v>
                </c:pt>
                <c:pt idx="1761">
                  <c:v>39510.374999931701</c:v>
                </c:pt>
                <c:pt idx="1762">
                  <c:v>39510.416666598299</c:v>
                </c:pt>
                <c:pt idx="1763">
                  <c:v>39510.458333265087</c:v>
                </c:pt>
                <c:pt idx="1764">
                  <c:v>39510.499999931475</c:v>
                </c:pt>
                <c:pt idx="1765">
                  <c:v>39510.541666598197</c:v>
                </c:pt>
                <c:pt idx="1766">
                  <c:v>39510.583333264811</c:v>
                </c:pt>
                <c:pt idx="1767">
                  <c:v>39510.624999931249</c:v>
                </c:pt>
                <c:pt idx="1768">
                  <c:v>39510.666666598103</c:v>
                </c:pt>
                <c:pt idx="1769">
                  <c:v>39510.708333264702</c:v>
                </c:pt>
                <c:pt idx="1770">
                  <c:v>39510.749999931184</c:v>
                </c:pt>
                <c:pt idx="1771">
                  <c:v>39510.791666597666</c:v>
                </c:pt>
                <c:pt idx="1772">
                  <c:v>39510.8333332646</c:v>
                </c:pt>
                <c:pt idx="1773">
                  <c:v>39510.874999931199</c:v>
                </c:pt>
                <c:pt idx="1774">
                  <c:v>39510.916666597797</c:v>
                </c:pt>
                <c:pt idx="1775">
                  <c:v>39510.958333264643</c:v>
                </c:pt>
                <c:pt idx="1776">
                  <c:v>39510.999999931075</c:v>
                </c:pt>
                <c:pt idx="1777">
                  <c:v>39511.041666597674</c:v>
                </c:pt>
                <c:pt idx="1778">
                  <c:v>39511.083333264301</c:v>
                </c:pt>
                <c:pt idx="1779">
                  <c:v>39511.124999930995</c:v>
                </c:pt>
                <c:pt idx="1780">
                  <c:v>39511.166666597594</c:v>
                </c:pt>
                <c:pt idx="1781">
                  <c:v>39511.2083332642</c:v>
                </c:pt>
                <c:pt idx="1782">
                  <c:v>39511.249999930784</c:v>
                </c:pt>
                <c:pt idx="1783">
                  <c:v>39511.291666597259</c:v>
                </c:pt>
                <c:pt idx="1784">
                  <c:v>39511.333333264098</c:v>
                </c:pt>
                <c:pt idx="1785">
                  <c:v>39511.374999930697</c:v>
                </c:pt>
                <c:pt idx="1786">
                  <c:v>39511.416666597397</c:v>
                </c:pt>
                <c:pt idx="1787">
                  <c:v>39511.458333264214</c:v>
                </c:pt>
                <c:pt idx="1788">
                  <c:v>39511.499999930595</c:v>
                </c:pt>
                <c:pt idx="1789">
                  <c:v>39511.541666597186</c:v>
                </c:pt>
                <c:pt idx="1790">
                  <c:v>39511.583333263901</c:v>
                </c:pt>
                <c:pt idx="1791">
                  <c:v>39511.6249999305</c:v>
                </c:pt>
                <c:pt idx="1792">
                  <c:v>39511.666666597084</c:v>
                </c:pt>
                <c:pt idx="1793">
                  <c:v>39511.708333263785</c:v>
                </c:pt>
                <c:pt idx="1794">
                  <c:v>39511.749999930384</c:v>
                </c:pt>
                <c:pt idx="1795">
                  <c:v>39511.791666596975</c:v>
                </c:pt>
                <c:pt idx="1796">
                  <c:v>39511.833333263596</c:v>
                </c:pt>
                <c:pt idx="1797">
                  <c:v>39511.874999930311</c:v>
                </c:pt>
                <c:pt idx="1798">
                  <c:v>39511.916666597011</c:v>
                </c:pt>
                <c:pt idx="1799">
                  <c:v>39511.958333263603</c:v>
                </c:pt>
                <c:pt idx="1800">
                  <c:v>39511.999999930194</c:v>
                </c:pt>
                <c:pt idx="1801">
                  <c:v>39512.0416665968</c:v>
                </c:pt>
                <c:pt idx="1802">
                  <c:v>39512.083333263385</c:v>
                </c:pt>
                <c:pt idx="1803">
                  <c:v>39512.124999929998</c:v>
                </c:pt>
                <c:pt idx="1804">
                  <c:v>39512.166666596684</c:v>
                </c:pt>
                <c:pt idx="1805">
                  <c:v>39512.208333263276</c:v>
                </c:pt>
                <c:pt idx="1806">
                  <c:v>39512.249999929903</c:v>
                </c:pt>
                <c:pt idx="1807">
                  <c:v>39512.291666596349</c:v>
                </c:pt>
                <c:pt idx="1808">
                  <c:v>39512.333333263196</c:v>
                </c:pt>
                <c:pt idx="1809">
                  <c:v>39512.374999929969</c:v>
                </c:pt>
                <c:pt idx="1810">
                  <c:v>39512.416666596553</c:v>
                </c:pt>
                <c:pt idx="1811">
                  <c:v>39512.458333263203</c:v>
                </c:pt>
                <c:pt idx="1812">
                  <c:v>39512.4999999297</c:v>
                </c:pt>
                <c:pt idx="1813">
                  <c:v>39512.541666596284</c:v>
                </c:pt>
                <c:pt idx="1814">
                  <c:v>39512.583333262897</c:v>
                </c:pt>
                <c:pt idx="1815">
                  <c:v>39512.624999929598</c:v>
                </c:pt>
                <c:pt idx="1816">
                  <c:v>39512.666666596197</c:v>
                </c:pt>
                <c:pt idx="1817">
                  <c:v>39512.708333262803</c:v>
                </c:pt>
                <c:pt idx="1818">
                  <c:v>39512.749999929503</c:v>
                </c:pt>
                <c:pt idx="1819">
                  <c:v>39512.791666595949</c:v>
                </c:pt>
                <c:pt idx="1820">
                  <c:v>39512.833333262701</c:v>
                </c:pt>
                <c:pt idx="1821">
                  <c:v>39512.874999929343</c:v>
                </c:pt>
                <c:pt idx="1822">
                  <c:v>39512.916666596153</c:v>
                </c:pt>
                <c:pt idx="1823">
                  <c:v>39512.958333262613</c:v>
                </c:pt>
                <c:pt idx="1824">
                  <c:v>39512.999999929198</c:v>
                </c:pt>
                <c:pt idx="1825">
                  <c:v>39513.041666595775</c:v>
                </c:pt>
                <c:pt idx="1826">
                  <c:v>39513.083333262497</c:v>
                </c:pt>
                <c:pt idx="1827">
                  <c:v>39513.124999929103</c:v>
                </c:pt>
                <c:pt idx="1828">
                  <c:v>39513.166666595585</c:v>
                </c:pt>
                <c:pt idx="1829">
                  <c:v>39513.208333262402</c:v>
                </c:pt>
                <c:pt idx="1830">
                  <c:v>39513.249999929001</c:v>
                </c:pt>
                <c:pt idx="1831">
                  <c:v>39513.291666595396</c:v>
                </c:pt>
                <c:pt idx="1832">
                  <c:v>39513.333333262199</c:v>
                </c:pt>
                <c:pt idx="1833">
                  <c:v>39513.374999929103</c:v>
                </c:pt>
                <c:pt idx="1834">
                  <c:v>39513.416666595498</c:v>
                </c:pt>
                <c:pt idx="1835">
                  <c:v>39513.458333262213</c:v>
                </c:pt>
                <c:pt idx="1836">
                  <c:v>39513.499999928797</c:v>
                </c:pt>
                <c:pt idx="1837">
                  <c:v>39513.541666595404</c:v>
                </c:pt>
                <c:pt idx="1838">
                  <c:v>39513.583333262002</c:v>
                </c:pt>
                <c:pt idx="1839">
                  <c:v>39513.624999928601</c:v>
                </c:pt>
                <c:pt idx="1840">
                  <c:v>39513.666666595185</c:v>
                </c:pt>
                <c:pt idx="1841">
                  <c:v>39513.7083332619</c:v>
                </c:pt>
                <c:pt idx="1842">
                  <c:v>39513.749999928499</c:v>
                </c:pt>
                <c:pt idx="1843">
                  <c:v>39513.791666594974</c:v>
                </c:pt>
                <c:pt idx="1844">
                  <c:v>39513.833333261784</c:v>
                </c:pt>
                <c:pt idx="1845">
                  <c:v>39513.87499992863</c:v>
                </c:pt>
                <c:pt idx="1846">
                  <c:v>39513.916666595003</c:v>
                </c:pt>
                <c:pt idx="1847">
                  <c:v>39513.958333261697</c:v>
                </c:pt>
                <c:pt idx="1848">
                  <c:v>39513.999999928303</c:v>
                </c:pt>
                <c:pt idx="1849">
                  <c:v>39514.041666594901</c:v>
                </c:pt>
                <c:pt idx="1850">
                  <c:v>39514.0833332615</c:v>
                </c:pt>
                <c:pt idx="1851">
                  <c:v>39514.124999928201</c:v>
                </c:pt>
                <c:pt idx="1852">
                  <c:v>39514.1666665948</c:v>
                </c:pt>
                <c:pt idx="1853">
                  <c:v>39514.208333261384</c:v>
                </c:pt>
                <c:pt idx="1854">
                  <c:v>39514.249999928099</c:v>
                </c:pt>
                <c:pt idx="1855">
                  <c:v>39514.291666594574</c:v>
                </c:pt>
                <c:pt idx="1856">
                  <c:v>39514.333333261275</c:v>
                </c:pt>
                <c:pt idx="1857">
                  <c:v>39514.374999928099</c:v>
                </c:pt>
                <c:pt idx="1858">
                  <c:v>39514.416666594603</c:v>
                </c:pt>
                <c:pt idx="1859">
                  <c:v>39514.458333261202</c:v>
                </c:pt>
                <c:pt idx="1860">
                  <c:v>39514.499999927801</c:v>
                </c:pt>
                <c:pt idx="1861">
                  <c:v>39514.541666594501</c:v>
                </c:pt>
                <c:pt idx="1862">
                  <c:v>39514.5833332611</c:v>
                </c:pt>
                <c:pt idx="1863">
                  <c:v>39514.624999927684</c:v>
                </c:pt>
                <c:pt idx="1864">
                  <c:v>39514.666666594276</c:v>
                </c:pt>
                <c:pt idx="1865">
                  <c:v>39514.708333260998</c:v>
                </c:pt>
                <c:pt idx="1866">
                  <c:v>39514.749999927597</c:v>
                </c:pt>
                <c:pt idx="1867">
                  <c:v>39514.791666594174</c:v>
                </c:pt>
                <c:pt idx="1868">
                  <c:v>39514.833333260802</c:v>
                </c:pt>
                <c:pt idx="1869">
                  <c:v>39514.874999927611</c:v>
                </c:pt>
                <c:pt idx="1870">
                  <c:v>39514.916666594203</c:v>
                </c:pt>
                <c:pt idx="1871">
                  <c:v>39514.958333260853</c:v>
                </c:pt>
                <c:pt idx="1872">
                  <c:v>39514.9999999274</c:v>
                </c:pt>
                <c:pt idx="1873">
                  <c:v>39515.041666593985</c:v>
                </c:pt>
                <c:pt idx="1874">
                  <c:v>39515.083333260598</c:v>
                </c:pt>
                <c:pt idx="1875">
                  <c:v>39515.124999927197</c:v>
                </c:pt>
                <c:pt idx="1876">
                  <c:v>39515.166666593876</c:v>
                </c:pt>
                <c:pt idx="1877">
                  <c:v>39515.208333260503</c:v>
                </c:pt>
                <c:pt idx="1878">
                  <c:v>39515.249999927102</c:v>
                </c:pt>
                <c:pt idx="1879">
                  <c:v>39515.291666593534</c:v>
                </c:pt>
                <c:pt idx="1880">
                  <c:v>39515.333333260402</c:v>
                </c:pt>
                <c:pt idx="1881">
                  <c:v>39515.374999927153</c:v>
                </c:pt>
                <c:pt idx="1882">
                  <c:v>39515.416666593599</c:v>
                </c:pt>
                <c:pt idx="1883">
                  <c:v>39515.458333260343</c:v>
                </c:pt>
                <c:pt idx="1884">
                  <c:v>39515.499999926898</c:v>
                </c:pt>
                <c:pt idx="1885">
                  <c:v>39515.541666593475</c:v>
                </c:pt>
                <c:pt idx="1886">
                  <c:v>39515.583333260103</c:v>
                </c:pt>
                <c:pt idx="1887">
                  <c:v>39515.624999926797</c:v>
                </c:pt>
                <c:pt idx="1888">
                  <c:v>39515.666666593374</c:v>
                </c:pt>
                <c:pt idx="1889">
                  <c:v>39515.708333260001</c:v>
                </c:pt>
                <c:pt idx="1890">
                  <c:v>39515.749999926702</c:v>
                </c:pt>
                <c:pt idx="1891">
                  <c:v>39515.791666593024</c:v>
                </c:pt>
                <c:pt idx="1892">
                  <c:v>39515.833333259943</c:v>
                </c:pt>
                <c:pt idx="1893">
                  <c:v>39515.874999926687</c:v>
                </c:pt>
                <c:pt idx="1894">
                  <c:v>39515.916666593199</c:v>
                </c:pt>
                <c:pt idx="1895">
                  <c:v>39515.95833326003</c:v>
                </c:pt>
                <c:pt idx="1896">
                  <c:v>39515.999999926396</c:v>
                </c:pt>
                <c:pt idx="1897">
                  <c:v>39516.041666593075</c:v>
                </c:pt>
                <c:pt idx="1898">
                  <c:v>39516.083333259703</c:v>
                </c:pt>
                <c:pt idx="1899">
                  <c:v>39516.124999926302</c:v>
                </c:pt>
                <c:pt idx="1900">
                  <c:v>39516.166666592901</c:v>
                </c:pt>
                <c:pt idx="1901">
                  <c:v>39516.208333259601</c:v>
                </c:pt>
                <c:pt idx="1902">
                  <c:v>39516.2499999262</c:v>
                </c:pt>
                <c:pt idx="1903">
                  <c:v>39516.291666592566</c:v>
                </c:pt>
                <c:pt idx="1904">
                  <c:v>39516.333333259397</c:v>
                </c:pt>
                <c:pt idx="1905">
                  <c:v>39516.374999926287</c:v>
                </c:pt>
                <c:pt idx="1906">
                  <c:v>39516.416666592697</c:v>
                </c:pt>
                <c:pt idx="1907">
                  <c:v>39516.458333259507</c:v>
                </c:pt>
                <c:pt idx="1908">
                  <c:v>39516.499999926011</c:v>
                </c:pt>
                <c:pt idx="1909">
                  <c:v>39516.541666592595</c:v>
                </c:pt>
                <c:pt idx="1910">
                  <c:v>39516.583333259201</c:v>
                </c:pt>
                <c:pt idx="1911">
                  <c:v>39516.6249999258</c:v>
                </c:pt>
                <c:pt idx="1912">
                  <c:v>39516.6666665925</c:v>
                </c:pt>
                <c:pt idx="1913">
                  <c:v>39516.708333259099</c:v>
                </c:pt>
                <c:pt idx="1914">
                  <c:v>39516.749999925676</c:v>
                </c:pt>
                <c:pt idx="1915">
                  <c:v>39516.791666592166</c:v>
                </c:pt>
                <c:pt idx="1916">
                  <c:v>39516.833333259012</c:v>
                </c:pt>
                <c:pt idx="1917">
                  <c:v>39516.874999925603</c:v>
                </c:pt>
                <c:pt idx="1918">
                  <c:v>39516.916666592202</c:v>
                </c:pt>
                <c:pt idx="1919">
                  <c:v>39516.958333259165</c:v>
                </c:pt>
                <c:pt idx="1920">
                  <c:v>39516.999999925501</c:v>
                </c:pt>
                <c:pt idx="1921">
                  <c:v>39517.0416665921</c:v>
                </c:pt>
                <c:pt idx="1922">
                  <c:v>39517.083333258699</c:v>
                </c:pt>
                <c:pt idx="1923">
                  <c:v>39517.1249999254</c:v>
                </c:pt>
                <c:pt idx="1924">
                  <c:v>39517.166666591984</c:v>
                </c:pt>
                <c:pt idx="1925">
                  <c:v>39517.208333258612</c:v>
                </c:pt>
                <c:pt idx="1926">
                  <c:v>39517.249999925276</c:v>
                </c:pt>
                <c:pt idx="1927">
                  <c:v>39517.291666591605</c:v>
                </c:pt>
                <c:pt idx="1928">
                  <c:v>39517.333333258612</c:v>
                </c:pt>
                <c:pt idx="1929">
                  <c:v>39517.374999925203</c:v>
                </c:pt>
                <c:pt idx="1930">
                  <c:v>39517.416666591802</c:v>
                </c:pt>
                <c:pt idx="1931">
                  <c:v>39517.45833325867</c:v>
                </c:pt>
                <c:pt idx="1932">
                  <c:v>39517.499999924999</c:v>
                </c:pt>
                <c:pt idx="1933">
                  <c:v>39517.541666591584</c:v>
                </c:pt>
                <c:pt idx="1934">
                  <c:v>39517.583333258299</c:v>
                </c:pt>
                <c:pt idx="1935">
                  <c:v>39517.624999924898</c:v>
                </c:pt>
                <c:pt idx="1936">
                  <c:v>39517.666666591504</c:v>
                </c:pt>
                <c:pt idx="1937">
                  <c:v>39517.708333258211</c:v>
                </c:pt>
                <c:pt idx="1938">
                  <c:v>39517.749999924803</c:v>
                </c:pt>
                <c:pt idx="1939">
                  <c:v>39517.791666591118</c:v>
                </c:pt>
                <c:pt idx="1940">
                  <c:v>39517.833333258211</c:v>
                </c:pt>
                <c:pt idx="1941">
                  <c:v>39517.874999924868</c:v>
                </c:pt>
                <c:pt idx="1942">
                  <c:v>39517.9166665913</c:v>
                </c:pt>
                <c:pt idx="1943">
                  <c:v>39517.958333258175</c:v>
                </c:pt>
                <c:pt idx="1944">
                  <c:v>39517.999999924599</c:v>
                </c:pt>
                <c:pt idx="1945">
                  <c:v>39518.041666591176</c:v>
                </c:pt>
                <c:pt idx="1946">
                  <c:v>39518.083333257797</c:v>
                </c:pt>
                <c:pt idx="1947">
                  <c:v>39518.124999924403</c:v>
                </c:pt>
                <c:pt idx="1948">
                  <c:v>39518.166666591074</c:v>
                </c:pt>
                <c:pt idx="1949">
                  <c:v>39518.208333257702</c:v>
                </c:pt>
                <c:pt idx="1950">
                  <c:v>39518.249999924301</c:v>
                </c:pt>
                <c:pt idx="1951">
                  <c:v>39518.29166659082</c:v>
                </c:pt>
                <c:pt idx="1952">
                  <c:v>39518.3333332576</c:v>
                </c:pt>
                <c:pt idx="1953">
                  <c:v>39518.374999924243</c:v>
                </c:pt>
                <c:pt idx="1954">
                  <c:v>39518.416666590798</c:v>
                </c:pt>
                <c:pt idx="1955">
                  <c:v>39518.458333257688</c:v>
                </c:pt>
                <c:pt idx="1956">
                  <c:v>39518.499999924097</c:v>
                </c:pt>
                <c:pt idx="1957">
                  <c:v>39518.541666590674</c:v>
                </c:pt>
                <c:pt idx="1958">
                  <c:v>39518.583333257397</c:v>
                </c:pt>
                <c:pt idx="1959">
                  <c:v>39518.624999924003</c:v>
                </c:pt>
                <c:pt idx="1960">
                  <c:v>39518.666666590594</c:v>
                </c:pt>
                <c:pt idx="1961">
                  <c:v>39518.7083332572</c:v>
                </c:pt>
                <c:pt idx="1962">
                  <c:v>39518.749999923901</c:v>
                </c:pt>
                <c:pt idx="1963">
                  <c:v>39518.791666590267</c:v>
                </c:pt>
                <c:pt idx="1964">
                  <c:v>39518.833333257098</c:v>
                </c:pt>
                <c:pt idx="1965">
                  <c:v>39518.874999923697</c:v>
                </c:pt>
                <c:pt idx="1966">
                  <c:v>39518.916666590398</c:v>
                </c:pt>
                <c:pt idx="1967">
                  <c:v>39518.958333257215</c:v>
                </c:pt>
                <c:pt idx="1968">
                  <c:v>39518.999999923595</c:v>
                </c:pt>
                <c:pt idx="1969">
                  <c:v>39519.041666590274</c:v>
                </c:pt>
                <c:pt idx="1970">
                  <c:v>39519.083333257011</c:v>
                </c:pt>
                <c:pt idx="1971">
                  <c:v>39519.124999923501</c:v>
                </c:pt>
                <c:pt idx="1972">
                  <c:v>39519.166666590085</c:v>
                </c:pt>
                <c:pt idx="1973">
                  <c:v>39519.208333256953</c:v>
                </c:pt>
                <c:pt idx="1974">
                  <c:v>39519.249999923384</c:v>
                </c:pt>
                <c:pt idx="1975">
                  <c:v>39519.291666589721</c:v>
                </c:pt>
                <c:pt idx="1976">
                  <c:v>39519.333333256698</c:v>
                </c:pt>
                <c:pt idx="1977">
                  <c:v>39519.374999923297</c:v>
                </c:pt>
                <c:pt idx="1978">
                  <c:v>39519.416666589903</c:v>
                </c:pt>
                <c:pt idx="1979">
                  <c:v>39519.458333256749</c:v>
                </c:pt>
                <c:pt idx="1980">
                  <c:v>39519.499999923195</c:v>
                </c:pt>
                <c:pt idx="1981">
                  <c:v>39519.541666589626</c:v>
                </c:pt>
                <c:pt idx="1982">
                  <c:v>39519.583333256443</c:v>
                </c:pt>
                <c:pt idx="1983">
                  <c:v>39519.624999922999</c:v>
                </c:pt>
                <c:pt idx="1984">
                  <c:v>39519.666666589575</c:v>
                </c:pt>
                <c:pt idx="1985">
                  <c:v>39519.708333256298</c:v>
                </c:pt>
                <c:pt idx="1986">
                  <c:v>39519.749999922897</c:v>
                </c:pt>
                <c:pt idx="1987">
                  <c:v>39519.791666589321</c:v>
                </c:pt>
                <c:pt idx="1988">
                  <c:v>39519.833333256203</c:v>
                </c:pt>
                <c:pt idx="1989">
                  <c:v>39519.874999922991</c:v>
                </c:pt>
                <c:pt idx="1990">
                  <c:v>39519.916666589401</c:v>
                </c:pt>
                <c:pt idx="1991">
                  <c:v>39519.958333256349</c:v>
                </c:pt>
                <c:pt idx="1992">
                  <c:v>39519.9999999227</c:v>
                </c:pt>
                <c:pt idx="1993">
                  <c:v>39520.041666589175</c:v>
                </c:pt>
                <c:pt idx="1994">
                  <c:v>39520.083333256043</c:v>
                </c:pt>
                <c:pt idx="1995">
                  <c:v>39520.124999922598</c:v>
                </c:pt>
                <c:pt idx="1996">
                  <c:v>39520.166666589175</c:v>
                </c:pt>
                <c:pt idx="1997">
                  <c:v>39520.208333255803</c:v>
                </c:pt>
                <c:pt idx="1998">
                  <c:v>39520.249999922496</c:v>
                </c:pt>
                <c:pt idx="1999">
                  <c:v>39520.291666588877</c:v>
                </c:pt>
                <c:pt idx="2000">
                  <c:v>39520.333333255701</c:v>
                </c:pt>
                <c:pt idx="2001">
                  <c:v>39520.374999922591</c:v>
                </c:pt>
                <c:pt idx="2002">
                  <c:v>39520.416666589001</c:v>
                </c:pt>
                <c:pt idx="2003">
                  <c:v>39520.458333255643</c:v>
                </c:pt>
                <c:pt idx="2004">
                  <c:v>39520.499999922198</c:v>
                </c:pt>
                <c:pt idx="2005">
                  <c:v>39520.541666588884</c:v>
                </c:pt>
                <c:pt idx="2006">
                  <c:v>39520.583333255498</c:v>
                </c:pt>
                <c:pt idx="2007">
                  <c:v>39520.624999922111</c:v>
                </c:pt>
                <c:pt idx="2008">
                  <c:v>39520.666666588586</c:v>
                </c:pt>
                <c:pt idx="2009">
                  <c:v>39520.708333255403</c:v>
                </c:pt>
                <c:pt idx="2010">
                  <c:v>39520.749999922002</c:v>
                </c:pt>
                <c:pt idx="2011">
                  <c:v>39520.791666588397</c:v>
                </c:pt>
                <c:pt idx="2012">
                  <c:v>39520.833333255301</c:v>
                </c:pt>
                <c:pt idx="2013">
                  <c:v>39520.874999922053</c:v>
                </c:pt>
                <c:pt idx="2014">
                  <c:v>39520.916666588499</c:v>
                </c:pt>
                <c:pt idx="2015">
                  <c:v>39520.958333255243</c:v>
                </c:pt>
                <c:pt idx="2016">
                  <c:v>39520.999999921776</c:v>
                </c:pt>
                <c:pt idx="2017">
                  <c:v>39521.041666588375</c:v>
                </c:pt>
                <c:pt idx="2018">
                  <c:v>39521.083333255003</c:v>
                </c:pt>
                <c:pt idx="2019">
                  <c:v>39521.124999921674</c:v>
                </c:pt>
                <c:pt idx="2020">
                  <c:v>39521.166666588186</c:v>
                </c:pt>
                <c:pt idx="2021">
                  <c:v>39521.208333255003</c:v>
                </c:pt>
                <c:pt idx="2022">
                  <c:v>39521.2499999215</c:v>
                </c:pt>
                <c:pt idx="2023">
                  <c:v>39521.291666587997</c:v>
                </c:pt>
                <c:pt idx="2024">
                  <c:v>39521.333333254799</c:v>
                </c:pt>
                <c:pt idx="2025">
                  <c:v>39521.374999921398</c:v>
                </c:pt>
                <c:pt idx="2026">
                  <c:v>39521.416666587997</c:v>
                </c:pt>
                <c:pt idx="2027">
                  <c:v>39521.458333254952</c:v>
                </c:pt>
                <c:pt idx="2028">
                  <c:v>39521.499999921274</c:v>
                </c:pt>
                <c:pt idx="2029">
                  <c:v>39521.541666587749</c:v>
                </c:pt>
                <c:pt idx="2030">
                  <c:v>39521.583333254603</c:v>
                </c:pt>
                <c:pt idx="2031">
                  <c:v>39521.624999921194</c:v>
                </c:pt>
                <c:pt idx="2032">
                  <c:v>39521.666666587596</c:v>
                </c:pt>
                <c:pt idx="2033">
                  <c:v>39521.708333254399</c:v>
                </c:pt>
                <c:pt idx="2034">
                  <c:v>39521.7499999211</c:v>
                </c:pt>
                <c:pt idx="2035">
                  <c:v>39521.791666587385</c:v>
                </c:pt>
                <c:pt idx="2036">
                  <c:v>39521.833333254297</c:v>
                </c:pt>
                <c:pt idx="2037">
                  <c:v>39521.874999921012</c:v>
                </c:pt>
                <c:pt idx="2038">
                  <c:v>39521.916666587596</c:v>
                </c:pt>
                <c:pt idx="2039">
                  <c:v>39521.958333254399</c:v>
                </c:pt>
                <c:pt idx="2040">
                  <c:v>39521.999999920801</c:v>
                </c:pt>
                <c:pt idx="2041">
                  <c:v>39522.041666587349</c:v>
                </c:pt>
                <c:pt idx="2042">
                  <c:v>39522.083333254202</c:v>
                </c:pt>
                <c:pt idx="2043">
                  <c:v>39522.124999920685</c:v>
                </c:pt>
                <c:pt idx="2044">
                  <c:v>39522.166666587174</c:v>
                </c:pt>
                <c:pt idx="2045">
                  <c:v>39522.208333253999</c:v>
                </c:pt>
                <c:pt idx="2046">
                  <c:v>39522.249999920597</c:v>
                </c:pt>
                <c:pt idx="2047">
                  <c:v>39522.291666586934</c:v>
                </c:pt>
                <c:pt idx="2048">
                  <c:v>39522.333333253897</c:v>
                </c:pt>
                <c:pt idx="2049">
                  <c:v>39522.374999920612</c:v>
                </c:pt>
                <c:pt idx="2050">
                  <c:v>39522.416666587102</c:v>
                </c:pt>
                <c:pt idx="2051">
                  <c:v>39522.458333253853</c:v>
                </c:pt>
                <c:pt idx="2052">
                  <c:v>39522.499999920401</c:v>
                </c:pt>
                <c:pt idx="2053">
                  <c:v>39522.541666586985</c:v>
                </c:pt>
                <c:pt idx="2054">
                  <c:v>39522.583333253599</c:v>
                </c:pt>
                <c:pt idx="2055">
                  <c:v>39522.624999920285</c:v>
                </c:pt>
                <c:pt idx="2056">
                  <c:v>39522.666666586876</c:v>
                </c:pt>
                <c:pt idx="2057">
                  <c:v>39522.708333253497</c:v>
                </c:pt>
                <c:pt idx="2058">
                  <c:v>39522.749999920103</c:v>
                </c:pt>
                <c:pt idx="2059">
                  <c:v>39522.791666586534</c:v>
                </c:pt>
                <c:pt idx="2060">
                  <c:v>39522.833333253402</c:v>
                </c:pt>
                <c:pt idx="2061">
                  <c:v>39522.874999920168</c:v>
                </c:pt>
                <c:pt idx="2062">
                  <c:v>39522.916666586701</c:v>
                </c:pt>
                <c:pt idx="2063">
                  <c:v>39522.958333253453</c:v>
                </c:pt>
                <c:pt idx="2064">
                  <c:v>39522.999999919884</c:v>
                </c:pt>
                <c:pt idx="2065">
                  <c:v>39523.041666586476</c:v>
                </c:pt>
                <c:pt idx="2066">
                  <c:v>39523.083333253198</c:v>
                </c:pt>
                <c:pt idx="2067">
                  <c:v>39523.124999919775</c:v>
                </c:pt>
                <c:pt idx="2068">
                  <c:v>39523.166666586374</c:v>
                </c:pt>
                <c:pt idx="2069">
                  <c:v>39523.208333253002</c:v>
                </c:pt>
                <c:pt idx="2070">
                  <c:v>39523.249999919586</c:v>
                </c:pt>
                <c:pt idx="2071">
                  <c:v>39523.291666586047</c:v>
                </c:pt>
                <c:pt idx="2072">
                  <c:v>39523.333333253002</c:v>
                </c:pt>
                <c:pt idx="2073">
                  <c:v>39523.374999919601</c:v>
                </c:pt>
                <c:pt idx="2074">
                  <c:v>39523.416666586199</c:v>
                </c:pt>
                <c:pt idx="2075">
                  <c:v>39523.458333253046</c:v>
                </c:pt>
                <c:pt idx="2076">
                  <c:v>39523.499999919375</c:v>
                </c:pt>
                <c:pt idx="2077">
                  <c:v>39523.541666586076</c:v>
                </c:pt>
                <c:pt idx="2078">
                  <c:v>39523.583333252711</c:v>
                </c:pt>
                <c:pt idx="2079">
                  <c:v>39523.624999919186</c:v>
                </c:pt>
                <c:pt idx="2080">
                  <c:v>39523.666666585974</c:v>
                </c:pt>
                <c:pt idx="2081">
                  <c:v>39523.708333252602</c:v>
                </c:pt>
                <c:pt idx="2082">
                  <c:v>39523.749999919186</c:v>
                </c:pt>
                <c:pt idx="2083">
                  <c:v>39523.79166658545</c:v>
                </c:pt>
                <c:pt idx="2084">
                  <c:v>39523.833333252602</c:v>
                </c:pt>
                <c:pt idx="2085">
                  <c:v>39523.874999919099</c:v>
                </c:pt>
                <c:pt idx="2086">
                  <c:v>39523.916666585676</c:v>
                </c:pt>
                <c:pt idx="2087">
                  <c:v>39523.958333252529</c:v>
                </c:pt>
                <c:pt idx="2088">
                  <c:v>39523.999999918997</c:v>
                </c:pt>
                <c:pt idx="2089">
                  <c:v>39524.041666585574</c:v>
                </c:pt>
                <c:pt idx="2090">
                  <c:v>39524.083333252202</c:v>
                </c:pt>
                <c:pt idx="2091">
                  <c:v>39524.124999918902</c:v>
                </c:pt>
                <c:pt idx="2092">
                  <c:v>39524.166666585326</c:v>
                </c:pt>
                <c:pt idx="2093">
                  <c:v>39524.208333252143</c:v>
                </c:pt>
                <c:pt idx="2094">
                  <c:v>39524.249999918684</c:v>
                </c:pt>
                <c:pt idx="2095">
                  <c:v>39524.291666585043</c:v>
                </c:pt>
                <c:pt idx="2096">
                  <c:v>39524.333333251998</c:v>
                </c:pt>
                <c:pt idx="2097">
                  <c:v>39524.374999918611</c:v>
                </c:pt>
                <c:pt idx="2098">
                  <c:v>39524.416666585275</c:v>
                </c:pt>
                <c:pt idx="2099">
                  <c:v>39524.458333252129</c:v>
                </c:pt>
                <c:pt idx="2100">
                  <c:v>39524.499999918502</c:v>
                </c:pt>
                <c:pt idx="2101">
                  <c:v>39524.541666584984</c:v>
                </c:pt>
                <c:pt idx="2102">
                  <c:v>39524.583333251801</c:v>
                </c:pt>
                <c:pt idx="2103">
                  <c:v>39524.6249999184</c:v>
                </c:pt>
                <c:pt idx="2104">
                  <c:v>39524.666666584984</c:v>
                </c:pt>
                <c:pt idx="2105">
                  <c:v>39524.708333251598</c:v>
                </c:pt>
                <c:pt idx="2106">
                  <c:v>39524.749999918284</c:v>
                </c:pt>
                <c:pt idx="2107">
                  <c:v>39524.791666584606</c:v>
                </c:pt>
                <c:pt idx="2108">
                  <c:v>39524.833333251503</c:v>
                </c:pt>
                <c:pt idx="2109">
                  <c:v>39524.874999918211</c:v>
                </c:pt>
                <c:pt idx="2110">
                  <c:v>39524.916666584802</c:v>
                </c:pt>
                <c:pt idx="2111">
                  <c:v>39524.958333251569</c:v>
                </c:pt>
                <c:pt idx="2112">
                  <c:v>39524.999999918</c:v>
                </c:pt>
                <c:pt idx="2113">
                  <c:v>39525.041666584584</c:v>
                </c:pt>
                <c:pt idx="2114">
                  <c:v>39525.083333251285</c:v>
                </c:pt>
                <c:pt idx="2115">
                  <c:v>39525.124999917884</c:v>
                </c:pt>
                <c:pt idx="2116">
                  <c:v>39525.166666584584</c:v>
                </c:pt>
                <c:pt idx="2117">
                  <c:v>39525.208333251197</c:v>
                </c:pt>
                <c:pt idx="2118">
                  <c:v>39525.249999917804</c:v>
                </c:pt>
                <c:pt idx="2119">
                  <c:v>39525.291666584119</c:v>
                </c:pt>
                <c:pt idx="2120">
                  <c:v>39525.333333251103</c:v>
                </c:pt>
                <c:pt idx="2121">
                  <c:v>39525.374999917702</c:v>
                </c:pt>
                <c:pt idx="2122">
                  <c:v>39525.4166665843</c:v>
                </c:pt>
                <c:pt idx="2123">
                  <c:v>39525.458333251168</c:v>
                </c:pt>
                <c:pt idx="2124">
                  <c:v>39525.499999917585</c:v>
                </c:pt>
                <c:pt idx="2125">
                  <c:v>39525.541666584184</c:v>
                </c:pt>
                <c:pt idx="2126">
                  <c:v>39525.583333250797</c:v>
                </c:pt>
                <c:pt idx="2127">
                  <c:v>39525.624999917476</c:v>
                </c:pt>
                <c:pt idx="2128">
                  <c:v>39525.666666584075</c:v>
                </c:pt>
                <c:pt idx="2129">
                  <c:v>39525.708333250703</c:v>
                </c:pt>
                <c:pt idx="2130">
                  <c:v>39525.749999917185</c:v>
                </c:pt>
                <c:pt idx="2131">
                  <c:v>39525.791666583667</c:v>
                </c:pt>
                <c:pt idx="2132">
                  <c:v>39525.833333250601</c:v>
                </c:pt>
                <c:pt idx="2133">
                  <c:v>39525.8749999172</c:v>
                </c:pt>
                <c:pt idx="2134">
                  <c:v>39525.9166665839</c:v>
                </c:pt>
                <c:pt idx="2135">
                  <c:v>39525.958333250703</c:v>
                </c:pt>
                <c:pt idx="2136">
                  <c:v>39525.999999917076</c:v>
                </c:pt>
                <c:pt idx="2137">
                  <c:v>39526.0416665835</c:v>
                </c:pt>
                <c:pt idx="2138">
                  <c:v>39526.083333250397</c:v>
                </c:pt>
                <c:pt idx="2139">
                  <c:v>39526.124999916996</c:v>
                </c:pt>
                <c:pt idx="2140">
                  <c:v>39526.166666583435</c:v>
                </c:pt>
                <c:pt idx="2141">
                  <c:v>39526.208333250303</c:v>
                </c:pt>
                <c:pt idx="2142">
                  <c:v>39526.249999916901</c:v>
                </c:pt>
                <c:pt idx="2143">
                  <c:v>39526.291666583144</c:v>
                </c:pt>
                <c:pt idx="2144">
                  <c:v>39526.333333250099</c:v>
                </c:pt>
                <c:pt idx="2145">
                  <c:v>39526.374999916799</c:v>
                </c:pt>
                <c:pt idx="2146">
                  <c:v>39526.416666583384</c:v>
                </c:pt>
                <c:pt idx="2147">
                  <c:v>39526.458333250222</c:v>
                </c:pt>
                <c:pt idx="2148">
                  <c:v>39526.499999916596</c:v>
                </c:pt>
                <c:pt idx="2149">
                  <c:v>39526.541666583107</c:v>
                </c:pt>
                <c:pt idx="2150">
                  <c:v>39526.583333250011</c:v>
                </c:pt>
                <c:pt idx="2151">
                  <c:v>39526.624999916501</c:v>
                </c:pt>
                <c:pt idx="2152">
                  <c:v>39526.666666583027</c:v>
                </c:pt>
                <c:pt idx="2153">
                  <c:v>39526.708333249953</c:v>
                </c:pt>
                <c:pt idx="2154">
                  <c:v>39526.749999916385</c:v>
                </c:pt>
                <c:pt idx="2155">
                  <c:v>39526.791666582722</c:v>
                </c:pt>
                <c:pt idx="2156">
                  <c:v>39526.833333249699</c:v>
                </c:pt>
                <c:pt idx="2157">
                  <c:v>39526.874999916297</c:v>
                </c:pt>
                <c:pt idx="2158">
                  <c:v>39526.916666582903</c:v>
                </c:pt>
                <c:pt idx="2159">
                  <c:v>39526.958333249844</c:v>
                </c:pt>
                <c:pt idx="2160">
                  <c:v>39526.999999916196</c:v>
                </c:pt>
                <c:pt idx="2161">
                  <c:v>39527.041666582627</c:v>
                </c:pt>
                <c:pt idx="2162">
                  <c:v>39527.083333249553</c:v>
                </c:pt>
                <c:pt idx="2163">
                  <c:v>39527.124999916101</c:v>
                </c:pt>
                <c:pt idx="2164">
                  <c:v>39527.166666582576</c:v>
                </c:pt>
                <c:pt idx="2165">
                  <c:v>39527.208333249298</c:v>
                </c:pt>
                <c:pt idx="2166">
                  <c:v>39527.249999915875</c:v>
                </c:pt>
                <c:pt idx="2167">
                  <c:v>39527.291666582321</c:v>
                </c:pt>
                <c:pt idx="2168">
                  <c:v>39527.333333249211</c:v>
                </c:pt>
                <c:pt idx="2169">
                  <c:v>39527.374999915803</c:v>
                </c:pt>
                <c:pt idx="2170">
                  <c:v>39527.416666582503</c:v>
                </c:pt>
                <c:pt idx="2171">
                  <c:v>39527.458333249349</c:v>
                </c:pt>
                <c:pt idx="2172">
                  <c:v>39527.499999915584</c:v>
                </c:pt>
                <c:pt idx="2173">
                  <c:v>39527.541666582176</c:v>
                </c:pt>
                <c:pt idx="2174">
                  <c:v>39527.583333249153</c:v>
                </c:pt>
                <c:pt idx="2175">
                  <c:v>39527.624999915584</c:v>
                </c:pt>
                <c:pt idx="2176">
                  <c:v>39527.666666582176</c:v>
                </c:pt>
                <c:pt idx="2177">
                  <c:v>39527.708333249087</c:v>
                </c:pt>
                <c:pt idx="2178">
                  <c:v>39527.749999915475</c:v>
                </c:pt>
                <c:pt idx="2179">
                  <c:v>39527.791666581797</c:v>
                </c:pt>
                <c:pt idx="2180">
                  <c:v>39527.833333248891</c:v>
                </c:pt>
                <c:pt idx="2181">
                  <c:v>39527.874999915402</c:v>
                </c:pt>
                <c:pt idx="2182">
                  <c:v>39527.916666582001</c:v>
                </c:pt>
                <c:pt idx="2183">
                  <c:v>39527.958333248913</c:v>
                </c:pt>
                <c:pt idx="2184">
                  <c:v>39527.999999915184</c:v>
                </c:pt>
                <c:pt idx="2185">
                  <c:v>39528.041666581667</c:v>
                </c:pt>
                <c:pt idx="2186">
                  <c:v>39528.083333248687</c:v>
                </c:pt>
                <c:pt idx="2187">
                  <c:v>39528.124999915075</c:v>
                </c:pt>
                <c:pt idx="2188">
                  <c:v>39528.166666581557</c:v>
                </c:pt>
                <c:pt idx="2189">
                  <c:v>39528.208333248622</c:v>
                </c:pt>
                <c:pt idx="2190">
                  <c:v>39528.249999914995</c:v>
                </c:pt>
                <c:pt idx="2191">
                  <c:v>39528.291666581237</c:v>
                </c:pt>
                <c:pt idx="2192">
                  <c:v>39528.333333248476</c:v>
                </c:pt>
                <c:pt idx="2193">
                  <c:v>39528.374999915002</c:v>
                </c:pt>
                <c:pt idx="2194">
                  <c:v>39528.416666581485</c:v>
                </c:pt>
                <c:pt idx="2195">
                  <c:v>39528.458333248498</c:v>
                </c:pt>
                <c:pt idx="2196">
                  <c:v>39528.499999914784</c:v>
                </c:pt>
                <c:pt idx="2197">
                  <c:v>39528.541666581157</c:v>
                </c:pt>
                <c:pt idx="2198">
                  <c:v>39528.583333248214</c:v>
                </c:pt>
                <c:pt idx="2199">
                  <c:v>39528.624999914675</c:v>
                </c:pt>
                <c:pt idx="2200">
                  <c:v>39528.666666581099</c:v>
                </c:pt>
                <c:pt idx="2201">
                  <c:v>39528.708333248069</c:v>
                </c:pt>
                <c:pt idx="2202">
                  <c:v>39528.749999914595</c:v>
                </c:pt>
                <c:pt idx="2203">
                  <c:v>39528.791666580888</c:v>
                </c:pt>
                <c:pt idx="2204">
                  <c:v>39528.833333247843</c:v>
                </c:pt>
                <c:pt idx="2205">
                  <c:v>39528.874999914398</c:v>
                </c:pt>
                <c:pt idx="2206">
                  <c:v>39528.916666581084</c:v>
                </c:pt>
                <c:pt idx="2207">
                  <c:v>39528.958333247967</c:v>
                </c:pt>
                <c:pt idx="2208">
                  <c:v>39528.999999914275</c:v>
                </c:pt>
                <c:pt idx="2209">
                  <c:v>39529.04166658075</c:v>
                </c:pt>
                <c:pt idx="2210">
                  <c:v>39529.083333247603</c:v>
                </c:pt>
                <c:pt idx="2211">
                  <c:v>39529.124999914195</c:v>
                </c:pt>
                <c:pt idx="2212">
                  <c:v>39529.166666580597</c:v>
                </c:pt>
                <c:pt idx="2213">
                  <c:v>39529.208333247603</c:v>
                </c:pt>
                <c:pt idx="2214">
                  <c:v>39529.2499999141</c:v>
                </c:pt>
                <c:pt idx="2215">
                  <c:v>39529.291666580386</c:v>
                </c:pt>
                <c:pt idx="2216">
                  <c:v>39529.333333247298</c:v>
                </c:pt>
                <c:pt idx="2217">
                  <c:v>39529.374999913998</c:v>
                </c:pt>
                <c:pt idx="2218">
                  <c:v>39529.416666580597</c:v>
                </c:pt>
                <c:pt idx="2219">
                  <c:v>39529.458333247407</c:v>
                </c:pt>
                <c:pt idx="2220">
                  <c:v>39529.499999913904</c:v>
                </c:pt>
                <c:pt idx="2221">
                  <c:v>39529.54166658035</c:v>
                </c:pt>
                <c:pt idx="2222">
                  <c:v>39529.583333247203</c:v>
                </c:pt>
                <c:pt idx="2223">
                  <c:v>39529.624999913576</c:v>
                </c:pt>
                <c:pt idx="2224">
                  <c:v>39529.666666580197</c:v>
                </c:pt>
                <c:pt idx="2225">
                  <c:v>39529.708333247043</c:v>
                </c:pt>
                <c:pt idx="2226">
                  <c:v>39529.749999913576</c:v>
                </c:pt>
                <c:pt idx="2227">
                  <c:v>39529.791666579949</c:v>
                </c:pt>
                <c:pt idx="2228">
                  <c:v>39529.833333247043</c:v>
                </c:pt>
                <c:pt idx="2229">
                  <c:v>39529.874999913503</c:v>
                </c:pt>
                <c:pt idx="2230">
                  <c:v>39529.916666580102</c:v>
                </c:pt>
                <c:pt idx="2231">
                  <c:v>39529.958333247108</c:v>
                </c:pt>
                <c:pt idx="2232">
                  <c:v>39529.999999913227</c:v>
                </c:pt>
                <c:pt idx="2233">
                  <c:v>39530.041666579986</c:v>
                </c:pt>
                <c:pt idx="2234">
                  <c:v>39530.083333246643</c:v>
                </c:pt>
                <c:pt idx="2235">
                  <c:v>39530.124999913176</c:v>
                </c:pt>
                <c:pt idx="2236">
                  <c:v>39530.166666579884</c:v>
                </c:pt>
                <c:pt idx="2237">
                  <c:v>39530.208333246643</c:v>
                </c:pt>
                <c:pt idx="2238">
                  <c:v>39530.249999913176</c:v>
                </c:pt>
                <c:pt idx="2239">
                  <c:v>39530.291666579549</c:v>
                </c:pt>
                <c:pt idx="2240">
                  <c:v>39530.333333246606</c:v>
                </c:pt>
                <c:pt idx="2241">
                  <c:v>39530.374999913001</c:v>
                </c:pt>
                <c:pt idx="2242">
                  <c:v>39530.416666579702</c:v>
                </c:pt>
                <c:pt idx="2243">
                  <c:v>39530.458333246628</c:v>
                </c:pt>
                <c:pt idx="2244">
                  <c:v>39530.4999999129</c:v>
                </c:pt>
                <c:pt idx="2245">
                  <c:v>39530.541666579484</c:v>
                </c:pt>
                <c:pt idx="2246">
                  <c:v>39530.583333246213</c:v>
                </c:pt>
                <c:pt idx="2247">
                  <c:v>39530.624999912776</c:v>
                </c:pt>
                <c:pt idx="2248">
                  <c:v>39530.666666579375</c:v>
                </c:pt>
                <c:pt idx="2249">
                  <c:v>39530.708333246213</c:v>
                </c:pt>
                <c:pt idx="2250">
                  <c:v>39530.749999912674</c:v>
                </c:pt>
                <c:pt idx="2251">
                  <c:v>39530.791666579076</c:v>
                </c:pt>
                <c:pt idx="2252">
                  <c:v>39530.833333246053</c:v>
                </c:pt>
                <c:pt idx="2253">
                  <c:v>39530.874999912601</c:v>
                </c:pt>
                <c:pt idx="2254">
                  <c:v>39530.9166665792</c:v>
                </c:pt>
                <c:pt idx="2255">
                  <c:v>39530.958333246075</c:v>
                </c:pt>
                <c:pt idx="2256">
                  <c:v>39530.999999912485</c:v>
                </c:pt>
                <c:pt idx="2257">
                  <c:v>39531.041666579084</c:v>
                </c:pt>
                <c:pt idx="2258">
                  <c:v>39531.083333245697</c:v>
                </c:pt>
                <c:pt idx="2259">
                  <c:v>39531.124999912274</c:v>
                </c:pt>
                <c:pt idx="2260">
                  <c:v>39531.166666579004</c:v>
                </c:pt>
                <c:pt idx="2261">
                  <c:v>39531.208333245602</c:v>
                </c:pt>
                <c:pt idx="2262">
                  <c:v>39531.249999912194</c:v>
                </c:pt>
                <c:pt idx="2263">
                  <c:v>39531.291666578727</c:v>
                </c:pt>
                <c:pt idx="2264">
                  <c:v>39531.333333245602</c:v>
                </c:pt>
                <c:pt idx="2265">
                  <c:v>39531.374999912099</c:v>
                </c:pt>
                <c:pt idx="2266">
                  <c:v>39531.416666578698</c:v>
                </c:pt>
                <c:pt idx="2267">
                  <c:v>39531.458333245646</c:v>
                </c:pt>
                <c:pt idx="2268">
                  <c:v>39531.499999911975</c:v>
                </c:pt>
                <c:pt idx="2269">
                  <c:v>39531.541666578596</c:v>
                </c:pt>
                <c:pt idx="2270">
                  <c:v>39531.583333245202</c:v>
                </c:pt>
                <c:pt idx="2271">
                  <c:v>39531.624999911874</c:v>
                </c:pt>
                <c:pt idx="2272">
                  <c:v>39531.666666578501</c:v>
                </c:pt>
                <c:pt idx="2273">
                  <c:v>39531.708333245202</c:v>
                </c:pt>
                <c:pt idx="2274">
                  <c:v>39531.749999911619</c:v>
                </c:pt>
                <c:pt idx="2275">
                  <c:v>39531.791666578174</c:v>
                </c:pt>
                <c:pt idx="2276">
                  <c:v>39531.833333245013</c:v>
                </c:pt>
                <c:pt idx="2277">
                  <c:v>39531.874999911597</c:v>
                </c:pt>
                <c:pt idx="2278">
                  <c:v>39531.916666578298</c:v>
                </c:pt>
                <c:pt idx="2279">
                  <c:v>39531.958333245188</c:v>
                </c:pt>
                <c:pt idx="2280">
                  <c:v>39531.99999991135</c:v>
                </c:pt>
                <c:pt idx="2281">
                  <c:v>39532.041666578196</c:v>
                </c:pt>
                <c:pt idx="2282">
                  <c:v>39532.083333244991</c:v>
                </c:pt>
                <c:pt idx="2283">
                  <c:v>39532.124999911197</c:v>
                </c:pt>
                <c:pt idx="2284">
                  <c:v>39532.166666577985</c:v>
                </c:pt>
                <c:pt idx="2285">
                  <c:v>39532.208333244853</c:v>
                </c:pt>
                <c:pt idx="2286">
                  <c:v>39532.249999911175</c:v>
                </c:pt>
                <c:pt idx="2287">
                  <c:v>39532.291666577621</c:v>
                </c:pt>
                <c:pt idx="2288">
                  <c:v>39532.333333244613</c:v>
                </c:pt>
                <c:pt idx="2289">
                  <c:v>39532.374999911197</c:v>
                </c:pt>
                <c:pt idx="2290">
                  <c:v>39532.416666577803</c:v>
                </c:pt>
                <c:pt idx="2291">
                  <c:v>39532.4583332447</c:v>
                </c:pt>
                <c:pt idx="2292">
                  <c:v>39532.499999910986</c:v>
                </c:pt>
                <c:pt idx="2293">
                  <c:v>39532.541666577585</c:v>
                </c:pt>
                <c:pt idx="2294">
                  <c:v>39532.583333244453</c:v>
                </c:pt>
                <c:pt idx="2295">
                  <c:v>39532.624999910884</c:v>
                </c:pt>
                <c:pt idx="2296">
                  <c:v>39532.666666577585</c:v>
                </c:pt>
                <c:pt idx="2297">
                  <c:v>39532.708333244213</c:v>
                </c:pt>
                <c:pt idx="2298">
                  <c:v>39532.749999910775</c:v>
                </c:pt>
                <c:pt idx="2299">
                  <c:v>39532.791666577221</c:v>
                </c:pt>
                <c:pt idx="2300">
                  <c:v>39532.833333244213</c:v>
                </c:pt>
                <c:pt idx="2301">
                  <c:v>39532.874999910702</c:v>
                </c:pt>
                <c:pt idx="2302">
                  <c:v>39532.916666577301</c:v>
                </c:pt>
                <c:pt idx="2303">
                  <c:v>39532.9583332443</c:v>
                </c:pt>
                <c:pt idx="2304">
                  <c:v>39532.999999910586</c:v>
                </c:pt>
                <c:pt idx="2305">
                  <c:v>39533.041666577185</c:v>
                </c:pt>
                <c:pt idx="2306">
                  <c:v>39533.083333243798</c:v>
                </c:pt>
                <c:pt idx="2307">
                  <c:v>39533.124999910484</c:v>
                </c:pt>
                <c:pt idx="2308">
                  <c:v>39533.166666577075</c:v>
                </c:pt>
                <c:pt idx="2309">
                  <c:v>39533.208333243703</c:v>
                </c:pt>
                <c:pt idx="2310">
                  <c:v>39533.249999910375</c:v>
                </c:pt>
                <c:pt idx="2311">
                  <c:v>39533.291666576974</c:v>
                </c:pt>
                <c:pt idx="2312">
                  <c:v>39533.333333243601</c:v>
                </c:pt>
                <c:pt idx="2313">
                  <c:v>39533.3749999102</c:v>
                </c:pt>
                <c:pt idx="2314">
                  <c:v>39533.416666577003</c:v>
                </c:pt>
                <c:pt idx="2315">
                  <c:v>39533.458333243703</c:v>
                </c:pt>
                <c:pt idx="2316">
                  <c:v>39533.499999910084</c:v>
                </c:pt>
                <c:pt idx="2317">
                  <c:v>39533.541666576784</c:v>
                </c:pt>
                <c:pt idx="2318">
                  <c:v>39533.583333243398</c:v>
                </c:pt>
                <c:pt idx="2319">
                  <c:v>39533.624999909996</c:v>
                </c:pt>
                <c:pt idx="2320">
                  <c:v>39533.666666576595</c:v>
                </c:pt>
                <c:pt idx="2321">
                  <c:v>39533.708333243303</c:v>
                </c:pt>
                <c:pt idx="2322">
                  <c:v>39533.749999909902</c:v>
                </c:pt>
                <c:pt idx="2323">
                  <c:v>39533.791666576297</c:v>
                </c:pt>
                <c:pt idx="2324">
                  <c:v>39533.833333243201</c:v>
                </c:pt>
                <c:pt idx="2325">
                  <c:v>39533.874999909953</c:v>
                </c:pt>
                <c:pt idx="2326">
                  <c:v>39533.916666576399</c:v>
                </c:pt>
                <c:pt idx="2327">
                  <c:v>39533.95833324323</c:v>
                </c:pt>
                <c:pt idx="2328">
                  <c:v>39533.999999909684</c:v>
                </c:pt>
                <c:pt idx="2329">
                  <c:v>39534.041666576275</c:v>
                </c:pt>
                <c:pt idx="2330">
                  <c:v>39534.083333243012</c:v>
                </c:pt>
                <c:pt idx="2331">
                  <c:v>39534.124999909502</c:v>
                </c:pt>
                <c:pt idx="2332">
                  <c:v>39534.166666576195</c:v>
                </c:pt>
                <c:pt idx="2333">
                  <c:v>39534.208333242968</c:v>
                </c:pt>
                <c:pt idx="2334">
                  <c:v>39534.2499999094</c:v>
                </c:pt>
                <c:pt idx="2335">
                  <c:v>39534.291666575897</c:v>
                </c:pt>
                <c:pt idx="2336">
                  <c:v>39534.333333242699</c:v>
                </c:pt>
                <c:pt idx="2337">
                  <c:v>39534.374999909298</c:v>
                </c:pt>
                <c:pt idx="2338">
                  <c:v>39534.416666575897</c:v>
                </c:pt>
                <c:pt idx="2339">
                  <c:v>39534.458333242852</c:v>
                </c:pt>
                <c:pt idx="2340">
                  <c:v>39534.499999909196</c:v>
                </c:pt>
                <c:pt idx="2341">
                  <c:v>39534.541666575649</c:v>
                </c:pt>
                <c:pt idx="2342">
                  <c:v>39534.583333242612</c:v>
                </c:pt>
                <c:pt idx="2343">
                  <c:v>39534.624999909101</c:v>
                </c:pt>
                <c:pt idx="2344">
                  <c:v>39534.666666575584</c:v>
                </c:pt>
                <c:pt idx="2345">
                  <c:v>39534.708333242299</c:v>
                </c:pt>
                <c:pt idx="2346">
                  <c:v>39534.749999909</c:v>
                </c:pt>
                <c:pt idx="2347">
                  <c:v>39534.791666575344</c:v>
                </c:pt>
                <c:pt idx="2348">
                  <c:v>39534.833333242212</c:v>
                </c:pt>
                <c:pt idx="2349">
                  <c:v>39534.874999909014</c:v>
                </c:pt>
                <c:pt idx="2350">
                  <c:v>39534.916666575496</c:v>
                </c:pt>
                <c:pt idx="2351">
                  <c:v>39534.958333242364</c:v>
                </c:pt>
                <c:pt idx="2352">
                  <c:v>39534.999999908701</c:v>
                </c:pt>
                <c:pt idx="2353">
                  <c:v>39535.041666575249</c:v>
                </c:pt>
                <c:pt idx="2354">
                  <c:v>39535.083333242153</c:v>
                </c:pt>
                <c:pt idx="2355">
                  <c:v>39535.124999908599</c:v>
                </c:pt>
                <c:pt idx="2356">
                  <c:v>39535.166666575184</c:v>
                </c:pt>
                <c:pt idx="2357">
                  <c:v>39535.208333241899</c:v>
                </c:pt>
                <c:pt idx="2358">
                  <c:v>39535.249999908498</c:v>
                </c:pt>
                <c:pt idx="2359">
                  <c:v>39535.291666574907</c:v>
                </c:pt>
                <c:pt idx="2360">
                  <c:v>39535.333333241797</c:v>
                </c:pt>
                <c:pt idx="2361">
                  <c:v>39535.374999908607</c:v>
                </c:pt>
                <c:pt idx="2362">
                  <c:v>39535.416666575002</c:v>
                </c:pt>
                <c:pt idx="2363">
                  <c:v>39535.458333241753</c:v>
                </c:pt>
                <c:pt idx="2364">
                  <c:v>39535.499999908301</c:v>
                </c:pt>
                <c:pt idx="2365">
                  <c:v>39535.5416665749</c:v>
                </c:pt>
                <c:pt idx="2366">
                  <c:v>39535.583333241499</c:v>
                </c:pt>
                <c:pt idx="2367">
                  <c:v>39535.624999908097</c:v>
                </c:pt>
                <c:pt idx="2368">
                  <c:v>39535.666666574776</c:v>
                </c:pt>
                <c:pt idx="2369">
                  <c:v>39535.708333241397</c:v>
                </c:pt>
                <c:pt idx="2370">
                  <c:v>39535.749999908003</c:v>
                </c:pt>
                <c:pt idx="2371">
                  <c:v>39535.7916665745</c:v>
                </c:pt>
                <c:pt idx="2372">
                  <c:v>39535.833333241302</c:v>
                </c:pt>
                <c:pt idx="2373">
                  <c:v>39535.874999908068</c:v>
                </c:pt>
                <c:pt idx="2374">
                  <c:v>39535.916666574543</c:v>
                </c:pt>
                <c:pt idx="2375">
                  <c:v>39535.958333241353</c:v>
                </c:pt>
                <c:pt idx="2376">
                  <c:v>39535.999999907785</c:v>
                </c:pt>
                <c:pt idx="2377">
                  <c:v>39536.041666574376</c:v>
                </c:pt>
                <c:pt idx="2378">
                  <c:v>39536.083333241098</c:v>
                </c:pt>
                <c:pt idx="2379">
                  <c:v>39536.124999907675</c:v>
                </c:pt>
                <c:pt idx="2380">
                  <c:v>39536.166666574274</c:v>
                </c:pt>
                <c:pt idx="2381">
                  <c:v>39536.208333241011</c:v>
                </c:pt>
                <c:pt idx="2382">
                  <c:v>39536.249999907595</c:v>
                </c:pt>
                <c:pt idx="2383">
                  <c:v>39536.291666574019</c:v>
                </c:pt>
                <c:pt idx="2384">
                  <c:v>39536.333333240953</c:v>
                </c:pt>
                <c:pt idx="2385">
                  <c:v>39536.374999907399</c:v>
                </c:pt>
                <c:pt idx="2386">
                  <c:v>39536.416666574143</c:v>
                </c:pt>
                <c:pt idx="2387">
                  <c:v>39536.458333240975</c:v>
                </c:pt>
                <c:pt idx="2388">
                  <c:v>39536.499999907275</c:v>
                </c:pt>
                <c:pt idx="2389">
                  <c:v>39536.541666573976</c:v>
                </c:pt>
                <c:pt idx="2390">
                  <c:v>39536.583333240611</c:v>
                </c:pt>
                <c:pt idx="2391">
                  <c:v>39536.624999907195</c:v>
                </c:pt>
                <c:pt idx="2392">
                  <c:v>39536.666666573627</c:v>
                </c:pt>
                <c:pt idx="2393">
                  <c:v>39536.708333240611</c:v>
                </c:pt>
                <c:pt idx="2394">
                  <c:v>39536.749999907101</c:v>
                </c:pt>
                <c:pt idx="2395">
                  <c:v>39536.791666573394</c:v>
                </c:pt>
                <c:pt idx="2396">
                  <c:v>39536.833333240553</c:v>
                </c:pt>
                <c:pt idx="2397">
                  <c:v>39536.874999907013</c:v>
                </c:pt>
                <c:pt idx="2398">
                  <c:v>39536.916666573597</c:v>
                </c:pt>
                <c:pt idx="2399">
                  <c:v>39536.958333240444</c:v>
                </c:pt>
                <c:pt idx="2400">
                  <c:v>39536.999999906897</c:v>
                </c:pt>
                <c:pt idx="2401">
                  <c:v>39537.041666573474</c:v>
                </c:pt>
                <c:pt idx="2402">
                  <c:v>39537.083333240211</c:v>
                </c:pt>
                <c:pt idx="2403">
                  <c:v>39537.124999906802</c:v>
                </c:pt>
                <c:pt idx="2404">
                  <c:v>39537.166666573226</c:v>
                </c:pt>
                <c:pt idx="2405">
                  <c:v>39537.208333240043</c:v>
                </c:pt>
                <c:pt idx="2406">
                  <c:v>39537.249999906599</c:v>
                </c:pt>
                <c:pt idx="2407">
                  <c:v>39537.291666572994</c:v>
                </c:pt>
                <c:pt idx="2408">
                  <c:v>39537.333333239898</c:v>
                </c:pt>
                <c:pt idx="2409">
                  <c:v>39537.374999906613</c:v>
                </c:pt>
                <c:pt idx="2410">
                  <c:v>39537.416666573103</c:v>
                </c:pt>
                <c:pt idx="2411">
                  <c:v>39537.458333240029</c:v>
                </c:pt>
                <c:pt idx="2412">
                  <c:v>39537.499999906402</c:v>
                </c:pt>
                <c:pt idx="2413">
                  <c:v>39537.541666572994</c:v>
                </c:pt>
                <c:pt idx="2414">
                  <c:v>39537.583333239701</c:v>
                </c:pt>
                <c:pt idx="2415">
                  <c:v>39537.6249999063</c:v>
                </c:pt>
                <c:pt idx="2416">
                  <c:v>39537.666666572884</c:v>
                </c:pt>
                <c:pt idx="2417">
                  <c:v>39537.708333239498</c:v>
                </c:pt>
                <c:pt idx="2418">
                  <c:v>39537.749999906198</c:v>
                </c:pt>
                <c:pt idx="2419">
                  <c:v>39537.79166657255</c:v>
                </c:pt>
                <c:pt idx="2420">
                  <c:v>39537.833333239403</c:v>
                </c:pt>
                <c:pt idx="2421">
                  <c:v>39537.874999906213</c:v>
                </c:pt>
                <c:pt idx="2422">
                  <c:v>39537.916666572703</c:v>
                </c:pt>
                <c:pt idx="2423">
                  <c:v>39537.958333239469</c:v>
                </c:pt>
                <c:pt idx="2424">
                  <c:v>39537.9999999059</c:v>
                </c:pt>
                <c:pt idx="2425">
                  <c:v>39538.041666572586</c:v>
                </c:pt>
                <c:pt idx="2426">
                  <c:v>39538.083333239199</c:v>
                </c:pt>
                <c:pt idx="2427">
                  <c:v>39538.124999905784</c:v>
                </c:pt>
                <c:pt idx="2428">
                  <c:v>39538.166666572375</c:v>
                </c:pt>
                <c:pt idx="2429">
                  <c:v>39538.208333239098</c:v>
                </c:pt>
                <c:pt idx="2430">
                  <c:v>39538.249999905704</c:v>
                </c:pt>
                <c:pt idx="2431">
                  <c:v>39538.291666572077</c:v>
                </c:pt>
                <c:pt idx="2432">
                  <c:v>39538.333333239003</c:v>
                </c:pt>
                <c:pt idx="2433">
                  <c:v>39538.374999905602</c:v>
                </c:pt>
                <c:pt idx="2434">
                  <c:v>39538.4166665722</c:v>
                </c:pt>
                <c:pt idx="2435">
                  <c:v>39538.458333239054</c:v>
                </c:pt>
                <c:pt idx="2436">
                  <c:v>39538.4999999055</c:v>
                </c:pt>
                <c:pt idx="2437">
                  <c:v>39538.541666572084</c:v>
                </c:pt>
                <c:pt idx="2438">
                  <c:v>39538.583333238697</c:v>
                </c:pt>
                <c:pt idx="2439">
                  <c:v>39538.624999905376</c:v>
                </c:pt>
                <c:pt idx="2440">
                  <c:v>39538.666666571975</c:v>
                </c:pt>
                <c:pt idx="2441">
                  <c:v>39538.708333238603</c:v>
                </c:pt>
                <c:pt idx="2442">
                  <c:v>39538.749999905194</c:v>
                </c:pt>
                <c:pt idx="2443">
                  <c:v>39538.791666571575</c:v>
                </c:pt>
                <c:pt idx="2444">
                  <c:v>39538.833333238603</c:v>
                </c:pt>
                <c:pt idx="2445">
                  <c:v>39538.874999905143</c:v>
                </c:pt>
                <c:pt idx="2446">
                  <c:v>39538.916666571684</c:v>
                </c:pt>
                <c:pt idx="2447">
                  <c:v>39538.958333238654</c:v>
                </c:pt>
                <c:pt idx="2448">
                  <c:v>39538.999999904998</c:v>
                </c:pt>
                <c:pt idx="2449">
                  <c:v>39539.041666571575</c:v>
                </c:pt>
                <c:pt idx="2450">
                  <c:v>39539.083333238297</c:v>
                </c:pt>
                <c:pt idx="2451">
                  <c:v>39539.124999904903</c:v>
                </c:pt>
                <c:pt idx="2452">
                  <c:v>39539.166666571349</c:v>
                </c:pt>
                <c:pt idx="2453">
                  <c:v>39539.208333238203</c:v>
                </c:pt>
                <c:pt idx="2454">
                  <c:v>39539.249999904801</c:v>
                </c:pt>
                <c:pt idx="2455">
                  <c:v>39539.291666571087</c:v>
                </c:pt>
                <c:pt idx="2456">
                  <c:v>39539.333333237999</c:v>
                </c:pt>
                <c:pt idx="2457">
                  <c:v>39539.374999904743</c:v>
                </c:pt>
                <c:pt idx="2458">
                  <c:v>39539.416666571284</c:v>
                </c:pt>
                <c:pt idx="2459">
                  <c:v>39539.458333238144</c:v>
                </c:pt>
                <c:pt idx="2460">
                  <c:v>39539.499999904503</c:v>
                </c:pt>
                <c:pt idx="2461">
                  <c:v>39539.541666571175</c:v>
                </c:pt>
                <c:pt idx="2462">
                  <c:v>39539.583333237802</c:v>
                </c:pt>
                <c:pt idx="2463">
                  <c:v>39539.624999904401</c:v>
                </c:pt>
                <c:pt idx="2464">
                  <c:v>39539.666666570985</c:v>
                </c:pt>
                <c:pt idx="2465">
                  <c:v>39539.708333237701</c:v>
                </c:pt>
                <c:pt idx="2466">
                  <c:v>39539.749999904285</c:v>
                </c:pt>
                <c:pt idx="2467">
                  <c:v>39539.791666570636</c:v>
                </c:pt>
                <c:pt idx="2468">
                  <c:v>39539.833333237599</c:v>
                </c:pt>
                <c:pt idx="2469">
                  <c:v>39539.874999904212</c:v>
                </c:pt>
                <c:pt idx="2470">
                  <c:v>39539.916666570803</c:v>
                </c:pt>
                <c:pt idx="2471">
                  <c:v>39539.958333237599</c:v>
                </c:pt>
                <c:pt idx="2472">
                  <c:v>39539.999999904103</c:v>
                </c:pt>
                <c:pt idx="2473">
                  <c:v>39540.041666570585</c:v>
                </c:pt>
                <c:pt idx="2474">
                  <c:v>39540.0833332373</c:v>
                </c:pt>
                <c:pt idx="2475">
                  <c:v>39540.124999904001</c:v>
                </c:pt>
                <c:pt idx="2476">
                  <c:v>39540.166666570585</c:v>
                </c:pt>
                <c:pt idx="2477">
                  <c:v>39540.208333237199</c:v>
                </c:pt>
                <c:pt idx="2478">
                  <c:v>39540.249999903775</c:v>
                </c:pt>
                <c:pt idx="2479">
                  <c:v>39540.291666570221</c:v>
                </c:pt>
                <c:pt idx="2480">
                  <c:v>39540.333333237097</c:v>
                </c:pt>
                <c:pt idx="2481">
                  <c:v>39540.374999903703</c:v>
                </c:pt>
                <c:pt idx="2482">
                  <c:v>39540.416666570403</c:v>
                </c:pt>
                <c:pt idx="2483">
                  <c:v>39540.458333237191</c:v>
                </c:pt>
                <c:pt idx="2484">
                  <c:v>39540.499999903594</c:v>
                </c:pt>
                <c:pt idx="2485">
                  <c:v>39540.541666570185</c:v>
                </c:pt>
                <c:pt idx="2486">
                  <c:v>39540.583333237002</c:v>
                </c:pt>
                <c:pt idx="2487">
                  <c:v>39540.624999903484</c:v>
                </c:pt>
                <c:pt idx="2488">
                  <c:v>39540.666666570076</c:v>
                </c:pt>
                <c:pt idx="2489">
                  <c:v>39540.708333236696</c:v>
                </c:pt>
                <c:pt idx="2490">
                  <c:v>39540.749999903375</c:v>
                </c:pt>
                <c:pt idx="2491">
                  <c:v>39540.791666569698</c:v>
                </c:pt>
                <c:pt idx="2492">
                  <c:v>39540.833333236602</c:v>
                </c:pt>
                <c:pt idx="2493">
                  <c:v>39540.874999903303</c:v>
                </c:pt>
                <c:pt idx="2494">
                  <c:v>39540.916666569901</c:v>
                </c:pt>
                <c:pt idx="2495">
                  <c:v>39540.958333236718</c:v>
                </c:pt>
                <c:pt idx="2496">
                  <c:v>39540.999999903084</c:v>
                </c:pt>
                <c:pt idx="2497">
                  <c:v>39541.041666569574</c:v>
                </c:pt>
                <c:pt idx="2498">
                  <c:v>39541.083333236398</c:v>
                </c:pt>
                <c:pt idx="2499">
                  <c:v>39541.124999902997</c:v>
                </c:pt>
                <c:pt idx="2500">
                  <c:v>39541.166666569574</c:v>
                </c:pt>
                <c:pt idx="2501">
                  <c:v>39541.208333236311</c:v>
                </c:pt>
                <c:pt idx="2502">
                  <c:v>39541.249999902902</c:v>
                </c:pt>
                <c:pt idx="2503">
                  <c:v>39541.291666569152</c:v>
                </c:pt>
                <c:pt idx="2504">
                  <c:v>39541.333333236202</c:v>
                </c:pt>
                <c:pt idx="2505">
                  <c:v>39541.374999902953</c:v>
                </c:pt>
                <c:pt idx="2506">
                  <c:v>39541.416666666664</c:v>
                </c:pt>
                <c:pt idx="2507">
                  <c:v>39541.458333333299</c:v>
                </c:pt>
                <c:pt idx="2508">
                  <c:v>39541.499999999898</c:v>
                </c:pt>
                <c:pt idx="2509">
                  <c:v>39541.541666666584</c:v>
                </c:pt>
                <c:pt idx="2510">
                  <c:v>39541.583333333198</c:v>
                </c:pt>
                <c:pt idx="2511">
                  <c:v>39541.624999999811</c:v>
                </c:pt>
                <c:pt idx="2512">
                  <c:v>39541.666666666475</c:v>
                </c:pt>
                <c:pt idx="2513">
                  <c:v>39541.708333333103</c:v>
                </c:pt>
                <c:pt idx="2514">
                  <c:v>39541.749999999702</c:v>
                </c:pt>
                <c:pt idx="2515">
                  <c:v>39541.791666666024</c:v>
                </c:pt>
                <c:pt idx="2516">
                  <c:v>39541.833333333001</c:v>
                </c:pt>
                <c:pt idx="2517">
                  <c:v>39541.874999999643</c:v>
                </c:pt>
                <c:pt idx="2518">
                  <c:v>39541.916666666199</c:v>
                </c:pt>
                <c:pt idx="2519">
                  <c:v>39541.95833333303</c:v>
                </c:pt>
                <c:pt idx="2520">
                  <c:v>39541.999999999498</c:v>
                </c:pt>
                <c:pt idx="2521">
                  <c:v>39542.041666666075</c:v>
                </c:pt>
                <c:pt idx="2522">
                  <c:v>39542.083333332703</c:v>
                </c:pt>
                <c:pt idx="2523">
                  <c:v>39542.124999999403</c:v>
                </c:pt>
                <c:pt idx="2524">
                  <c:v>39542.166666665849</c:v>
                </c:pt>
                <c:pt idx="2525">
                  <c:v>39542.208333332601</c:v>
                </c:pt>
                <c:pt idx="2526">
                  <c:v>39542.2499999992</c:v>
                </c:pt>
                <c:pt idx="2527">
                  <c:v>39542.291666665544</c:v>
                </c:pt>
                <c:pt idx="2528">
                  <c:v>39542.333333332499</c:v>
                </c:pt>
                <c:pt idx="2529">
                  <c:v>39542.374999999243</c:v>
                </c:pt>
                <c:pt idx="2530">
                  <c:v>39542.416666665784</c:v>
                </c:pt>
                <c:pt idx="2531">
                  <c:v>39542.45833333263</c:v>
                </c:pt>
                <c:pt idx="2532">
                  <c:v>39542.499999999003</c:v>
                </c:pt>
                <c:pt idx="2533">
                  <c:v>39542.541666665435</c:v>
                </c:pt>
                <c:pt idx="2534">
                  <c:v>39542.583333332303</c:v>
                </c:pt>
                <c:pt idx="2535">
                  <c:v>39542.624999999003</c:v>
                </c:pt>
                <c:pt idx="2536">
                  <c:v>39542.666666665296</c:v>
                </c:pt>
                <c:pt idx="2537">
                  <c:v>39542.708333332099</c:v>
                </c:pt>
                <c:pt idx="2538">
                  <c:v>39542.749999998799</c:v>
                </c:pt>
                <c:pt idx="2539">
                  <c:v>39542.791666665042</c:v>
                </c:pt>
                <c:pt idx="2540">
                  <c:v>39542.833333331997</c:v>
                </c:pt>
                <c:pt idx="2541">
                  <c:v>39542.874999998952</c:v>
                </c:pt>
                <c:pt idx="2542">
                  <c:v>39542.916666665304</c:v>
                </c:pt>
                <c:pt idx="2543">
                  <c:v>39542.958333332099</c:v>
                </c:pt>
                <c:pt idx="2544">
                  <c:v>39542.999999998603</c:v>
                </c:pt>
                <c:pt idx="2545">
                  <c:v>39543.041666665034</c:v>
                </c:pt>
                <c:pt idx="2546">
                  <c:v>39543.083333331801</c:v>
                </c:pt>
                <c:pt idx="2547">
                  <c:v>39543.124999998399</c:v>
                </c:pt>
                <c:pt idx="2548">
                  <c:v>39543.166666664976</c:v>
                </c:pt>
                <c:pt idx="2549">
                  <c:v>39543.208333331684</c:v>
                </c:pt>
                <c:pt idx="2550">
                  <c:v>39543.249999998297</c:v>
                </c:pt>
                <c:pt idx="2551">
                  <c:v>39543.291666664605</c:v>
                </c:pt>
                <c:pt idx="2552">
                  <c:v>39543.333333331597</c:v>
                </c:pt>
                <c:pt idx="2553">
                  <c:v>39543.374999998407</c:v>
                </c:pt>
                <c:pt idx="2554">
                  <c:v>39543.416666664802</c:v>
                </c:pt>
                <c:pt idx="2555">
                  <c:v>39543.458333331611</c:v>
                </c:pt>
                <c:pt idx="2556">
                  <c:v>39543.499999998203</c:v>
                </c:pt>
                <c:pt idx="2557">
                  <c:v>39543.541666664576</c:v>
                </c:pt>
                <c:pt idx="2558">
                  <c:v>39543.583333331284</c:v>
                </c:pt>
                <c:pt idx="2559">
                  <c:v>39543.624999997999</c:v>
                </c:pt>
                <c:pt idx="2560">
                  <c:v>39543.666666664576</c:v>
                </c:pt>
                <c:pt idx="2561">
                  <c:v>39543.708333331197</c:v>
                </c:pt>
                <c:pt idx="2562">
                  <c:v>39543.749999997803</c:v>
                </c:pt>
                <c:pt idx="2563">
                  <c:v>39543.791666664205</c:v>
                </c:pt>
                <c:pt idx="2564">
                  <c:v>39543.833333331102</c:v>
                </c:pt>
                <c:pt idx="2565">
                  <c:v>39543.874999997868</c:v>
                </c:pt>
                <c:pt idx="2566">
                  <c:v>39543.916666664401</c:v>
                </c:pt>
                <c:pt idx="2567">
                  <c:v>39543.958333331153</c:v>
                </c:pt>
                <c:pt idx="2568">
                  <c:v>39543.999999997599</c:v>
                </c:pt>
                <c:pt idx="2569">
                  <c:v>39544.041666664176</c:v>
                </c:pt>
                <c:pt idx="2570">
                  <c:v>39544.083333330898</c:v>
                </c:pt>
                <c:pt idx="2571">
                  <c:v>39544.124999997497</c:v>
                </c:pt>
                <c:pt idx="2572">
                  <c:v>39544.166666664074</c:v>
                </c:pt>
                <c:pt idx="2573">
                  <c:v>39544.208333330796</c:v>
                </c:pt>
                <c:pt idx="2574">
                  <c:v>39544.249999997402</c:v>
                </c:pt>
                <c:pt idx="2575">
                  <c:v>39544.291666663637</c:v>
                </c:pt>
                <c:pt idx="2576">
                  <c:v>39544.3333333306</c:v>
                </c:pt>
                <c:pt idx="2577">
                  <c:v>39544.374999997453</c:v>
                </c:pt>
                <c:pt idx="2578">
                  <c:v>39544.416666663885</c:v>
                </c:pt>
                <c:pt idx="2579">
                  <c:v>39544.458333330687</c:v>
                </c:pt>
                <c:pt idx="2580">
                  <c:v>39544.499999997097</c:v>
                </c:pt>
                <c:pt idx="2581">
                  <c:v>39544.541666663557</c:v>
                </c:pt>
                <c:pt idx="2582">
                  <c:v>39544.583333330411</c:v>
                </c:pt>
                <c:pt idx="2583">
                  <c:v>39544.624999997002</c:v>
                </c:pt>
                <c:pt idx="2584">
                  <c:v>39544.666666663499</c:v>
                </c:pt>
                <c:pt idx="2585">
                  <c:v>39544.708333330302</c:v>
                </c:pt>
                <c:pt idx="2586">
                  <c:v>39544.749999997002</c:v>
                </c:pt>
                <c:pt idx="2587">
                  <c:v>39544.791666663121</c:v>
                </c:pt>
                <c:pt idx="2588">
                  <c:v>39544.8333333302</c:v>
                </c:pt>
                <c:pt idx="2589">
                  <c:v>39544.874999997046</c:v>
                </c:pt>
                <c:pt idx="2590">
                  <c:v>39544.916666663376</c:v>
                </c:pt>
                <c:pt idx="2591">
                  <c:v>39544.958333330243</c:v>
                </c:pt>
                <c:pt idx="2592">
                  <c:v>39544.999999996697</c:v>
                </c:pt>
                <c:pt idx="2593">
                  <c:v>39545.041666663099</c:v>
                </c:pt>
                <c:pt idx="2594">
                  <c:v>39545.083333330003</c:v>
                </c:pt>
                <c:pt idx="2595">
                  <c:v>39545.124999996602</c:v>
                </c:pt>
                <c:pt idx="2596">
                  <c:v>39545.166666663019</c:v>
                </c:pt>
                <c:pt idx="2597">
                  <c:v>39545.208333329843</c:v>
                </c:pt>
                <c:pt idx="2598">
                  <c:v>39545.249999996398</c:v>
                </c:pt>
                <c:pt idx="2599">
                  <c:v>39545.291666662786</c:v>
                </c:pt>
                <c:pt idx="2600">
                  <c:v>39545.333333329698</c:v>
                </c:pt>
                <c:pt idx="2601">
                  <c:v>39545.374999996529</c:v>
                </c:pt>
                <c:pt idx="2602">
                  <c:v>39545.416666662997</c:v>
                </c:pt>
                <c:pt idx="2603">
                  <c:v>39545.458333329829</c:v>
                </c:pt>
                <c:pt idx="2604">
                  <c:v>39545.499999996202</c:v>
                </c:pt>
                <c:pt idx="2605">
                  <c:v>39545.541666662597</c:v>
                </c:pt>
                <c:pt idx="2606">
                  <c:v>39545.583333329603</c:v>
                </c:pt>
                <c:pt idx="2607">
                  <c:v>39545.624999996202</c:v>
                </c:pt>
                <c:pt idx="2608">
                  <c:v>39545.666666662575</c:v>
                </c:pt>
                <c:pt idx="2609">
                  <c:v>39545.708333329399</c:v>
                </c:pt>
                <c:pt idx="2610">
                  <c:v>39545.749999995998</c:v>
                </c:pt>
                <c:pt idx="2611">
                  <c:v>39545.791666662306</c:v>
                </c:pt>
                <c:pt idx="2612">
                  <c:v>39545.833333329203</c:v>
                </c:pt>
                <c:pt idx="2613">
                  <c:v>39545.874999996144</c:v>
                </c:pt>
                <c:pt idx="2614">
                  <c:v>39545.916666662502</c:v>
                </c:pt>
                <c:pt idx="2615">
                  <c:v>39545.958333329341</c:v>
                </c:pt>
                <c:pt idx="2616">
                  <c:v>39545.999999995802</c:v>
                </c:pt>
                <c:pt idx="2617">
                  <c:v>39546.041666662197</c:v>
                </c:pt>
                <c:pt idx="2618">
                  <c:v>39546.083333329043</c:v>
                </c:pt>
                <c:pt idx="2619">
                  <c:v>39546.124999995598</c:v>
                </c:pt>
                <c:pt idx="2620">
                  <c:v>39546.166666662175</c:v>
                </c:pt>
                <c:pt idx="2621">
                  <c:v>39546.208333329043</c:v>
                </c:pt>
                <c:pt idx="2622">
                  <c:v>39546.249999995503</c:v>
                </c:pt>
                <c:pt idx="2623">
                  <c:v>39546.291666661768</c:v>
                </c:pt>
                <c:pt idx="2624">
                  <c:v>39546.333333329007</c:v>
                </c:pt>
                <c:pt idx="2625">
                  <c:v>39546.374999995569</c:v>
                </c:pt>
                <c:pt idx="2626">
                  <c:v>39546.416666662</c:v>
                </c:pt>
                <c:pt idx="2627">
                  <c:v>39546.458333329028</c:v>
                </c:pt>
                <c:pt idx="2628">
                  <c:v>39546.4999999953</c:v>
                </c:pt>
                <c:pt idx="2629">
                  <c:v>39546.541666661644</c:v>
                </c:pt>
                <c:pt idx="2630">
                  <c:v>39546.583333328643</c:v>
                </c:pt>
                <c:pt idx="2631">
                  <c:v>39546.624999995198</c:v>
                </c:pt>
                <c:pt idx="2632">
                  <c:v>39546.666666661549</c:v>
                </c:pt>
                <c:pt idx="2633">
                  <c:v>39546.708333328606</c:v>
                </c:pt>
                <c:pt idx="2634">
                  <c:v>39546.749999995103</c:v>
                </c:pt>
                <c:pt idx="2635">
                  <c:v>39546.791666661309</c:v>
                </c:pt>
                <c:pt idx="2636">
                  <c:v>39546.833333328468</c:v>
                </c:pt>
                <c:pt idx="2637">
                  <c:v>39546.874999995103</c:v>
                </c:pt>
                <c:pt idx="2638">
                  <c:v>39546.916666661586</c:v>
                </c:pt>
                <c:pt idx="2639">
                  <c:v>39546.958333328497</c:v>
                </c:pt>
                <c:pt idx="2640">
                  <c:v>39546.999999994798</c:v>
                </c:pt>
                <c:pt idx="2641">
                  <c:v>39547.041666661149</c:v>
                </c:pt>
                <c:pt idx="2642">
                  <c:v>39547.083333328213</c:v>
                </c:pt>
                <c:pt idx="2643">
                  <c:v>39547.124999994703</c:v>
                </c:pt>
                <c:pt idx="2644">
                  <c:v>39547.166666661076</c:v>
                </c:pt>
                <c:pt idx="2645">
                  <c:v>39547.208333328199</c:v>
                </c:pt>
                <c:pt idx="2646">
                  <c:v>39547.249999994601</c:v>
                </c:pt>
                <c:pt idx="2647">
                  <c:v>39547.291666660873</c:v>
                </c:pt>
                <c:pt idx="2648">
                  <c:v>39547.333333327799</c:v>
                </c:pt>
                <c:pt idx="2649">
                  <c:v>39547.374999994703</c:v>
                </c:pt>
                <c:pt idx="2650">
                  <c:v>39547.416666661084</c:v>
                </c:pt>
                <c:pt idx="2651">
                  <c:v>39547.458333327944</c:v>
                </c:pt>
                <c:pt idx="2652">
                  <c:v>39547.499999994398</c:v>
                </c:pt>
                <c:pt idx="2653">
                  <c:v>39547.541666660974</c:v>
                </c:pt>
                <c:pt idx="2654">
                  <c:v>39547.583333327602</c:v>
                </c:pt>
                <c:pt idx="2655">
                  <c:v>39547.624999994201</c:v>
                </c:pt>
                <c:pt idx="2656">
                  <c:v>39547.666666660727</c:v>
                </c:pt>
                <c:pt idx="2657">
                  <c:v>39547.708333327602</c:v>
                </c:pt>
                <c:pt idx="2658">
                  <c:v>39547.749999994099</c:v>
                </c:pt>
                <c:pt idx="2659">
                  <c:v>39547.791666660371</c:v>
                </c:pt>
                <c:pt idx="2660">
                  <c:v>39547.833333327399</c:v>
                </c:pt>
                <c:pt idx="2661">
                  <c:v>39547.87499999423</c:v>
                </c:pt>
                <c:pt idx="2662">
                  <c:v>39547.916666660596</c:v>
                </c:pt>
                <c:pt idx="2663">
                  <c:v>39547.95833332753</c:v>
                </c:pt>
                <c:pt idx="2664">
                  <c:v>39547.999999993903</c:v>
                </c:pt>
                <c:pt idx="2665">
                  <c:v>39548.041666660327</c:v>
                </c:pt>
                <c:pt idx="2666">
                  <c:v>39548.083333327202</c:v>
                </c:pt>
                <c:pt idx="2667">
                  <c:v>39548.124999993801</c:v>
                </c:pt>
                <c:pt idx="2668">
                  <c:v>39548.166666660174</c:v>
                </c:pt>
                <c:pt idx="2669">
                  <c:v>39548.208333327013</c:v>
                </c:pt>
                <c:pt idx="2670">
                  <c:v>39548.249999993684</c:v>
                </c:pt>
                <c:pt idx="2671">
                  <c:v>39548.291666659978</c:v>
                </c:pt>
                <c:pt idx="2672">
                  <c:v>39548.333333327013</c:v>
                </c:pt>
                <c:pt idx="2673">
                  <c:v>39548.374999993612</c:v>
                </c:pt>
                <c:pt idx="2674">
                  <c:v>39548.416666660196</c:v>
                </c:pt>
                <c:pt idx="2675">
                  <c:v>39548.4583333271</c:v>
                </c:pt>
                <c:pt idx="2676">
                  <c:v>39548.499999993401</c:v>
                </c:pt>
                <c:pt idx="2677">
                  <c:v>39548.541666659985</c:v>
                </c:pt>
                <c:pt idx="2678">
                  <c:v>39548.583333326853</c:v>
                </c:pt>
                <c:pt idx="2679">
                  <c:v>39548.624999993284</c:v>
                </c:pt>
                <c:pt idx="2680">
                  <c:v>39548.666666659876</c:v>
                </c:pt>
                <c:pt idx="2681">
                  <c:v>39548.708333326613</c:v>
                </c:pt>
                <c:pt idx="2682">
                  <c:v>39548.749999993197</c:v>
                </c:pt>
                <c:pt idx="2683">
                  <c:v>39548.791666659534</c:v>
                </c:pt>
                <c:pt idx="2684">
                  <c:v>39548.833333326591</c:v>
                </c:pt>
                <c:pt idx="2685">
                  <c:v>39548.874999993212</c:v>
                </c:pt>
                <c:pt idx="2686">
                  <c:v>39548.916666659701</c:v>
                </c:pt>
                <c:pt idx="2687">
                  <c:v>39548.958333326613</c:v>
                </c:pt>
                <c:pt idx="2688">
                  <c:v>39548.999999993001</c:v>
                </c:pt>
                <c:pt idx="2689">
                  <c:v>39549.041666659585</c:v>
                </c:pt>
                <c:pt idx="2690">
                  <c:v>39549.083333326213</c:v>
                </c:pt>
                <c:pt idx="2691">
                  <c:v>39549.124999992797</c:v>
                </c:pt>
                <c:pt idx="2692">
                  <c:v>39549.166666659476</c:v>
                </c:pt>
                <c:pt idx="2693">
                  <c:v>39549.208333326213</c:v>
                </c:pt>
                <c:pt idx="2694">
                  <c:v>39549.249999992702</c:v>
                </c:pt>
                <c:pt idx="2695">
                  <c:v>39549.291666659134</c:v>
                </c:pt>
                <c:pt idx="2696">
                  <c:v>39549.333333326169</c:v>
                </c:pt>
                <c:pt idx="2697">
                  <c:v>39549.374999992753</c:v>
                </c:pt>
                <c:pt idx="2698">
                  <c:v>39549.416666659199</c:v>
                </c:pt>
                <c:pt idx="2699">
                  <c:v>39549.458333326198</c:v>
                </c:pt>
                <c:pt idx="2700">
                  <c:v>39549.499999992498</c:v>
                </c:pt>
                <c:pt idx="2701">
                  <c:v>39549.541666659075</c:v>
                </c:pt>
                <c:pt idx="2702">
                  <c:v>39549.583333325703</c:v>
                </c:pt>
                <c:pt idx="2703">
                  <c:v>39549.624999992397</c:v>
                </c:pt>
                <c:pt idx="2704">
                  <c:v>39549.666666658995</c:v>
                </c:pt>
                <c:pt idx="2705">
                  <c:v>39549.708333325601</c:v>
                </c:pt>
                <c:pt idx="2706">
                  <c:v>39549.749999992302</c:v>
                </c:pt>
                <c:pt idx="2707">
                  <c:v>39549.791666658704</c:v>
                </c:pt>
                <c:pt idx="2708">
                  <c:v>39549.833333325543</c:v>
                </c:pt>
                <c:pt idx="2709">
                  <c:v>39549.874999992287</c:v>
                </c:pt>
                <c:pt idx="2710">
                  <c:v>39549.916666658799</c:v>
                </c:pt>
                <c:pt idx="2711">
                  <c:v>39549.958333325638</c:v>
                </c:pt>
                <c:pt idx="2712">
                  <c:v>39549.999999991996</c:v>
                </c:pt>
                <c:pt idx="2713">
                  <c:v>39550.041666658675</c:v>
                </c:pt>
                <c:pt idx="2714">
                  <c:v>39550.083333325303</c:v>
                </c:pt>
                <c:pt idx="2715">
                  <c:v>39550.124999991902</c:v>
                </c:pt>
                <c:pt idx="2716">
                  <c:v>39550.166666658501</c:v>
                </c:pt>
                <c:pt idx="2717">
                  <c:v>39550.208333325201</c:v>
                </c:pt>
                <c:pt idx="2718">
                  <c:v>39550.2499999918</c:v>
                </c:pt>
                <c:pt idx="2719">
                  <c:v>39550.291666658166</c:v>
                </c:pt>
                <c:pt idx="2720">
                  <c:v>39550.333333325012</c:v>
                </c:pt>
                <c:pt idx="2721">
                  <c:v>39550.374999991698</c:v>
                </c:pt>
                <c:pt idx="2722">
                  <c:v>39550.416666658297</c:v>
                </c:pt>
                <c:pt idx="2723">
                  <c:v>39550.458333325165</c:v>
                </c:pt>
                <c:pt idx="2724">
                  <c:v>39550.499999991604</c:v>
                </c:pt>
                <c:pt idx="2725">
                  <c:v>39550.541666658195</c:v>
                </c:pt>
                <c:pt idx="2726">
                  <c:v>39550.583333324968</c:v>
                </c:pt>
                <c:pt idx="2727">
                  <c:v>39550.624999999993</c:v>
                </c:pt>
                <c:pt idx="2728">
                  <c:v>39550.666666666584</c:v>
                </c:pt>
                <c:pt idx="2729">
                  <c:v>39550.708333333198</c:v>
                </c:pt>
                <c:pt idx="2730">
                  <c:v>39550.749999999898</c:v>
                </c:pt>
                <c:pt idx="2731">
                  <c:v>39550.791666666206</c:v>
                </c:pt>
                <c:pt idx="2732">
                  <c:v>39550.833333333103</c:v>
                </c:pt>
                <c:pt idx="2733">
                  <c:v>39550.874999999891</c:v>
                </c:pt>
                <c:pt idx="2734">
                  <c:v>39550.916666666402</c:v>
                </c:pt>
                <c:pt idx="2735">
                  <c:v>39550.958333333168</c:v>
                </c:pt>
                <c:pt idx="2736">
                  <c:v>39550.9999999996</c:v>
                </c:pt>
                <c:pt idx="2737">
                  <c:v>39551.041666666184</c:v>
                </c:pt>
                <c:pt idx="2738">
                  <c:v>39551.083333332899</c:v>
                </c:pt>
                <c:pt idx="2739">
                  <c:v>39551.124999999498</c:v>
                </c:pt>
                <c:pt idx="2740">
                  <c:v>39551.166666666075</c:v>
                </c:pt>
                <c:pt idx="2741">
                  <c:v>39551.208333332797</c:v>
                </c:pt>
                <c:pt idx="2742">
                  <c:v>39551.249999999403</c:v>
                </c:pt>
                <c:pt idx="2743">
                  <c:v>39551.291666665667</c:v>
                </c:pt>
                <c:pt idx="2744">
                  <c:v>39551.333333332703</c:v>
                </c:pt>
                <c:pt idx="2745">
                  <c:v>39551.374999999469</c:v>
                </c:pt>
                <c:pt idx="2746">
                  <c:v>39551.4166666659</c:v>
                </c:pt>
                <c:pt idx="2747">
                  <c:v>39551.458333332703</c:v>
                </c:pt>
                <c:pt idx="2748">
                  <c:v>39551.4999999992</c:v>
                </c:pt>
                <c:pt idx="2749">
                  <c:v>39551.541666665566</c:v>
                </c:pt>
                <c:pt idx="2750">
                  <c:v>39551.583333332397</c:v>
                </c:pt>
                <c:pt idx="2751">
                  <c:v>39551.624999999003</c:v>
                </c:pt>
                <c:pt idx="2752">
                  <c:v>39551.6666666655</c:v>
                </c:pt>
                <c:pt idx="2753">
                  <c:v>39551.708333332303</c:v>
                </c:pt>
                <c:pt idx="2754">
                  <c:v>39551.749999999003</c:v>
                </c:pt>
                <c:pt idx="2755">
                  <c:v>39551.791666665245</c:v>
                </c:pt>
                <c:pt idx="2756">
                  <c:v>39551.833333332201</c:v>
                </c:pt>
                <c:pt idx="2757">
                  <c:v>39551.874999999054</c:v>
                </c:pt>
                <c:pt idx="2758">
                  <c:v>39551.916666665384</c:v>
                </c:pt>
                <c:pt idx="2759">
                  <c:v>39551.958333332288</c:v>
                </c:pt>
                <c:pt idx="2760">
                  <c:v>39551.999999998698</c:v>
                </c:pt>
                <c:pt idx="2761">
                  <c:v>39552.041666665107</c:v>
                </c:pt>
                <c:pt idx="2762">
                  <c:v>39552.083333331997</c:v>
                </c:pt>
                <c:pt idx="2763">
                  <c:v>39552.124999998603</c:v>
                </c:pt>
                <c:pt idx="2764">
                  <c:v>39552.166666665034</c:v>
                </c:pt>
                <c:pt idx="2765">
                  <c:v>39552.208333331801</c:v>
                </c:pt>
                <c:pt idx="2766">
                  <c:v>39552.249999998603</c:v>
                </c:pt>
                <c:pt idx="2767">
                  <c:v>39552.291666664823</c:v>
                </c:pt>
                <c:pt idx="2768">
                  <c:v>39552.333333331684</c:v>
                </c:pt>
                <c:pt idx="2769">
                  <c:v>39552.374999998552</c:v>
                </c:pt>
                <c:pt idx="2770">
                  <c:v>39552.416666664998</c:v>
                </c:pt>
                <c:pt idx="2771">
                  <c:v>39552.458333331611</c:v>
                </c:pt>
                <c:pt idx="2772">
                  <c:v>39552.499999998203</c:v>
                </c:pt>
                <c:pt idx="2773">
                  <c:v>39552.541666664874</c:v>
                </c:pt>
                <c:pt idx="2774">
                  <c:v>39552.583333331502</c:v>
                </c:pt>
                <c:pt idx="2775">
                  <c:v>39552.624999998203</c:v>
                </c:pt>
                <c:pt idx="2776">
                  <c:v>39552.666666664576</c:v>
                </c:pt>
                <c:pt idx="2777">
                  <c:v>39552.7083333314</c:v>
                </c:pt>
                <c:pt idx="2778">
                  <c:v>39552.749999997999</c:v>
                </c:pt>
                <c:pt idx="2779">
                  <c:v>39552.791666664321</c:v>
                </c:pt>
                <c:pt idx="2780">
                  <c:v>39552.833333331284</c:v>
                </c:pt>
                <c:pt idx="2781">
                  <c:v>39552.874999998152</c:v>
                </c:pt>
                <c:pt idx="2782">
                  <c:v>39552.916666664503</c:v>
                </c:pt>
                <c:pt idx="2783">
                  <c:v>39552.958333331211</c:v>
                </c:pt>
                <c:pt idx="2784">
                  <c:v>39552.999999997803</c:v>
                </c:pt>
                <c:pt idx="2785">
                  <c:v>39553.041666664227</c:v>
                </c:pt>
                <c:pt idx="2786">
                  <c:v>39553.083333331</c:v>
                </c:pt>
                <c:pt idx="2787">
                  <c:v>39553.124999997599</c:v>
                </c:pt>
                <c:pt idx="2788">
                  <c:v>39553.166666664176</c:v>
                </c:pt>
                <c:pt idx="2789">
                  <c:v>39553.208333330898</c:v>
                </c:pt>
                <c:pt idx="2790">
                  <c:v>39553.249999997497</c:v>
                </c:pt>
                <c:pt idx="2791">
                  <c:v>39553.291666663921</c:v>
                </c:pt>
                <c:pt idx="2792">
                  <c:v>39553.333333330796</c:v>
                </c:pt>
                <c:pt idx="2793">
                  <c:v>39553.374999997599</c:v>
                </c:pt>
                <c:pt idx="2794">
                  <c:v>39553.416666664001</c:v>
                </c:pt>
                <c:pt idx="2795">
                  <c:v>39553.458333330891</c:v>
                </c:pt>
                <c:pt idx="2796">
                  <c:v>39553.499999997301</c:v>
                </c:pt>
                <c:pt idx="2797">
                  <c:v>39553.541666663667</c:v>
                </c:pt>
                <c:pt idx="2798">
                  <c:v>39553.5833333306</c:v>
                </c:pt>
                <c:pt idx="2799">
                  <c:v>39553.624999997199</c:v>
                </c:pt>
                <c:pt idx="2800">
                  <c:v>39553.666666663557</c:v>
                </c:pt>
                <c:pt idx="2801">
                  <c:v>39553.708333330411</c:v>
                </c:pt>
                <c:pt idx="2802">
                  <c:v>39553.749999997097</c:v>
                </c:pt>
                <c:pt idx="2803">
                  <c:v>39553.791666663339</c:v>
                </c:pt>
                <c:pt idx="2804">
                  <c:v>39553.833333330302</c:v>
                </c:pt>
                <c:pt idx="2805">
                  <c:v>39553.874999997199</c:v>
                </c:pt>
                <c:pt idx="2806">
                  <c:v>39553.916666663594</c:v>
                </c:pt>
                <c:pt idx="2807">
                  <c:v>39553.958333330243</c:v>
                </c:pt>
                <c:pt idx="2808">
                  <c:v>39553.999999996799</c:v>
                </c:pt>
                <c:pt idx="2809">
                  <c:v>39554.041666663266</c:v>
                </c:pt>
                <c:pt idx="2810">
                  <c:v>39554.083333330098</c:v>
                </c:pt>
                <c:pt idx="2811">
                  <c:v>39554.124999996697</c:v>
                </c:pt>
                <c:pt idx="2812">
                  <c:v>39554.166666663099</c:v>
                </c:pt>
                <c:pt idx="2813">
                  <c:v>39554.208333330003</c:v>
                </c:pt>
                <c:pt idx="2814">
                  <c:v>39554.249999996602</c:v>
                </c:pt>
                <c:pt idx="2815">
                  <c:v>39554.291666662888</c:v>
                </c:pt>
                <c:pt idx="2816">
                  <c:v>39554.333333330003</c:v>
                </c:pt>
                <c:pt idx="2817">
                  <c:v>39554.374999996719</c:v>
                </c:pt>
                <c:pt idx="2818">
                  <c:v>39554.416666663084</c:v>
                </c:pt>
                <c:pt idx="2819">
                  <c:v>39554.458333329967</c:v>
                </c:pt>
                <c:pt idx="2820">
                  <c:v>39554.499999996398</c:v>
                </c:pt>
                <c:pt idx="2821">
                  <c:v>39554.541666662975</c:v>
                </c:pt>
                <c:pt idx="2822">
                  <c:v>39554.583333329603</c:v>
                </c:pt>
                <c:pt idx="2823">
                  <c:v>39554.624999996297</c:v>
                </c:pt>
                <c:pt idx="2824">
                  <c:v>39554.66666666275</c:v>
                </c:pt>
                <c:pt idx="2825">
                  <c:v>39554.708333329603</c:v>
                </c:pt>
                <c:pt idx="2826">
                  <c:v>39554.749999996202</c:v>
                </c:pt>
                <c:pt idx="2827">
                  <c:v>39554.791666662488</c:v>
                </c:pt>
                <c:pt idx="2828">
                  <c:v>39554.833333329399</c:v>
                </c:pt>
                <c:pt idx="2829">
                  <c:v>39554.874999996246</c:v>
                </c:pt>
                <c:pt idx="2830">
                  <c:v>39554.916666662597</c:v>
                </c:pt>
                <c:pt idx="2831">
                  <c:v>39554.958333329552</c:v>
                </c:pt>
                <c:pt idx="2832">
                  <c:v>39554.999999995911</c:v>
                </c:pt>
                <c:pt idx="2833">
                  <c:v>39555.04166666235</c:v>
                </c:pt>
                <c:pt idx="2834">
                  <c:v>39555.083333329203</c:v>
                </c:pt>
                <c:pt idx="2835">
                  <c:v>39555.124999995802</c:v>
                </c:pt>
                <c:pt idx="2836">
                  <c:v>39555.166666662197</c:v>
                </c:pt>
                <c:pt idx="2837">
                  <c:v>39555.208333329043</c:v>
                </c:pt>
                <c:pt idx="2838">
                  <c:v>39555.2499999957</c:v>
                </c:pt>
                <c:pt idx="2839">
                  <c:v>39555.291666661986</c:v>
                </c:pt>
                <c:pt idx="2840">
                  <c:v>39555.333333329043</c:v>
                </c:pt>
                <c:pt idx="2841">
                  <c:v>39555.374999995613</c:v>
                </c:pt>
                <c:pt idx="2842">
                  <c:v>39555.416666662197</c:v>
                </c:pt>
                <c:pt idx="2843">
                  <c:v>39555.458333329108</c:v>
                </c:pt>
                <c:pt idx="2844">
                  <c:v>39555.499999995402</c:v>
                </c:pt>
                <c:pt idx="2845">
                  <c:v>39555.541666661949</c:v>
                </c:pt>
                <c:pt idx="2846">
                  <c:v>39555.583333328868</c:v>
                </c:pt>
                <c:pt idx="2847">
                  <c:v>39555.6249999953</c:v>
                </c:pt>
                <c:pt idx="2848">
                  <c:v>39555.666666661644</c:v>
                </c:pt>
                <c:pt idx="2849">
                  <c:v>39555.708333328643</c:v>
                </c:pt>
                <c:pt idx="2850">
                  <c:v>39555.749999995198</c:v>
                </c:pt>
                <c:pt idx="2851">
                  <c:v>39555.791666661411</c:v>
                </c:pt>
                <c:pt idx="2852">
                  <c:v>39555.833333328643</c:v>
                </c:pt>
                <c:pt idx="2853">
                  <c:v>39555.874999995212</c:v>
                </c:pt>
                <c:pt idx="2854">
                  <c:v>39555.916666661586</c:v>
                </c:pt>
                <c:pt idx="2855">
                  <c:v>39555.958333328628</c:v>
                </c:pt>
                <c:pt idx="2856">
                  <c:v>39555.999999995001</c:v>
                </c:pt>
                <c:pt idx="2857">
                  <c:v>39556.041666661396</c:v>
                </c:pt>
                <c:pt idx="2858">
                  <c:v>39556.083333328213</c:v>
                </c:pt>
                <c:pt idx="2859">
                  <c:v>39556.124999994943</c:v>
                </c:pt>
                <c:pt idx="2860">
                  <c:v>39556.166666661244</c:v>
                </c:pt>
                <c:pt idx="2861">
                  <c:v>39556.208333328213</c:v>
                </c:pt>
                <c:pt idx="2862">
                  <c:v>39556.249999994703</c:v>
                </c:pt>
                <c:pt idx="2863">
                  <c:v>39556.291666661011</c:v>
                </c:pt>
                <c:pt idx="2864">
                  <c:v>39556.333333328199</c:v>
                </c:pt>
                <c:pt idx="2865">
                  <c:v>39556.374999994769</c:v>
                </c:pt>
                <c:pt idx="2866">
                  <c:v>39556.416666661185</c:v>
                </c:pt>
                <c:pt idx="2867">
                  <c:v>39556.458333328213</c:v>
                </c:pt>
                <c:pt idx="2868">
                  <c:v>39556.499999994499</c:v>
                </c:pt>
                <c:pt idx="2869">
                  <c:v>39556.541666660974</c:v>
                </c:pt>
                <c:pt idx="2870">
                  <c:v>39556.583333327799</c:v>
                </c:pt>
                <c:pt idx="2871">
                  <c:v>39556.624999994398</c:v>
                </c:pt>
                <c:pt idx="2872">
                  <c:v>39556.666666660974</c:v>
                </c:pt>
                <c:pt idx="2873">
                  <c:v>39556.708333327602</c:v>
                </c:pt>
                <c:pt idx="2874">
                  <c:v>39556.749999994303</c:v>
                </c:pt>
                <c:pt idx="2875">
                  <c:v>39556.791666660567</c:v>
                </c:pt>
                <c:pt idx="2876">
                  <c:v>39556.833333327602</c:v>
                </c:pt>
                <c:pt idx="2877">
                  <c:v>39556.874999994368</c:v>
                </c:pt>
                <c:pt idx="2878">
                  <c:v>39556.9166666608</c:v>
                </c:pt>
                <c:pt idx="2879">
                  <c:v>39556.958333327646</c:v>
                </c:pt>
                <c:pt idx="2880">
                  <c:v>39556.999999993997</c:v>
                </c:pt>
                <c:pt idx="2881">
                  <c:v>39557.041666660574</c:v>
                </c:pt>
                <c:pt idx="2882">
                  <c:v>39557.083333327297</c:v>
                </c:pt>
                <c:pt idx="2883">
                  <c:v>39557.124999993903</c:v>
                </c:pt>
                <c:pt idx="2884">
                  <c:v>39557.166666660574</c:v>
                </c:pt>
                <c:pt idx="2885">
                  <c:v>39557.208333327202</c:v>
                </c:pt>
                <c:pt idx="2886">
                  <c:v>39557.249999993801</c:v>
                </c:pt>
                <c:pt idx="2887">
                  <c:v>39557.291666660079</c:v>
                </c:pt>
                <c:pt idx="2888">
                  <c:v>39557.333333327202</c:v>
                </c:pt>
                <c:pt idx="2889">
                  <c:v>39557.374999993699</c:v>
                </c:pt>
                <c:pt idx="2890">
                  <c:v>39557.416666660276</c:v>
                </c:pt>
                <c:pt idx="2891">
                  <c:v>39557.458333327188</c:v>
                </c:pt>
                <c:pt idx="2892">
                  <c:v>39557.499999993597</c:v>
                </c:pt>
                <c:pt idx="2893">
                  <c:v>39557.541666660174</c:v>
                </c:pt>
                <c:pt idx="2894">
                  <c:v>39557.583333326991</c:v>
                </c:pt>
                <c:pt idx="2895">
                  <c:v>39557.624999993503</c:v>
                </c:pt>
                <c:pt idx="2896">
                  <c:v>39557.666666659985</c:v>
                </c:pt>
                <c:pt idx="2897">
                  <c:v>39557.708333326853</c:v>
                </c:pt>
                <c:pt idx="2898">
                  <c:v>39557.749999993284</c:v>
                </c:pt>
                <c:pt idx="2899">
                  <c:v>39557.791666659767</c:v>
                </c:pt>
                <c:pt idx="2900">
                  <c:v>39557.833333326613</c:v>
                </c:pt>
                <c:pt idx="2901">
                  <c:v>39557.874999993212</c:v>
                </c:pt>
                <c:pt idx="2902">
                  <c:v>39557.916666659898</c:v>
                </c:pt>
                <c:pt idx="2903">
                  <c:v>39557.958333326802</c:v>
                </c:pt>
                <c:pt idx="2904">
                  <c:v>39557.999999993102</c:v>
                </c:pt>
                <c:pt idx="2905">
                  <c:v>39558.041666659585</c:v>
                </c:pt>
                <c:pt idx="2906">
                  <c:v>39558.083333326591</c:v>
                </c:pt>
                <c:pt idx="2907">
                  <c:v>39558.124999993001</c:v>
                </c:pt>
                <c:pt idx="2908">
                  <c:v>39558.166666659585</c:v>
                </c:pt>
                <c:pt idx="2909">
                  <c:v>39558.208333326213</c:v>
                </c:pt>
                <c:pt idx="2910">
                  <c:v>39558.249999992899</c:v>
                </c:pt>
                <c:pt idx="2911">
                  <c:v>39558.291666659221</c:v>
                </c:pt>
                <c:pt idx="2912">
                  <c:v>39558.333333326213</c:v>
                </c:pt>
                <c:pt idx="2913">
                  <c:v>39558.374999993022</c:v>
                </c:pt>
                <c:pt idx="2914">
                  <c:v>39558.416666659403</c:v>
                </c:pt>
                <c:pt idx="2915">
                  <c:v>39558.4583333263</c:v>
                </c:pt>
                <c:pt idx="2916">
                  <c:v>39558.4999999926</c:v>
                </c:pt>
                <c:pt idx="2917">
                  <c:v>39558.541666659185</c:v>
                </c:pt>
                <c:pt idx="2918">
                  <c:v>39558.583333325943</c:v>
                </c:pt>
                <c:pt idx="2919">
                  <c:v>39558.624999992498</c:v>
                </c:pt>
                <c:pt idx="2920">
                  <c:v>39558.666666659185</c:v>
                </c:pt>
                <c:pt idx="2921">
                  <c:v>39558.708333325798</c:v>
                </c:pt>
                <c:pt idx="2922">
                  <c:v>39558.749999992397</c:v>
                </c:pt>
                <c:pt idx="2923">
                  <c:v>39558.791666658974</c:v>
                </c:pt>
                <c:pt idx="2924">
                  <c:v>39558.833333325703</c:v>
                </c:pt>
                <c:pt idx="2925">
                  <c:v>39558.874999992491</c:v>
                </c:pt>
                <c:pt idx="2926">
                  <c:v>39558.916666659003</c:v>
                </c:pt>
                <c:pt idx="2927">
                  <c:v>39558.958333325769</c:v>
                </c:pt>
                <c:pt idx="2928">
                  <c:v>39558.9999999922</c:v>
                </c:pt>
                <c:pt idx="2929">
                  <c:v>39559.041666658784</c:v>
                </c:pt>
                <c:pt idx="2930">
                  <c:v>39559.083333325398</c:v>
                </c:pt>
                <c:pt idx="2931">
                  <c:v>39559.124999992098</c:v>
                </c:pt>
                <c:pt idx="2932">
                  <c:v>39559.166666658675</c:v>
                </c:pt>
                <c:pt idx="2933">
                  <c:v>39559.208333325303</c:v>
                </c:pt>
                <c:pt idx="2934">
                  <c:v>39559.249999991902</c:v>
                </c:pt>
                <c:pt idx="2935">
                  <c:v>39559.291666658442</c:v>
                </c:pt>
                <c:pt idx="2936">
                  <c:v>39559.333333325201</c:v>
                </c:pt>
                <c:pt idx="2937">
                  <c:v>39559.374999991953</c:v>
                </c:pt>
                <c:pt idx="2938">
                  <c:v>39559.416666658602</c:v>
                </c:pt>
                <c:pt idx="2939">
                  <c:v>39559.458333325303</c:v>
                </c:pt>
                <c:pt idx="2940">
                  <c:v>39559.499999991684</c:v>
                </c:pt>
                <c:pt idx="2941">
                  <c:v>39559.541666658275</c:v>
                </c:pt>
                <c:pt idx="2942">
                  <c:v>39559.583333325012</c:v>
                </c:pt>
                <c:pt idx="2943">
                  <c:v>39559.624999991604</c:v>
                </c:pt>
                <c:pt idx="2944">
                  <c:v>39559.666666658195</c:v>
                </c:pt>
                <c:pt idx="2945">
                  <c:v>39559.708333325012</c:v>
                </c:pt>
                <c:pt idx="2946">
                  <c:v>39559.749999991502</c:v>
                </c:pt>
                <c:pt idx="2947">
                  <c:v>39559.791666657897</c:v>
                </c:pt>
                <c:pt idx="2948">
                  <c:v>39559.833333324699</c:v>
                </c:pt>
                <c:pt idx="2949">
                  <c:v>39559.874999991443</c:v>
                </c:pt>
                <c:pt idx="2950">
                  <c:v>39559.916666657999</c:v>
                </c:pt>
                <c:pt idx="2951">
                  <c:v>39559.958333324852</c:v>
                </c:pt>
                <c:pt idx="2952">
                  <c:v>39559.999999991196</c:v>
                </c:pt>
                <c:pt idx="2953">
                  <c:v>39560.041666657875</c:v>
                </c:pt>
                <c:pt idx="2954">
                  <c:v>39560.083333324612</c:v>
                </c:pt>
                <c:pt idx="2955">
                  <c:v>39560.124999991102</c:v>
                </c:pt>
                <c:pt idx="2956">
                  <c:v>39560.166666657649</c:v>
                </c:pt>
                <c:pt idx="2957">
                  <c:v>39560.208333324568</c:v>
                </c:pt>
                <c:pt idx="2958">
                  <c:v>39560.249999991</c:v>
                </c:pt>
                <c:pt idx="2959">
                  <c:v>39560.291666657344</c:v>
                </c:pt>
                <c:pt idx="2960">
                  <c:v>39560.333333324299</c:v>
                </c:pt>
                <c:pt idx="2961">
                  <c:v>39560.374999991043</c:v>
                </c:pt>
                <c:pt idx="2962">
                  <c:v>39560.416666657497</c:v>
                </c:pt>
                <c:pt idx="2963">
                  <c:v>39560.458333324452</c:v>
                </c:pt>
                <c:pt idx="2964">
                  <c:v>39560.499999990803</c:v>
                </c:pt>
                <c:pt idx="2965">
                  <c:v>39560.541666657249</c:v>
                </c:pt>
                <c:pt idx="2966">
                  <c:v>39560.583333324154</c:v>
                </c:pt>
                <c:pt idx="2967">
                  <c:v>39560.624999990701</c:v>
                </c:pt>
                <c:pt idx="2968">
                  <c:v>39560.666666657184</c:v>
                </c:pt>
                <c:pt idx="2969">
                  <c:v>39560.708333323899</c:v>
                </c:pt>
                <c:pt idx="2970">
                  <c:v>39560.749999990498</c:v>
                </c:pt>
                <c:pt idx="2971">
                  <c:v>39560.791666656965</c:v>
                </c:pt>
                <c:pt idx="2972">
                  <c:v>39560.833333323797</c:v>
                </c:pt>
                <c:pt idx="2973">
                  <c:v>39560.874999990607</c:v>
                </c:pt>
                <c:pt idx="2974">
                  <c:v>39560.916666657111</c:v>
                </c:pt>
                <c:pt idx="2975">
                  <c:v>39560.958333323899</c:v>
                </c:pt>
                <c:pt idx="2976">
                  <c:v>39560.999999990301</c:v>
                </c:pt>
                <c:pt idx="2977">
                  <c:v>39561.0416666569</c:v>
                </c:pt>
                <c:pt idx="2978">
                  <c:v>39561.083333323601</c:v>
                </c:pt>
                <c:pt idx="2979">
                  <c:v>39561.124999990199</c:v>
                </c:pt>
                <c:pt idx="2980">
                  <c:v>39561.166666656776</c:v>
                </c:pt>
                <c:pt idx="2981">
                  <c:v>39561.208333323499</c:v>
                </c:pt>
                <c:pt idx="2982">
                  <c:v>39561.249999990097</c:v>
                </c:pt>
                <c:pt idx="2983">
                  <c:v>39561.2916666565</c:v>
                </c:pt>
                <c:pt idx="2984">
                  <c:v>39561.333333323302</c:v>
                </c:pt>
                <c:pt idx="2985">
                  <c:v>39561.374999990207</c:v>
                </c:pt>
                <c:pt idx="2986">
                  <c:v>39561.416666656602</c:v>
                </c:pt>
                <c:pt idx="2987">
                  <c:v>39561.458333323353</c:v>
                </c:pt>
                <c:pt idx="2988">
                  <c:v>39561.499999989901</c:v>
                </c:pt>
                <c:pt idx="2989">
                  <c:v>39561.5416666565</c:v>
                </c:pt>
                <c:pt idx="2990">
                  <c:v>39561.583333323098</c:v>
                </c:pt>
                <c:pt idx="2991">
                  <c:v>39561.624999989675</c:v>
                </c:pt>
                <c:pt idx="2992">
                  <c:v>39561.666666656376</c:v>
                </c:pt>
                <c:pt idx="2993">
                  <c:v>39561.708333323011</c:v>
                </c:pt>
                <c:pt idx="2994">
                  <c:v>39561.749999989595</c:v>
                </c:pt>
                <c:pt idx="2995">
                  <c:v>39561.79166665602</c:v>
                </c:pt>
                <c:pt idx="2996">
                  <c:v>39561.833333323011</c:v>
                </c:pt>
                <c:pt idx="2997">
                  <c:v>39561.874999989603</c:v>
                </c:pt>
                <c:pt idx="2998">
                  <c:v>39561.916666656143</c:v>
                </c:pt>
                <c:pt idx="2999">
                  <c:v>39561.958333323069</c:v>
                </c:pt>
                <c:pt idx="3000">
                  <c:v>39561.999999989384</c:v>
                </c:pt>
                <c:pt idx="3001">
                  <c:v>39562.041666655976</c:v>
                </c:pt>
                <c:pt idx="3002">
                  <c:v>39562.083333322611</c:v>
                </c:pt>
                <c:pt idx="3003">
                  <c:v>39562.124999989275</c:v>
                </c:pt>
                <c:pt idx="3004">
                  <c:v>39562.166666655874</c:v>
                </c:pt>
                <c:pt idx="3005">
                  <c:v>39562.208333322611</c:v>
                </c:pt>
                <c:pt idx="3006">
                  <c:v>39562.249999989195</c:v>
                </c:pt>
                <c:pt idx="3007">
                  <c:v>39562.291666655488</c:v>
                </c:pt>
                <c:pt idx="3008">
                  <c:v>39562.333333322553</c:v>
                </c:pt>
                <c:pt idx="3009">
                  <c:v>39562.374999989013</c:v>
                </c:pt>
                <c:pt idx="3010">
                  <c:v>39562.416666655685</c:v>
                </c:pt>
                <c:pt idx="3011">
                  <c:v>39562.458333322575</c:v>
                </c:pt>
                <c:pt idx="3012">
                  <c:v>39562.499999988897</c:v>
                </c:pt>
                <c:pt idx="3013">
                  <c:v>39562.541666655474</c:v>
                </c:pt>
                <c:pt idx="3014">
                  <c:v>39562.583333322211</c:v>
                </c:pt>
                <c:pt idx="3015">
                  <c:v>39562.624999988802</c:v>
                </c:pt>
                <c:pt idx="3016">
                  <c:v>39562.666666655226</c:v>
                </c:pt>
                <c:pt idx="3017">
                  <c:v>39562.708333322211</c:v>
                </c:pt>
                <c:pt idx="3018">
                  <c:v>39562.7499999887</c:v>
                </c:pt>
                <c:pt idx="3019">
                  <c:v>39562.791666654994</c:v>
                </c:pt>
                <c:pt idx="3020">
                  <c:v>39562.833333321898</c:v>
                </c:pt>
                <c:pt idx="3021">
                  <c:v>39562.874999988613</c:v>
                </c:pt>
                <c:pt idx="3022">
                  <c:v>39562.916666655197</c:v>
                </c:pt>
                <c:pt idx="3023">
                  <c:v>39562.958333322029</c:v>
                </c:pt>
                <c:pt idx="3024">
                  <c:v>39562.999999988497</c:v>
                </c:pt>
                <c:pt idx="3025">
                  <c:v>39563.041666655074</c:v>
                </c:pt>
                <c:pt idx="3026">
                  <c:v>39563.083333321702</c:v>
                </c:pt>
                <c:pt idx="3027">
                  <c:v>39563.1249999883</c:v>
                </c:pt>
                <c:pt idx="3028">
                  <c:v>39563.166666654994</c:v>
                </c:pt>
                <c:pt idx="3029">
                  <c:v>39563.2083333216</c:v>
                </c:pt>
                <c:pt idx="3030">
                  <c:v>39563.249999988198</c:v>
                </c:pt>
                <c:pt idx="3031">
                  <c:v>39563.29166665455</c:v>
                </c:pt>
                <c:pt idx="3032">
                  <c:v>39563.333333321498</c:v>
                </c:pt>
                <c:pt idx="3033">
                  <c:v>39563.374999988213</c:v>
                </c:pt>
                <c:pt idx="3034">
                  <c:v>39563.416666654703</c:v>
                </c:pt>
                <c:pt idx="3035">
                  <c:v>39563.458333321614</c:v>
                </c:pt>
                <c:pt idx="3036">
                  <c:v>39563.499999988002</c:v>
                </c:pt>
                <c:pt idx="3037">
                  <c:v>39563.541666654586</c:v>
                </c:pt>
                <c:pt idx="3038">
                  <c:v>39563.583333321199</c:v>
                </c:pt>
                <c:pt idx="3039">
                  <c:v>39563.6249999879</c:v>
                </c:pt>
                <c:pt idx="3040">
                  <c:v>39563.666666654484</c:v>
                </c:pt>
                <c:pt idx="3041">
                  <c:v>39563.708333321098</c:v>
                </c:pt>
                <c:pt idx="3042">
                  <c:v>39563.749999987784</c:v>
                </c:pt>
                <c:pt idx="3043">
                  <c:v>39563.79166665415</c:v>
                </c:pt>
                <c:pt idx="3044">
                  <c:v>39563.833333321003</c:v>
                </c:pt>
                <c:pt idx="3045">
                  <c:v>39563.874999987602</c:v>
                </c:pt>
                <c:pt idx="3046">
                  <c:v>39563.916666654302</c:v>
                </c:pt>
                <c:pt idx="3047">
                  <c:v>39563.958333321141</c:v>
                </c:pt>
                <c:pt idx="3048">
                  <c:v>39563.9999999875</c:v>
                </c:pt>
                <c:pt idx="3049">
                  <c:v>39564.041666654084</c:v>
                </c:pt>
                <c:pt idx="3050">
                  <c:v>39564.083333320799</c:v>
                </c:pt>
                <c:pt idx="3051">
                  <c:v>39564.124999987376</c:v>
                </c:pt>
                <c:pt idx="3052">
                  <c:v>39564.166666653975</c:v>
                </c:pt>
                <c:pt idx="3053">
                  <c:v>39564.208333320697</c:v>
                </c:pt>
                <c:pt idx="3054">
                  <c:v>39564.249999987274</c:v>
                </c:pt>
                <c:pt idx="3055">
                  <c:v>39564.291666653575</c:v>
                </c:pt>
                <c:pt idx="3056">
                  <c:v>39564.333333320603</c:v>
                </c:pt>
                <c:pt idx="3057">
                  <c:v>39564.374999987202</c:v>
                </c:pt>
                <c:pt idx="3058">
                  <c:v>39564.4166666538</c:v>
                </c:pt>
                <c:pt idx="3059">
                  <c:v>39564.458333320654</c:v>
                </c:pt>
                <c:pt idx="3060">
                  <c:v>39564.4999999871</c:v>
                </c:pt>
                <c:pt idx="3061">
                  <c:v>39564.541666653575</c:v>
                </c:pt>
                <c:pt idx="3062">
                  <c:v>39564.583333320297</c:v>
                </c:pt>
                <c:pt idx="3063">
                  <c:v>39564.624999986903</c:v>
                </c:pt>
                <c:pt idx="3064">
                  <c:v>39564.666666653575</c:v>
                </c:pt>
                <c:pt idx="3065">
                  <c:v>39564.708333320203</c:v>
                </c:pt>
                <c:pt idx="3066">
                  <c:v>39564.749999986801</c:v>
                </c:pt>
                <c:pt idx="3067">
                  <c:v>39564.791666653175</c:v>
                </c:pt>
                <c:pt idx="3068">
                  <c:v>39564.833333320203</c:v>
                </c:pt>
                <c:pt idx="3069">
                  <c:v>39564.874999986743</c:v>
                </c:pt>
                <c:pt idx="3070">
                  <c:v>39564.916666653284</c:v>
                </c:pt>
                <c:pt idx="3071">
                  <c:v>39564.958333320254</c:v>
                </c:pt>
                <c:pt idx="3072">
                  <c:v>39564.999999986598</c:v>
                </c:pt>
                <c:pt idx="3073">
                  <c:v>39565.041666653175</c:v>
                </c:pt>
                <c:pt idx="3074">
                  <c:v>39565.083333319802</c:v>
                </c:pt>
                <c:pt idx="3075">
                  <c:v>39565.124999986503</c:v>
                </c:pt>
                <c:pt idx="3076">
                  <c:v>39565.166666652985</c:v>
                </c:pt>
                <c:pt idx="3077">
                  <c:v>39565.208333319701</c:v>
                </c:pt>
                <c:pt idx="3078">
                  <c:v>39565.249999986401</c:v>
                </c:pt>
                <c:pt idx="3079">
                  <c:v>39565.291666652796</c:v>
                </c:pt>
                <c:pt idx="3080">
                  <c:v>39565.333333319599</c:v>
                </c:pt>
                <c:pt idx="3081">
                  <c:v>39565.374999986212</c:v>
                </c:pt>
                <c:pt idx="3082">
                  <c:v>39565.416666652898</c:v>
                </c:pt>
                <c:pt idx="3083">
                  <c:v>39565.458333319613</c:v>
                </c:pt>
                <c:pt idx="3084">
                  <c:v>39565.499999986103</c:v>
                </c:pt>
                <c:pt idx="3085">
                  <c:v>39565.541666652804</c:v>
                </c:pt>
                <c:pt idx="3086">
                  <c:v>39565.583333319402</c:v>
                </c:pt>
                <c:pt idx="3087">
                  <c:v>39565.624999986001</c:v>
                </c:pt>
                <c:pt idx="3088">
                  <c:v>39565.666666652585</c:v>
                </c:pt>
                <c:pt idx="3089">
                  <c:v>39565.7083333193</c:v>
                </c:pt>
                <c:pt idx="3090">
                  <c:v>39565.749999985885</c:v>
                </c:pt>
                <c:pt idx="3091">
                  <c:v>39565.791666652221</c:v>
                </c:pt>
                <c:pt idx="3092">
                  <c:v>39565.833333319097</c:v>
                </c:pt>
                <c:pt idx="3093">
                  <c:v>39565.874999985797</c:v>
                </c:pt>
                <c:pt idx="3094">
                  <c:v>39565.916666652403</c:v>
                </c:pt>
                <c:pt idx="3095">
                  <c:v>39565.958333319191</c:v>
                </c:pt>
                <c:pt idx="3096">
                  <c:v>39565.999999985674</c:v>
                </c:pt>
                <c:pt idx="3097">
                  <c:v>39566.041666652185</c:v>
                </c:pt>
                <c:pt idx="3098">
                  <c:v>39566.083333319002</c:v>
                </c:pt>
                <c:pt idx="3099">
                  <c:v>39566.124999985484</c:v>
                </c:pt>
                <c:pt idx="3100">
                  <c:v>39566.166666652185</c:v>
                </c:pt>
                <c:pt idx="3101">
                  <c:v>39566.208333318798</c:v>
                </c:pt>
                <c:pt idx="3102">
                  <c:v>39566.249999985375</c:v>
                </c:pt>
                <c:pt idx="3103">
                  <c:v>39566.291666651821</c:v>
                </c:pt>
                <c:pt idx="3104">
                  <c:v>39566.333333318697</c:v>
                </c:pt>
                <c:pt idx="3105">
                  <c:v>39566.374999985303</c:v>
                </c:pt>
                <c:pt idx="3106">
                  <c:v>39566.416666651901</c:v>
                </c:pt>
                <c:pt idx="3107">
                  <c:v>39566.458333318791</c:v>
                </c:pt>
                <c:pt idx="3108">
                  <c:v>39566.499999985186</c:v>
                </c:pt>
                <c:pt idx="3109">
                  <c:v>39566.541666651574</c:v>
                </c:pt>
                <c:pt idx="3110">
                  <c:v>39566.583333318398</c:v>
                </c:pt>
                <c:pt idx="3111">
                  <c:v>39566.624999985084</c:v>
                </c:pt>
                <c:pt idx="3112">
                  <c:v>39566.666666651574</c:v>
                </c:pt>
                <c:pt idx="3113">
                  <c:v>39566.708333318311</c:v>
                </c:pt>
                <c:pt idx="3114">
                  <c:v>39566.749999984997</c:v>
                </c:pt>
                <c:pt idx="3115">
                  <c:v>39566.791666651276</c:v>
                </c:pt>
                <c:pt idx="3116">
                  <c:v>39566.833333318202</c:v>
                </c:pt>
                <c:pt idx="3117">
                  <c:v>39566.874999984953</c:v>
                </c:pt>
                <c:pt idx="3118">
                  <c:v>39566.916666651501</c:v>
                </c:pt>
                <c:pt idx="3119">
                  <c:v>39566.958333318318</c:v>
                </c:pt>
                <c:pt idx="3120">
                  <c:v>39566.999999984684</c:v>
                </c:pt>
                <c:pt idx="3121">
                  <c:v>39567.041666651174</c:v>
                </c:pt>
                <c:pt idx="3122">
                  <c:v>39567.083333317998</c:v>
                </c:pt>
                <c:pt idx="3123">
                  <c:v>39567.124999984597</c:v>
                </c:pt>
                <c:pt idx="3124">
                  <c:v>39567.166666651174</c:v>
                </c:pt>
                <c:pt idx="3125">
                  <c:v>39567.208333317903</c:v>
                </c:pt>
                <c:pt idx="3126">
                  <c:v>39567.249999984502</c:v>
                </c:pt>
                <c:pt idx="3127">
                  <c:v>39567.291666650846</c:v>
                </c:pt>
                <c:pt idx="3128">
                  <c:v>39567.333333317802</c:v>
                </c:pt>
                <c:pt idx="3129">
                  <c:v>39567.374999984553</c:v>
                </c:pt>
                <c:pt idx="3130">
                  <c:v>39567.416666650999</c:v>
                </c:pt>
                <c:pt idx="3131">
                  <c:v>39567.458333317612</c:v>
                </c:pt>
                <c:pt idx="3132">
                  <c:v>39567.499999984284</c:v>
                </c:pt>
                <c:pt idx="3133">
                  <c:v>39567.541666650875</c:v>
                </c:pt>
                <c:pt idx="3134">
                  <c:v>39567.583333317503</c:v>
                </c:pt>
                <c:pt idx="3135">
                  <c:v>39567.624999984102</c:v>
                </c:pt>
                <c:pt idx="3136">
                  <c:v>39567.666666650774</c:v>
                </c:pt>
                <c:pt idx="3137">
                  <c:v>39567.708333317401</c:v>
                </c:pt>
                <c:pt idx="3138">
                  <c:v>39567.749999984</c:v>
                </c:pt>
                <c:pt idx="3139">
                  <c:v>39567.791666650424</c:v>
                </c:pt>
                <c:pt idx="3140">
                  <c:v>39567.8333333173</c:v>
                </c:pt>
                <c:pt idx="3141">
                  <c:v>39567.874999983898</c:v>
                </c:pt>
                <c:pt idx="3142">
                  <c:v>39567.916666650497</c:v>
                </c:pt>
                <c:pt idx="3143">
                  <c:v>39567.958333317212</c:v>
                </c:pt>
                <c:pt idx="3144">
                  <c:v>39567.999999983775</c:v>
                </c:pt>
                <c:pt idx="3145">
                  <c:v>39568.04166665025</c:v>
                </c:pt>
                <c:pt idx="3146">
                  <c:v>39568.083333317103</c:v>
                </c:pt>
                <c:pt idx="3147">
                  <c:v>39568.124999983585</c:v>
                </c:pt>
                <c:pt idx="3148">
                  <c:v>39568.166666650184</c:v>
                </c:pt>
                <c:pt idx="3149">
                  <c:v>39568.208333316899</c:v>
                </c:pt>
                <c:pt idx="3150">
                  <c:v>39568.249999983585</c:v>
                </c:pt>
                <c:pt idx="3151">
                  <c:v>39568.291666649966</c:v>
                </c:pt>
                <c:pt idx="3152">
                  <c:v>39568.333333316798</c:v>
                </c:pt>
                <c:pt idx="3153">
                  <c:v>39568.374999983411</c:v>
                </c:pt>
                <c:pt idx="3154">
                  <c:v>39568.416666650097</c:v>
                </c:pt>
                <c:pt idx="3155">
                  <c:v>39568.458333316907</c:v>
                </c:pt>
                <c:pt idx="3156">
                  <c:v>39568.499999983185</c:v>
                </c:pt>
                <c:pt idx="3157">
                  <c:v>39568.541666649995</c:v>
                </c:pt>
                <c:pt idx="3158">
                  <c:v>39568.583333316601</c:v>
                </c:pt>
                <c:pt idx="3159">
                  <c:v>39568.624999983185</c:v>
                </c:pt>
                <c:pt idx="3160">
                  <c:v>39568.666666649784</c:v>
                </c:pt>
                <c:pt idx="3161">
                  <c:v>39568.708333316499</c:v>
                </c:pt>
                <c:pt idx="3162">
                  <c:v>39568.749999983076</c:v>
                </c:pt>
                <c:pt idx="3163">
                  <c:v>39568.7916666495</c:v>
                </c:pt>
                <c:pt idx="3164">
                  <c:v>39568.833333316397</c:v>
                </c:pt>
                <c:pt idx="3165">
                  <c:v>39568.874999983003</c:v>
                </c:pt>
                <c:pt idx="3166">
                  <c:v>39568.916666649602</c:v>
                </c:pt>
                <c:pt idx="3167">
                  <c:v>39568.958333316368</c:v>
                </c:pt>
                <c:pt idx="3168">
                  <c:v>39568.999999982901</c:v>
                </c:pt>
                <c:pt idx="3169">
                  <c:v>39569.0416666495</c:v>
                </c:pt>
                <c:pt idx="3170">
                  <c:v>39569.083333316099</c:v>
                </c:pt>
                <c:pt idx="3171">
                  <c:v>39569.124999982676</c:v>
                </c:pt>
                <c:pt idx="3172">
                  <c:v>39569.166666649384</c:v>
                </c:pt>
                <c:pt idx="3173">
                  <c:v>39569.208333315997</c:v>
                </c:pt>
                <c:pt idx="3174">
                  <c:v>39569.249999982596</c:v>
                </c:pt>
                <c:pt idx="3175">
                  <c:v>39569.2916666491</c:v>
                </c:pt>
                <c:pt idx="3176">
                  <c:v>39569.333333315903</c:v>
                </c:pt>
                <c:pt idx="3177">
                  <c:v>39569.374999982603</c:v>
                </c:pt>
                <c:pt idx="3178">
                  <c:v>39569.416666649202</c:v>
                </c:pt>
                <c:pt idx="3179">
                  <c:v>39569.458333315953</c:v>
                </c:pt>
                <c:pt idx="3180">
                  <c:v>39569.499999982385</c:v>
                </c:pt>
                <c:pt idx="3181">
                  <c:v>39569.541666648998</c:v>
                </c:pt>
                <c:pt idx="3182">
                  <c:v>39569.583333315684</c:v>
                </c:pt>
                <c:pt idx="3183">
                  <c:v>39569.624999982276</c:v>
                </c:pt>
                <c:pt idx="3184">
                  <c:v>39569.666666648911</c:v>
                </c:pt>
                <c:pt idx="3185">
                  <c:v>39569.708333315502</c:v>
                </c:pt>
                <c:pt idx="3186">
                  <c:v>39569.749999982196</c:v>
                </c:pt>
                <c:pt idx="3187">
                  <c:v>39569.791666648649</c:v>
                </c:pt>
                <c:pt idx="3188">
                  <c:v>39569.833333315401</c:v>
                </c:pt>
                <c:pt idx="3189">
                  <c:v>39569.874999982203</c:v>
                </c:pt>
                <c:pt idx="3190">
                  <c:v>39569.916666648853</c:v>
                </c:pt>
                <c:pt idx="3191">
                  <c:v>39569.958333315299</c:v>
                </c:pt>
                <c:pt idx="3192">
                  <c:v>39569.999999981876</c:v>
                </c:pt>
                <c:pt idx="3193">
                  <c:v>39570.041666648598</c:v>
                </c:pt>
                <c:pt idx="3194">
                  <c:v>39570.083333315197</c:v>
                </c:pt>
                <c:pt idx="3195">
                  <c:v>39570.124999981774</c:v>
                </c:pt>
                <c:pt idx="3196">
                  <c:v>39570.166666648402</c:v>
                </c:pt>
                <c:pt idx="3197">
                  <c:v>39570.208333315102</c:v>
                </c:pt>
                <c:pt idx="3198">
                  <c:v>39570.249999981585</c:v>
                </c:pt>
                <c:pt idx="3199">
                  <c:v>39570.291666648176</c:v>
                </c:pt>
                <c:pt idx="3200">
                  <c:v>39570.333333315</c:v>
                </c:pt>
                <c:pt idx="3201">
                  <c:v>39570.374999981599</c:v>
                </c:pt>
                <c:pt idx="3202">
                  <c:v>39570.416666648212</c:v>
                </c:pt>
                <c:pt idx="3203">
                  <c:v>39570.458333315015</c:v>
                </c:pt>
                <c:pt idx="3204">
                  <c:v>39570.499999981475</c:v>
                </c:pt>
                <c:pt idx="3205">
                  <c:v>39570.541666648103</c:v>
                </c:pt>
                <c:pt idx="3206">
                  <c:v>39570.583333314702</c:v>
                </c:pt>
                <c:pt idx="3207">
                  <c:v>39570.624999981374</c:v>
                </c:pt>
                <c:pt idx="3208">
                  <c:v>39570.666666648001</c:v>
                </c:pt>
                <c:pt idx="3209">
                  <c:v>39570.7083333146</c:v>
                </c:pt>
                <c:pt idx="3210">
                  <c:v>39570.749999981184</c:v>
                </c:pt>
                <c:pt idx="3211">
                  <c:v>39570.791666647667</c:v>
                </c:pt>
                <c:pt idx="3212">
                  <c:v>39570.833333314498</c:v>
                </c:pt>
                <c:pt idx="3213">
                  <c:v>39570.874999981097</c:v>
                </c:pt>
                <c:pt idx="3214">
                  <c:v>39570.916666647703</c:v>
                </c:pt>
                <c:pt idx="3215">
                  <c:v>39570.958333314615</c:v>
                </c:pt>
                <c:pt idx="3216">
                  <c:v>39570.999999980995</c:v>
                </c:pt>
                <c:pt idx="3217">
                  <c:v>39571.041666647594</c:v>
                </c:pt>
                <c:pt idx="3218">
                  <c:v>39571.083333314302</c:v>
                </c:pt>
                <c:pt idx="3219">
                  <c:v>39571.124999980901</c:v>
                </c:pt>
                <c:pt idx="3220">
                  <c:v>39571.166666647485</c:v>
                </c:pt>
                <c:pt idx="3221">
                  <c:v>39571.208333314098</c:v>
                </c:pt>
                <c:pt idx="3222">
                  <c:v>39571.249999980784</c:v>
                </c:pt>
                <c:pt idx="3223">
                  <c:v>39571.291666647157</c:v>
                </c:pt>
                <c:pt idx="3224">
                  <c:v>39571.333333314011</c:v>
                </c:pt>
                <c:pt idx="3225">
                  <c:v>39571.374999980697</c:v>
                </c:pt>
                <c:pt idx="3226">
                  <c:v>39571.416666647303</c:v>
                </c:pt>
                <c:pt idx="3227">
                  <c:v>39571.458333314091</c:v>
                </c:pt>
                <c:pt idx="3228">
                  <c:v>39571.4999999805</c:v>
                </c:pt>
                <c:pt idx="3229">
                  <c:v>39571.541666647194</c:v>
                </c:pt>
                <c:pt idx="3230">
                  <c:v>39571.5833333138</c:v>
                </c:pt>
                <c:pt idx="3231">
                  <c:v>39571.624999980384</c:v>
                </c:pt>
                <c:pt idx="3232">
                  <c:v>39571.666666646997</c:v>
                </c:pt>
                <c:pt idx="3233">
                  <c:v>39571.708333313676</c:v>
                </c:pt>
                <c:pt idx="3234">
                  <c:v>39571.749999980275</c:v>
                </c:pt>
                <c:pt idx="3235">
                  <c:v>39571.791666646874</c:v>
                </c:pt>
                <c:pt idx="3236">
                  <c:v>39571.833333313596</c:v>
                </c:pt>
                <c:pt idx="3237">
                  <c:v>39571.874999980202</c:v>
                </c:pt>
                <c:pt idx="3238">
                  <c:v>39571.916666646968</c:v>
                </c:pt>
                <c:pt idx="3239">
                  <c:v>39571.958333313443</c:v>
                </c:pt>
                <c:pt idx="3240">
                  <c:v>39571.9999999801</c:v>
                </c:pt>
                <c:pt idx="3241">
                  <c:v>39572.041666646684</c:v>
                </c:pt>
                <c:pt idx="3242">
                  <c:v>39572.083333313276</c:v>
                </c:pt>
                <c:pt idx="3243">
                  <c:v>39572.124999979998</c:v>
                </c:pt>
                <c:pt idx="3244">
                  <c:v>39572.166666646597</c:v>
                </c:pt>
                <c:pt idx="3245">
                  <c:v>39572.208333313196</c:v>
                </c:pt>
                <c:pt idx="3246">
                  <c:v>39572.249999979802</c:v>
                </c:pt>
                <c:pt idx="3247">
                  <c:v>39572.29166664635</c:v>
                </c:pt>
                <c:pt idx="3248">
                  <c:v>39572.333333313101</c:v>
                </c:pt>
                <c:pt idx="3249">
                  <c:v>39572.374999979853</c:v>
                </c:pt>
                <c:pt idx="3250">
                  <c:v>39572.416666646299</c:v>
                </c:pt>
                <c:pt idx="3251">
                  <c:v>39572.458333313043</c:v>
                </c:pt>
                <c:pt idx="3252">
                  <c:v>39572.499999979598</c:v>
                </c:pt>
                <c:pt idx="3253">
                  <c:v>39572.541666646197</c:v>
                </c:pt>
                <c:pt idx="3254">
                  <c:v>39572.583333312898</c:v>
                </c:pt>
                <c:pt idx="3255">
                  <c:v>39572.624999979511</c:v>
                </c:pt>
                <c:pt idx="3256">
                  <c:v>39572.666666646102</c:v>
                </c:pt>
                <c:pt idx="3257">
                  <c:v>39572.708333312701</c:v>
                </c:pt>
                <c:pt idx="3258">
                  <c:v>39572.749999979402</c:v>
                </c:pt>
                <c:pt idx="3259">
                  <c:v>39572.791666645797</c:v>
                </c:pt>
                <c:pt idx="3260">
                  <c:v>39572.833333312599</c:v>
                </c:pt>
                <c:pt idx="3261">
                  <c:v>39572.874999979453</c:v>
                </c:pt>
                <c:pt idx="3262">
                  <c:v>39572.916666645899</c:v>
                </c:pt>
                <c:pt idx="3263">
                  <c:v>39572.958333312643</c:v>
                </c:pt>
                <c:pt idx="3264">
                  <c:v>39572.999999979103</c:v>
                </c:pt>
                <c:pt idx="3265">
                  <c:v>39573.041666645775</c:v>
                </c:pt>
                <c:pt idx="3266">
                  <c:v>39573.083333312403</c:v>
                </c:pt>
                <c:pt idx="3267">
                  <c:v>39573.124999979002</c:v>
                </c:pt>
                <c:pt idx="3268">
                  <c:v>39573.166666645586</c:v>
                </c:pt>
                <c:pt idx="3269">
                  <c:v>39573.208333312301</c:v>
                </c:pt>
                <c:pt idx="3270">
                  <c:v>39573.249999978943</c:v>
                </c:pt>
                <c:pt idx="3271">
                  <c:v>39573.291666645244</c:v>
                </c:pt>
                <c:pt idx="3272">
                  <c:v>39573.333333312199</c:v>
                </c:pt>
                <c:pt idx="3273">
                  <c:v>39573.374999979038</c:v>
                </c:pt>
                <c:pt idx="3274">
                  <c:v>39573.416666645397</c:v>
                </c:pt>
                <c:pt idx="3275">
                  <c:v>39573.458333312206</c:v>
                </c:pt>
                <c:pt idx="3276">
                  <c:v>39573.499999978703</c:v>
                </c:pt>
                <c:pt idx="3277">
                  <c:v>39573.541666645186</c:v>
                </c:pt>
                <c:pt idx="3278">
                  <c:v>39573.583333311901</c:v>
                </c:pt>
                <c:pt idx="3279">
                  <c:v>39573.624999978601</c:v>
                </c:pt>
                <c:pt idx="3280">
                  <c:v>39573.666666645186</c:v>
                </c:pt>
                <c:pt idx="3281">
                  <c:v>39573.708333311784</c:v>
                </c:pt>
                <c:pt idx="3282">
                  <c:v>39573.749999978398</c:v>
                </c:pt>
                <c:pt idx="3283">
                  <c:v>39573.791666644975</c:v>
                </c:pt>
                <c:pt idx="3284">
                  <c:v>39573.833333311675</c:v>
                </c:pt>
                <c:pt idx="3285">
                  <c:v>39573.874999978529</c:v>
                </c:pt>
                <c:pt idx="3286">
                  <c:v>39573.916666645011</c:v>
                </c:pt>
                <c:pt idx="3287">
                  <c:v>39573.958333311602</c:v>
                </c:pt>
                <c:pt idx="3288">
                  <c:v>39573.999999978201</c:v>
                </c:pt>
                <c:pt idx="3289">
                  <c:v>39574.0416666448</c:v>
                </c:pt>
                <c:pt idx="3290">
                  <c:v>39574.083333311501</c:v>
                </c:pt>
                <c:pt idx="3291">
                  <c:v>39574.124999978099</c:v>
                </c:pt>
                <c:pt idx="3292">
                  <c:v>39574.166666644684</c:v>
                </c:pt>
                <c:pt idx="3293">
                  <c:v>39574.208333311275</c:v>
                </c:pt>
                <c:pt idx="3294">
                  <c:v>39574.249999977998</c:v>
                </c:pt>
                <c:pt idx="3295">
                  <c:v>39574.291666644574</c:v>
                </c:pt>
                <c:pt idx="3296">
                  <c:v>39574.333333311195</c:v>
                </c:pt>
                <c:pt idx="3297">
                  <c:v>39574.374999978107</c:v>
                </c:pt>
                <c:pt idx="3298">
                  <c:v>39574.416666644611</c:v>
                </c:pt>
                <c:pt idx="3299">
                  <c:v>39574.458333311202</c:v>
                </c:pt>
                <c:pt idx="3300">
                  <c:v>39574.499999977685</c:v>
                </c:pt>
                <c:pt idx="3301">
                  <c:v>39574.5416666444</c:v>
                </c:pt>
                <c:pt idx="3302">
                  <c:v>39574.583333310999</c:v>
                </c:pt>
                <c:pt idx="3303">
                  <c:v>39574.624999977597</c:v>
                </c:pt>
                <c:pt idx="3304">
                  <c:v>39574.666666644276</c:v>
                </c:pt>
                <c:pt idx="3305">
                  <c:v>39574.708333310897</c:v>
                </c:pt>
                <c:pt idx="3306">
                  <c:v>39574.749999977503</c:v>
                </c:pt>
                <c:pt idx="3307">
                  <c:v>39574.791666643927</c:v>
                </c:pt>
                <c:pt idx="3308">
                  <c:v>39574.833333310802</c:v>
                </c:pt>
                <c:pt idx="3309">
                  <c:v>39574.874999977568</c:v>
                </c:pt>
                <c:pt idx="3310">
                  <c:v>39574.916666644043</c:v>
                </c:pt>
                <c:pt idx="3311">
                  <c:v>39574.958333310613</c:v>
                </c:pt>
                <c:pt idx="3312">
                  <c:v>39574.999999977284</c:v>
                </c:pt>
                <c:pt idx="3313">
                  <c:v>39575.041666643876</c:v>
                </c:pt>
                <c:pt idx="3314">
                  <c:v>39575.083333310497</c:v>
                </c:pt>
                <c:pt idx="3315">
                  <c:v>39575.124999977197</c:v>
                </c:pt>
                <c:pt idx="3316">
                  <c:v>39575.166666643774</c:v>
                </c:pt>
                <c:pt idx="3317">
                  <c:v>39575.208333310402</c:v>
                </c:pt>
                <c:pt idx="3318">
                  <c:v>39575.249999977001</c:v>
                </c:pt>
                <c:pt idx="3319">
                  <c:v>39575.291666643447</c:v>
                </c:pt>
                <c:pt idx="3320">
                  <c:v>39575.3333333103</c:v>
                </c:pt>
                <c:pt idx="3321">
                  <c:v>39575.374999977088</c:v>
                </c:pt>
                <c:pt idx="3322">
                  <c:v>39575.416666643599</c:v>
                </c:pt>
                <c:pt idx="3323">
                  <c:v>39575.458333310213</c:v>
                </c:pt>
                <c:pt idx="3324">
                  <c:v>39575.499999976797</c:v>
                </c:pt>
                <c:pt idx="3325">
                  <c:v>39575.541666643374</c:v>
                </c:pt>
                <c:pt idx="3326">
                  <c:v>39575.583333310111</c:v>
                </c:pt>
                <c:pt idx="3327">
                  <c:v>39575.624999976702</c:v>
                </c:pt>
                <c:pt idx="3328">
                  <c:v>39575.666666643185</c:v>
                </c:pt>
                <c:pt idx="3329">
                  <c:v>39575.708333310002</c:v>
                </c:pt>
                <c:pt idx="3330">
                  <c:v>39575.749999976601</c:v>
                </c:pt>
                <c:pt idx="3331">
                  <c:v>39575.791666642974</c:v>
                </c:pt>
                <c:pt idx="3332">
                  <c:v>39575.833333309798</c:v>
                </c:pt>
                <c:pt idx="3333">
                  <c:v>39575.874999976688</c:v>
                </c:pt>
                <c:pt idx="3334">
                  <c:v>39575.916666643097</c:v>
                </c:pt>
                <c:pt idx="3335">
                  <c:v>39575.958333309929</c:v>
                </c:pt>
                <c:pt idx="3336">
                  <c:v>39575.999999976302</c:v>
                </c:pt>
                <c:pt idx="3337">
                  <c:v>39576.041666642996</c:v>
                </c:pt>
                <c:pt idx="3338">
                  <c:v>39576.083333309602</c:v>
                </c:pt>
                <c:pt idx="3339">
                  <c:v>39576.1249999762</c:v>
                </c:pt>
                <c:pt idx="3340">
                  <c:v>39576.166666642901</c:v>
                </c:pt>
                <c:pt idx="3341">
                  <c:v>39576.208333309543</c:v>
                </c:pt>
                <c:pt idx="3342">
                  <c:v>39576.249999976098</c:v>
                </c:pt>
                <c:pt idx="3343">
                  <c:v>39576.291666642574</c:v>
                </c:pt>
                <c:pt idx="3344">
                  <c:v>39576.333333309398</c:v>
                </c:pt>
                <c:pt idx="3345">
                  <c:v>39576.374999976215</c:v>
                </c:pt>
                <c:pt idx="3346">
                  <c:v>39576.416666642603</c:v>
                </c:pt>
                <c:pt idx="3347">
                  <c:v>39576.458333309529</c:v>
                </c:pt>
                <c:pt idx="3348">
                  <c:v>39576.499999975902</c:v>
                </c:pt>
                <c:pt idx="3349">
                  <c:v>39576.541666642501</c:v>
                </c:pt>
                <c:pt idx="3350">
                  <c:v>39576.583333309143</c:v>
                </c:pt>
                <c:pt idx="3351">
                  <c:v>39576.6249999758</c:v>
                </c:pt>
                <c:pt idx="3352">
                  <c:v>39576.666666642384</c:v>
                </c:pt>
                <c:pt idx="3353">
                  <c:v>39576.708333309012</c:v>
                </c:pt>
                <c:pt idx="3354">
                  <c:v>39576.749999975596</c:v>
                </c:pt>
                <c:pt idx="3355">
                  <c:v>39576.791666642101</c:v>
                </c:pt>
                <c:pt idx="3356">
                  <c:v>39576.833333309012</c:v>
                </c:pt>
                <c:pt idx="3357">
                  <c:v>39576.874999975611</c:v>
                </c:pt>
                <c:pt idx="3358">
                  <c:v>39576.916666642202</c:v>
                </c:pt>
                <c:pt idx="3359">
                  <c:v>39576.9583333091</c:v>
                </c:pt>
                <c:pt idx="3360">
                  <c:v>39576.9999999754</c:v>
                </c:pt>
                <c:pt idx="3361">
                  <c:v>39577.041666641984</c:v>
                </c:pt>
                <c:pt idx="3362">
                  <c:v>39577.083333308699</c:v>
                </c:pt>
                <c:pt idx="3363">
                  <c:v>39577.124999975284</c:v>
                </c:pt>
                <c:pt idx="3364">
                  <c:v>39577.166666641875</c:v>
                </c:pt>
                <c:pt idx="3365">
                  <c:v>39577.208333308612</c:v>
                </c:pt>
                <c:pt idx="3366">
                  <c:v>39577.249999975204</c:v>
                </c:pt>
                <c:pt idx="3367">
                  <c:v>39577.291666641519</c:v>
                </c:pt>
                <c:pt idx="3368">
                  <c:v>39577.333333308568</c:v>
                </c:pt>
                <c:pt idx="3369">
                  <c:v>39577.374999975211</c:v>
                </c:pt>
                <c:pt idx="3370">
                  <c:v>39577.4166666417</c:v>
                </c:pt>
                <c:pt idx="3371">
                  <c:v>39577.458333308598</c:v>
                </c:pt>
                <c:pt idx="3372">
                  <c:v>39577.499999974898</c:v>
                </c:pt>
                <c:pt idx="3373">
                  <c:v>39577.541666641584</c:v>
                </c:pt>
                <c:pt idx="3374">
                  <c:v>39577.583333308212</c:v>
                </c:pt>
                <c:pt idx="3375">
                  <c:v>39577.624999974803</c:v>
                </c:pt>
                <c:pt idx="3376">
                  <c:v>39577.666666641475</c:v>
                </c:pt>
                <c:pt idx="3377">
                  <c:v>39577.708333308212</c:v>
                </c:pt>
                <c:pt idx="3378">
                  <c:v>39577.749999974701</c:v>
                </c:pt>
                <c:pt idx="3379">
                  <c:v>39577.791666641024</c:v>
                </c:pt>
                <c:pt idx="3380">
                  <c:v>39577.833333308168</c:v>
                </c:pt>
                <c:pt idx="3381">
                  <c:v>39577.874999974643</c:v>
                </c:pt>
                <c:pt idx="3382">
                  <c:v>39577.916666641198</c:v>
                </c:pt>
                <c:pt idx="3383">
                  <c:v>39577.958333308197</c:v>
                </c:pt>
                <c:pt idx="3384">
                  <c:v>39577.999999974498</c:v>
                </c:pt>
                <c:pt idx="3385">
                  <c:v>39578.041666641075</c:v>
                </c:pt>
                <c:pt idx="3386">
                  <c:v>39578.083333307703</c:v>
                </c:pt>
                <c:pt idx="3387">
                  <c:v>39578.124999974403</c:v>
                </c:pt>
                <c:pt idx="3388">
                  <c:v>39578.166666640995</c:v>
                </c:pt>
                <c:pt idx="3389">
                  <c:v>39578.208333307601</c:v>
                </c:pt>
                <c:pt idx="3390">
                  <c:v>39578.249999974301</c:v>
                </c:pt>
                <c:pt idx="3391">
                  <c:v>39578.291666640696</c:v>
                </c:pt>
                <c:pt idx="3392">
                  <c:v>39578.333333307499</c:v>
                </c:pt>
                <c:pt idx="3393">
                  <c:v>39578.374999974243</c:v>
                </c:pt>
                <c:pt idx="3394">
                  <c:v>39578.416666640798</c:v>
                </c:pt>
                <c:pt idx="3395">
                  <c:v>39578.458333307623</c:v>
                </c:pt>
                <c:pt idx="3396">
                  <c:v>39578.499999974003</c:v>
                </c:pt>
                <c:pt idx="3397">
                  <c:v>39578.541666640594</c:v>
                </c:pt>
                <c:pt idx="3398">
                  <c:v>39578.583333307302</c:v>
                </c:pt>
                <c:pt idx="3399">
                  <c:v>39578.624999973901</c:v>
                </c:pt>
                <c:pt idx="3400">
                  <c:v>39578.6666666405</c:v>
                </c:pt>
                <c:pt idx="3401">
                  <c:v>39578.708333307201</c:v>
                </c:pt>
                <c:pt idx="3402">
                  <c:v>39578.749999973785</c:v>
                </c:pt>
                <c:pt idx="3403">
                  <c:v>39578.791666640158</c:v>
                </c:pt>
                <c:pt idx="3404">
                  <c:v>39578.833333307011</c:v>
                </c:pt>
                <c:pt idx="3405">
                  <c:v>39578.874999973697</c:v>
                </c:pt>
                <c:pt idx="3406">
                  <c:v>39578.916666640303</c:v>
                </c:pt>
                <c:pt idx="3407">
                  <c:v>39578.958333307164</c:v>
                </c:pt>
                <c:pt idx="3408">
                  <c:v>39578.999999973596</c:v>
                </c:pt>
                <c:pt idx="3409">
                  <c:v>39579.041666640194</c:v>
                </c:pt>
                <c:pt idx="3410">
                  <c:v>39579.083333306953</c:v>
                </c:pt>
                <c:pt idx="3411">
                  <c:v>39579.124999973385</c:v>
                </c:pt>
                <c:pt idx="3412">
                  <c:v>39579.1666666401</c:v>
                </c:pt>
                <c:pt idx="3413">
                  <c:v>39579.208333306698</c:v>
                </c:pt>
                <c:pt idx="3414">
                  <c:v>39579.249999973275</c:v>
                </c:pt>
                <c:pt idx="3415">
                  <c:v>39579.291666639605</c:v>
                </c:pt>
                <c:pt idx="3416">
                  <c:v>39579.333333306611</c:v>
                </c:pt>
                <c:pt idx="3417">
                  <c:v>39579.374999973203</c:v>
                </c:pt>
                <c:pt idx="3418">
                  <c:v>39579.416666639801</c:v>
                </c:pt>
                <c:pt idx="3419">
                  <c:v>39579.458333306749</c:v>
                </c:pt>
                <c:pt idx="3420">
                  <c:v>39579.499999973101</c:v>
                </c:pt>
                <c:pt idx="3421">
                  <c:v>39579.541666639576</c:v>
                </c:pt>
                <c:pt idx="3422">
                  <c:v>39579.583333306298</c:v>
                </c:pt>
                <c:pt idx="3423">
                  <c:v>39579.624999972999</c:v>
                </c:pt>
                <c:pt idx="3424">
                  <c:v>39579.666666639576</c:v>
                </c:pt>
                <c:pt idx="3425">
                  <c:v>39579.708333306211</c:v>
                </c:pt>
                <c:pt idx="3426">
                  <c:v>39579.749999972897</c:v>
                </c:pt>
                <c:pt idx="3427">
                  <c:v>39579.791666639198</c:v>
                </c:pt>
                <c:pt idx="3428">
                  <c:v>39579.833333306211</c:v>
                </c:pt>
                <c:pt idx="3429">
                  <c:v>39579.874999972853</c:v>
                </c:pt>
                <c:pt idx="3430">
                  <c:v>39579.916666639401</c:v>
                </c:pt>
                <c:pt idx="3431">
                  <c:v>39579.958333306269</c:v>
                </c:pt>
                <c:pt idx="3432">
                  <c:v>39579.999999972599</c:v>
                </c:pt>
                <c:pt idx="3433">
                  <c:v>39580.041666639176</c:v>
                </c:pt>
                <c:pt idx="3434">
                  <c:v>39580.083333305898</c:v>
                </c:pt>
                <c:pt idx="3435">
                  <c:v>39580.124999972497</c:v>
                </c:pt>
                <c:pt idx="3436">
                  <c:v>39580.166666639074</c:v>
                </c:pt>
                <c:pt idx="3437">
                  <c:v>39580.208333305811</c:v>
                </c:pt>
                <c:pt idx="3438">
                  <c:v>39580.249999972402</c:v>
                </c:pt>
                <c:pt idx="3439">
                  <c:v>39580.291666638819</c:v>
                </c:pt>
                <c:pt idx="3440">
                  <c:v>39580.3333333056</c:v>
                </c:pt>
                <c:pt idx="3441">
                  <c:v>39580.374999972453</c:v>
                </c:pt>
                <c:pt idx="3442">
                  <c:v>39580.416666638899</c:v>
                </c:pt>
                <c:pt idx="3443">
                  <c:v>39580.458333305643</c:v>
                </c:pt>
                <c:pt idx="3444">
                  <c:v>39580.499999972199</c:v>
                </c:pt>
                <c:pt idx="3445">
                  <c:v>39580.541666638775</c:v>
                </c:pt>
                <c:pt idx="3446">
                  <c:v>39580.583333305403</c:v>
                </c:pt>
                <c:pt idx="3447">
                  <c:v>39580.624999972002</c:v>
                </c:pt>
                <c:pt idx="3448">
                  <c:v>39580.666666638674</c:v>
                </c:pt>
                <c:pt idx="3449">
                  <c:v>39580.708333305301</c:v>
                </c:pt>
                <c:pt idx="3450">
                  <c:v>39580.7499999719</c:v>
                </c:pt>
                <c:pt idx="3451">
                  <c:v>39580.791666638259</c:v>
                </c:pt>
                <c:pt idx="3452">
                  <c:v>39580.8333333052</c:v>
                </c:pt>
                <c:pt idx="3453">
                  <c:v>39580.874999971798</c:v>
                </c:pt>
                <c:pt idx="3454">
                  <c:v>39580.916666638397</c:v>
                </c:pt>
                <c:pt idx="3455">
                  <c:v>39580.958333305243</c:v>
                </c:pt>
                <c:pt idx="3456">
                  <c:v>39580.999999971675</c:v>
                </c:pt>
                <c:pt idx="3457">
                  <c:v>39581.041666638186</c:v>
                </c:pt>
                <c:pt idx="3458">
                  <c:v>39581.083333305003</c:v>
                </c:pt>
                <c:pt idx="3459">
                  <c:v>39581.124999971595</c:v>
                </c:pt>
                <c:pt idx="3460">
                  <c:v>39581.166666638186</c:v>
                </c:pt>
                <c:pt idx="3461">
                  <c:v>39581.208333304799</c:v>
                </c:pt>
                <c:pt idx="3462">
                  <c:v>39581.2499999715</c:v>
                </c:pt>
                <c:pt idx="3463">
                  <c:v>39581.291666637844</c:v>
                </c:pt>
                <c:pt idx="3464">
                  <c:v>39581.333333304698</c:v>
                </c:pt>
                <c:pt idx="3465">
                  <c:v>39581.374999971311</c:v>
                </c:pt>
                <c:pt idx="3466">
                  <c:v>39581.416666637997</c:v>
                </c:pt>
                <c:pt idx="3467">
                  <c:v>39581.458333304807</c:v>
                </c:pt>
                <c:pt idx="3468">
                  <c:v>39581.499999971194</c:v>
                </c:pt>
                <c:pt idx="3469">
                  <c:v>39581.54166663775</c:v>
                </c:pt>
                <c:pt idx="3470">
                  <c:v>39581.583333304603</c:v>
                </c:pt>
                <c:pt idx="3471">
                  <c:v>39581.6249999711</c:v>
                </c:pt>
                <c:pt idx="3472">
                  <c:v>39581.666666637575</c:v>
                </c:pt>
                <c:pt idx="3473">
                  <c:v>39581.708333304399</c:v>
                </c:pt>
                <c:pt idx="3474">
                  <c:v>39581.749999970998</c:v>
                </c:pt>
                <c:pt idx="3475">
                  <c:v>39581.791666637306</c:v>
                </c:pt>
                <c:pt idx="3476">
                  <c:v>39581.833333304203</c:v>
                </c:pt>
                <c:pt idx="3477">
                  <c:v>39581.874999971013</c:v>
                </c:pt>
                <c:pt idx="3478">
                  <c:v>39581.916666637502</c:v>
                </c:pt>
                <c:pt idx="3479">
                  <c:v>39581.958333304341</c:v>
                </c:pt>
                <c:pt idx="3480">
                  <c:v>39581.999999970802</c:v>
                </c:pt>
                <c:pt idx="3481">
                  <c:v>39582.041666637197</c:v>
                </c:pt>
                <c:pt idx="3482">
                  <c:v>39582.083333303999</c:v>
                </c:pt>
                <c:pt idx="3483">
                  <c:v>39582.124999970598</c:v>
                </c:pt>
                <c:pt idx="3484">
                  <c:v>39582.166666637175</c:v>
                </c:pt>
                <c:pt idx="3485">
                  <c:v>39582.208333303897</c:v>
                </c:pt>
                <c:pt idx="3486">
                  <c:v>39582.249999970503</c:v>
                </c:pt>
                <c:pt idx="3487">
                  <c:v>39582.291666636949</c:v>
                </c:pt>
                <c:pt idx="3488">
                  <c:v>39582.333333303803</c:v>
                </c:pt>
                <c:pt idx="3489">
                  <c:v>39582.374999970569</c:v>
                </c:pt>
                <c:pt idx="3490">
                  <c:v>39582.416666637</c:v>
                </c:pt>
                <c:pt idx="3491">
                  <c:v>39582.458333303868</c:v>
                </c:pt>
                <c:pt idx="3492">
                  <c:v>39582.4999999703</c:v>
                </c:pt>
                <c:pt idx="3493">
                  <c:v>39582.541666636884</c:v>
                </c:pt>
                <c:pt idx="3494">
                  <c:v>39582.583333303497</c:v>
                </c:pt>
                <c:pt idx="3495">
                  <c:v>39582.624999970198</c:v>
                </c:pt>
                <c:pt idx="3496">
                  <c:v>39582.666666636775</c:v>
                </c:pt>
                <c:pt idx="3497">
                  <c:v>39582.708333303402</c:v>
                </c:pt>
                <c:pt idx="3498">
                  <c:v>39582.749999970103</c:v>
                </c:pt>
                <c:pt idx="3499">
                  <c:v>39582.791666636476</c:v>
                </c:pt>
                <c:pt idx="3500">
                  <c:v>39582.833333303301</c:v>
                </c:pt>
                <c:pt idx="3501">
                  <c:v>39582.874999969899</c:v>
                </c:pt>
                <c:pt idx="3502">
                  <c:v>39582.9166666366</c:v>
                </c:pt>
                <c:pt idx="3503">
                  <c:v>39582.958333303213</c:v>
                </c:pt>
                <c:pt idx="3504">
                  <c:v>39582.999999969776</c:v>
                </c:pt>
                <c:pt idx="3505">
                  <c:v>39583.041666636484</c:v>
                </c:pt>
                <c:pt idx="3506">
                  <c:v>39583.083333303097</c:v>
                </c:pt>
                <c:pt idx="3507">
                  <c:v>39583.124999969674</c:v>
                </c:pt>
                <c:pt idx="3508">
                  <c:v>39583.166666636185</c:v>
                </c:pt>
                <c:pt idx="3509">
                  <c:v>39583.208333303002</c:v>
                </c:pt>
                <c:pt idx="3510">
                  <c:v>39583.249999969594</c:v>
                </c:pt>
                <c:pt idx="3511">
                  <c:v>39583.291666635967</c:v>
                </c:pt>
                <c:pt idx="3512">
                  <c:v>39583.333333302799</c:v>
                </c:pt>
                <c:pt idx="3513">
                  <c:v>39583.374999969499</c:v>
                </c:pt>
                <c:pt idx="3514">
                  <c:v>39583.416666636098</c:v>
                </c:pt>
                <c:pt idx="3515">
                  <c:v>39583.45833330293</c:v>
                </c:pt>
                <c:pt idx="3516">
                  <c:v>39583.499999969375</c:v>
                </c:pt>
                <c:pt idx="3517">
                  <c:v>39583.541666635974</c:v>
                </c:pt>
                <c:pt idx="3518">
                  <c:v>39583.583333302602</c:v>
                </c:pt>
                <c:pt idx="3519">
                  <c:v>39583.624999969194</c:v>
                </c:pt>
                <c:pt idx="3520">
                  <c:v>39583.666666635727</c:v>
                </c:pt>
                <c:pt idx="3521">
                  <c:v>39583.708333302602</c:v>
                </c:pt>
                <c:pt idx="3522">
                  <c:v>39583.749999969084</c:v>
                </c:pt>
                <c:pt idx="3523">
                  <c:v>39583.791666635479</c:v>
                </c:pt>
                <c:pt idx="3524">
                  <c:v>39583.833333302398</c:v>
                </c:pt>
                <c:pt idx="3525">
                  <c:v>39583.874999969012</c:v>
                </c:pt>
                <c:pt idx="3526">
                  <c:v>39583.916666635596</c:v>
                </c:pt>
                <c:pt idx="3527">
                  <c:v>39583.958333302529</c:v>
                </c:pt>
                <c:pt idx="3528">
                  <c:v>39583.999999968903</c:v>
                </c:pt>
                <c:pt idx="3529">
                  <c:v>39584.041666635327</c:v>
                </c:pt>
                <c:pt idx="3530">
                  <c:v>39584.083333302202</c:v>
                </c:pt>
                <c:pt idx="3531">
                  <c:v>39584.124999968801</c:v>
                </c:pt>
                <c:pt idx="3532">
                  <c:v>39584.166666635174</c:v>
                </c:pt>
                <c:pt idx="3533">
                  <c:v>39584.208333301998</c:v>
                </c:pt>
                <c:pt idx="3534">
                  <c:v>39584.249999968684</c:v>
                </c:pt>
                <c:pt idx="3535">
                  <c:v>39584.291666634977</c:v>
                </c:pt>
                <c:pt idx="3536">
                  <c:v>39584.333333301911</c:v>
                </c:pt>
                <c:pt idx="3537">
                  <c:v>39584.374999968612</c:v>
                </c:pt>
                <c:pt idx="3538">
                  <c:v>39584.416666635196</c:v>
                </c:pt>
                <c:pt idx="3539">
                  <c:v>39584.458333301991</c:v>
                </c:pt>
                <c:pt idx="3540">
                  <c:v>39584.499999968401</c:v>
                </c:pt>
                <c:pt idx="3541">
                  <c:v>39584.541666634985</c:v>
                </c:pt>
                <c:pt idx="3542">
                  <c:v>39584.5833333017</c:v>
                </c:pt>
                <c:pt idx="3543">
                  <c:v>39584.624999968284</c:v>
                </c:pt>
                <c:pt idx="3544">
                  <c:v>39584.666666634876</c:v>
                </c:pt>
                <c:pt idx="3545">
                  <c:v>39584.708333301598</c:v>
                </c:pt>
                <c:pt idx="3546">
                  <c:v>39584.749999968197</c:v>
                </c:pt>
                <c:pt idx="3547">
                  <c:v>39584.791666634534</c:v>
                </c:pt>
                <c:pt idx="3548">
                  <c:v>39584.833333301503</c:v>
                </c:pt>
                <c:pt idx="3549">
                  <c:v>39584.874999968211</c:v>
                </c:pt>
                <c:pt idx="3550">
                  <c:v>39584.916666634701</c:v>
                </c:pt>
                <c:pt idx="3551">
                  <c:v>39584.958333301343</c:v>
                </c:pt>
                <c:pt idx="3552">
                  <c:v>39584.999999968</c:v>
                </c:pt>
                <c:pt idx="3553">
                  <c:v>39585.041666634585</c:v>
                </c:pt>
                <c:pt idx="3554">
                  <c:v>39585.083333301198</c:v>
                </c:pt>
                <c:pt idx="3555">
                  <c:v>39585.124999967775</c:v>
                </c:pt>
                <c:pt idx="3556">
                  <c:v>39585.166666634475</c:v>
                </c:pt>
                <c:pt idx="3557">
                  <c:v>39585.208333301103</c:v>
                </c:pt>
                <c:pt idx="3558">
                  <c:v>39585.249999967586</c:v>
                </c:pt>
                <c:pt idx="3559">
                  <c:v>39585.291666634133</c:v>
                </c:pt>
                <c:pt idx="3560">
                  <c:v>39585.333333301001</c:v>
                </c:pt>
                <c:pt idx="3561">
                  <c:v>39585.3749999676</c:v>
                </c:pt>
                <c:pt idx="3562">
                  <c:v>39585.416666634199</c:v>
                </c:pt>
                <c:pt idx="3563">
                  <c:v>39585.458333301103</c:v>
                </c:pt>
                <c:pt idx="3564">
                  <c:v>39585.499999967484</c:v>
                </c:pt>
                <c:pt idx="3565">
                  <c:v>39585.541666634075</c:v>
                </c:pt>
                <c:pt idx="3566">
                  <c:v>39585.583333300798</c:v>
                </c:pt>
                <c:pt idx="3567">
                  <c:v>39585.624999967375</c:v>
                </c:pt>
                <c:pt idx="3568">
                  <c:v>39585.66666663385</c:v>
                </c:pt>
                <c:pt idx="3569">
                  <c:v>39585.708333300601</c:v>
                </c:pt>
                <c:pt idx="3570">
                  <c:v>39585.749999967185</c:v>
                </c:pt>
                <c:pt idx="3571">
                  <c:v>39585.791666633551</c:v>
                </c:pt>
                <c:pt idx="3572">
                  <c:v>39585.833333300499</c:v>
                </c:pt>
                <c:pt idx="3573">
                  <c:v>39585.874999967098</c:v>
                </c:pt>
                <c:pt idx="3574">
                  <c:v>39585.916666633784</c:v>
                </c:pt>
                <c:pt idx="3575">
                  <c:v>39585.95833330063</c:v>
                </c:pt>
                <c:pt idx="3576">
                  <c:v>39585.999999967004</c:v>
                </c:pt>
                <c:pt idx="3577">
                  <c:v>39586.0416666335</c:v>
                </c:pt>
                <c:pt idx="3578">
                  <c:v>39586.083333300303</c:v>
                </c:pt>
                <c:pt idx="3579">
                  <c:v>39586.124999966902</c:v>
                </c:pt>
                <c:pt idx="3580">
                  <c:v>39586.166666633297</c:v>
                </c:pt>
                <c:pt idx="3581">
                  <c:v>39586.208333300201</c:v>
                </c:pt>
                <c:pt idx="3582">
                  <c:v>39586.2499999668</c:v>
                </c:pt>
                <c:pt idx="3583">
                  <c:v>39586.291666633042</c:v>
                </c:pt>
                <c:pt idx="3584">
                  <c:v>39586.333333300099</c:v>
                </c:pt>
                <c:pt idx="3585">
                  <c:v>39586.374999942243</c:v>
                </c:pt>
                <c:pt idx="3586">
                  <c:v>39586.416666584199</c:v>
                </c:pt>
                <c:pt idx="3587">
                  <c:v>39586.458333226452</c:v>
                </c:pt>
                <c:pt idx="3588">
                  <c:v>39586.499999868196</c:v>
                </c:pt>
                <c:pt idx="3589">
                  <c:v>39586.541666510035</c:v>
                </c:pt>
                <c:pt idx="3590">
                  <c:v>39586.583333152303</c:v>
                </c:pt>
                <c:pt idx="3591">
                  <c:v>39586.624999794301</c:v>
                </c:pt>
                <c:pt idx="3592">
                  <c:v>39586.6666664363</c:v>
                </c:pt>
                <c:pt idx="3593">
                  <c:v>39586.708333078299</c:v>
                </c:pt>
                <c:pt idx="3594">
                  <c:v>39586.7499997204</c:v>
                </c:pt>
                <c:pt idx="3595">
                  <c:v>39586.791666362165</c:v>
                </c:pt>
                <c:pt idx="3596">
                  <c:v>39586.833333004397</c:v>
                </c:pt>
                <c:pt idx="3597">
                  <c:v>39586.874999646643</c:v>
                </c:pt>
                <c:pt idx="3598">
                  <c:v>39586.916666288613</c:v>
                </c:pt>
                <c:pt idx="3599">
                  <c:v>39586.958332930612</c:v>
                </c:pt>
                <c:pt idx="3600">
                  <c:v>39586.999999572501</c:v>
                </c:pt>
                <c:pt idx="3601">
                  <c:v>39587.041666214594</c:v>
                </c:pt>
                <c:pt idx="3602">
                  <c:v>39587.0833328566</c:v>
                </c:pt>
                <c:pt idx="3603">
                  <c:v>39587.124999498643</c:v>
                </c:pt>
                <c:pt idx="3604">
                  <c:v>39587.1666661407</c:v>
                </c:pt>
                <c:pt idx="3605">
                  <c:v>39587.208332782684</c:v>
                </c:pt>
                <c:pt idx="3606">
                  <c:v>39587.249999424697</c:v>
                </c:pt>
                <c:pt idx="3607">
                  <c:v>39587.2916660665</c:v>
                </c:pt>
                <c:pt idx="3608">
                  <c:v>39587.333332708797</c:v>
                </c:pt>
                <c:pt idx="3609">
                  <c:v>39587.374999351006</c:v>
                </c:pt>
                <c:pt idx="3610">
                  <c:v>39587.416665992969</c:v>
                </c:pt>
                <c:pt idx="3611">
                  <c:v>39587.458332635011</c:v>
                </c:pt>
                <c:pt idx="3612">
                  <c:v>39587.499999277003</c:v>
                </c:pt>
                <c:pt idx="3613">
                  <c:v>39587.5416659189</c:v>
                </c:pt>
                <c:pt idx="3614">
                  <c:v>39587.583332560884</c:v>
                </c:pt>
                <c:pt idx="3615">
                  <c:v>39587.624999202999</c:v>
                </c:pt>
                <c:pt idx="3616">
                  <c:v>39587.666665844998</c:v>
                </c:pt>
                <c:pt idx="3617">
                  <c:v>39587.708332487011</c:v>
                </c:pt>
                <c:pt idx="3618">
                  <c:v>39587.749999129002</c:v>
                </c:pt>
                <c:pt idx="3619">
                  <c:v>39587.791665770899</c:v>
                </c:pt>
                <c:pt idx="3620">
                  <c:v>39587.833332413102</c:v>
                </c:pt>
                <c:pt idx="3621">
                  <c:v>39587.874999055202</c:v>
                </c:pt>
                <c:pt idx="3622">
                  <c:v>39587.916665697201</c:v>
                </c:pt>
                <c:pt idx="3623">
                  <c:v>39587.958332339243</c:v>
                </c:pt>
                <c:pt idx="3624">
                  <c:v>39587.999998981184</c:v>
                </c:pt>
                <c:pt idx="3625">
                  <c:v>39588.041665623176</c:v>
                </c:pt>
                <c:pt idx="3626">
                  <c:v>39588.083332265276</c:v>
                </c:pt>
                <c:pt idx="3627">
                  <c:v>39588.124998907275</c:v>
                </c:pt>
                <c:pt idx="3628">
                  <c:v>39588.166665549274</c:v>
                </c:pt>
                <c:pt idx="3629">
                  <c:v>39588.208332191403</c:v>
                </c:pt>
                <c:pt idx="3630">
                  <c:v>39588.249998833249</c:v>
                </c:pt>
                <c:pt idx="3631">
                  <c:v>39588.291665475204</c:v>
                </c:pt>
                <c:pt idx="3632">
                  <c:v>39588.3333321174</c:v>
                </c:pt>
                <c:pt idx="3633">
                  <c:v>39588.374998759602</c:v>
                </c:pt>
                <c:pt idx="3634">
                  <c:v>39588.416665401499</c:v>
                </c:pt>
                <c:pt idx="3635">
                  <c:v>39588.458332043643</c:v>
                </c:pt>
                <c:pt idx="3636">
                  <c:v>39588.499998685475</c:v>
                </c:pt>
                <c:pt idx="3637">
                  <c:v>39588.541665327597</c:v>
                </c:pt>
                <c:pt idx="3638">
                  <c:v>39588.583331969596</c:v>
                </c:pt>
                <c:pt idx="3639">
                  <c:v>39588.624998611434</c:v>
                </c:pt>
                <c:pt idx="3640">
                  <c:v>39588.666665253586</c:v>
                </c:pt>
                <c:pt idx="3641">
                  <c:v>39588.708331895701</c:v>
                </c:pt>
                <c:pt idx="3642">
                  <c:v>39588.749998537576</c:v>
                </c:pt>
                <c:pt idx="3643">
                  <c:v>39588.791665179575</c:v>
                </c:pt>
                <c:pt idx="3644">
                  <c:v>39588.833331821785</c:v>
                </c:pt>
                <c:pt idx="3645">
                  <c:v>39588.874998463798</c:v>
                </c:pt>
                <c:pt idx="3646">
                  <c:v>39588.916665105797</c:v>
                </c:pt>
                <c:pt idx="3647">
                  <c:v>39588.958331748152</c:v>
                </c:pt>
                <c:pt idx="3648">
                  <c:v>39588.999998389903</c:v>
                </c:pt>
                <c:pt idx="3649">
                  <c:v>39589.041665031749</c:v>
                </c:pt>
                <c:pt idx="3650">
                  <c:v>39589.083331673901</c:v>
                </c:pt>
                <c:pt idx="3651">
                  <c:v>39589.124998316001</c:v>
                </c:pt>
                <c:pt idx="3652">
                  <c:v>39589.166664958</c:v>
                </c:pt>
                <c:pt idx="3653">
                  <c:v>39589.208331599999</c:v>
                </c:pt>
                <c:pt idx="3654">
                  <c:v>39589.249998241998</c:v>
                </c:pt>
                <c:pt idx="3655">
                  <c:v>39589.291664883844</c:v>
                </c:pt>
                <c:pt idx="3656">
                  <c:v>39589.333331526097</c:v>
                </c:pt>
                <c:pt idx="3657">
                  <c:v>39589.374998168212</c:v>
                </c:pt>
                <c:pt idx="3658">
                  <c:v>39589.416664810196</c:v>
                </c:pt>
                <c:pt idx="3659">
                  <c:v>39589.458331452399</c:v>
                </c:pt>
                <c:pt idx="3660">
                  <c:v>39589.499998094201</c:v>
                </c:pt>
                <c:pt idx="3661">
                  <c:v>39589.541664736185</c:v>
                </c:pt>
                <c:pt idx="3662">
                  <c:v>39589.583331378453</c:v>
                </c:pt>
                <c:pt idx="3663">
                  <c:v>39589.624998020285</c:v>
                </c:pt>
                <c:pt idx="3664">
                  <c:v>39589.666664662174</c:v>
                </c:pt>
                <c:pt idx="3665">
                  <c:v>39589.708331304399</c:v>
                </c:pt>
                <c:pt idx="3666">
                  <c:v>39589.749997946397</c:v>
                </c:pt>
                <c:pt idx="3667">
                  <c:v>39589.791664588134</c:v>
                </c:pt>
                <c:pt idx="3668">
                  <c:v>39589.833331230402</c:v>
                </c:pt>
                <c:pt idx="3669">
                  <c:v>39589.874997872612</c:v>
                </c:pt>
                <c:pt idx="3670">
                  <c:v>39589.916664514501</c:v>
                </c:pt>
                <c:pt idx="3671">
                  <c:v>39589.958331156718</c:v>
                </c:pt>
                <c:pt idx="3672">
                  <c:v>39589.999997798499</c:v>
                </c:pt>
                <c:pt idx="3673">
                  <c:v>39590.0416644406</c:v>
                </c:pt>
                <c:pt idx="3674">
                  <c:v>39590.083331082598</c:v>
                </c:pt>
                <c:pt idx="3675">
                  <c:v>39590.124997724597</c:v>
                </c:pt>
                <c:pt idx="3676">
                  <c:v>39590.166664366676</c:v>
                </c:pt>
                <c:pt idx="3677">
                  <c:v>39590.208331008696</c:v>
                </c:pt>
                <c:pt idx="3678">
                  <c:v>39590.249997650586</c:v>
                </c:pt>
                <c:pt idx="3679">
                  <c:v>39590.291664292585</c:v>
                </c:pt>
                <c:pt idx="3680">
                  <c:v>39590.333330934802</c:v>
                </c:pt>
                <c:pt idx="3681">
                  <c:v>39590.374997576953</c:v>
                </c:pt>
                <c:pt idx="3682">
                  <c:v>39590.416664218799</c:v>
                </c:pt>
                <c:pt idx="3683">
                  <c:v>39590.458330861002</c:v>
                </c:pt>
                <c:pt idx="3684">
                  <c:v>39590.499997502884</c:v>
                </c:pt>
                <c:pt idx="3685">
                  <c:v>39590.541664144897</c:v>
                </c:pt>
                <c:pt idx="3686">
                  <c:v>39590.583330786903</c:v>
                </c:pt>
                <c:pt idx="3687">
                  <c:v>39590.624997429011</c:v>
                </c:pt>
                <c:pt idx="3688">
                  <c:v>39590.666664070995</c:v>
                </c:pt>
                <c:pt idx="3689">
                  <c:v>39590.708330712994</c:v>
                </c:pt>
                <c:pt idx="3690">
                  <c:v>39590.749997355102</c:v>
                </c:pt>
                <c:pt idx="3691">
                  <c:v>39590.791663996984</c:v>
                </c:pt>
                <c:pt idx="3692">
                  <c:v>39590.8333306391</c:v>
                </c:pt>
                <c:pt idx="3693">
                  <c:v>39590.874997281098</c:v>
                </c:pt>
                <c:pt idx="3694">
                  <c:v>39590.916663923199</c:v>
                </c:pt>
                <c:pt idx="3695">
                  <c:v>39590.958330565198</c:v>
                </c:pt>
                <c:pt idx="3696">
                  <c:v>39590.999997207196</c:v>
                </c:pt>
                <c:pt idx="3697">
                  <c:v>39591.041663849195</c:v>
                </c:pt>
                <c:pt idx="3698">
                  <c:v>39591.083330491303</c:v>
                </c:pt>
                <c:pt idx="3699">
                  <c:v>39591.124997133185</c:v>
                </c:pt>
                <c:pt idx="3700">
                  <c:v>39591.166663775184</c:v>
                </c:pt>
                <c:pt idx="3701">
                  <c:v>39591.208330417401</c:v>
                </c:pt>
                <c:pt idx="3702">
                  <c:v>39591.2499970594</c:v>
                </c:pt>
                <c:pt idx="3703">
                  <c:v>39591.291663701042</c:v>
                </c:pt>
                <c:pt idx="3704">
                  <c:v>39591.333330343397</c:v>
                </c:pt>
                <c:pt idx="3705">
                  <c:v>39591.374996985498</c:v>
                </c:pt>
                <c:pt idx="3706">
                  <c:v>39591.416663627497</c:v>
                </c:pt>
                <c:pt idx="3707">
                  <c:v>39591.458330269612</c:v>
                </c:pt>
                <c:pt idx="3708">
                  <c:v>39591.499996911574</c:v>
                </c:pt>
                <c:pt idx="3709">
                  <c:v>39591.541663553435</c:v>
                </c:pt>
                <c:pt idx="3710">
                  <c:v>39591.583330195601</c:v>
                </c:pt>
                <c:pt idx="3711">
                  <c:v>39591.624996837585</c:v>
                </c:pt>
                <c:pt idx="3712">
                  <c:v>39591.6666634797</c:v>
                </c:pt>
                <c:pt idx="3713">
                  <c:v>39591.708330121684</c:v>
                </c:pt>
                <c:pt idx="3714">
                  <c:v>39591.749996763574</c:v>
                </c:pt>
                <c:pt idx="3715">
                  <c:v>39591.7916634055</c:v>
                </c:pt>
                <c:pt idx="3716">
                  <c:v>39591.833330047797</c:v>
                </c:pt>
                <c:pt idx="3717">
                  <c:v>39591.874996689803</c:v>
                </c:pt>
                <c:pt idx="3718">
                  <c:v>39591.916663331802</c:v>
                </c:pt>
                <c:pt idx="3719">
                  <c:v>39591.958329974099</c:v>
                </c:pt>
                <c:pt idx="3720">
                  <c:v>39591.999996615727</c:v>
                </c:pt>
                <c:pt idx="3721">
                  <c:v>39592.0416632579</c:v>
                </c:pt>
                <c:pt idx="3722">
                  <c:v>39592.083329899899</c:v>
                </c:pt>
                <c:pt idx="3723">
                  <c:v>39592.124996541985</c:v>
                </c:pt>
                <c:pt idx="3724">
                  <c:v>39592.166663183976</c:v>
                </c:pt>
                <c:pt idx="3725">
                  <c:v>39592.208329825997</c:v>
                </c:pt>
                <c:pt idx="3726">
                  <c:v>39592.249996468097</c:v>
                </c:pt>
                <c:pt idx="3727">
                  <c:v>39592.2916631099</c:v>
                </c:pt>
                <c:pt idx="3728">
                  <c:v>39592.333329752102</c:v>
                </c:pt>
                <c:pt idx="3729">
                  <c:v>39592.374996394341</c:v>
                </c:pt>
                <c:pt idx="3730">
                  <c:v>39592.416663036201</c:v>
                </c:pt>
                <c:pt idx="3731">
                  <c:v>39592.458329678353</c:v>
                </c:pt>
                <c:pt idx="3732">
                  <c:v>39592.499996320199</c:v>
                </c:pt>
                <c:pt idx="3733">
                  <c:v>39592.541662962176</c:v>
                </c:pt>
                <c:pt idx="3734">
                  <c:v>39592.583329604284</c:v>
                </c:pt>
                <c:pt idx="3735">
                  <c:v>39592.624996246297</c:v>
                </c:pt>
                <c:pt idx="3736">
                  <c:v>39592.666662888274</c:v>
                </c:pt>
                <c:pt idx="3737">
                  <c:v>39592.708329530375</c:v>
                </c:pt>
                <c:pt idx="3738">
                  <c:v>39592.749996172402</c:v>
                </c:pt>
                <c:pt idx="3739">
                  <c:v>39592.791662814088</c:v>
                </c:pt>
                <c:pt idx="3740">
                  <c:v>39592.833329456553</c:v>
                </c:pt>
                <c:pt idx="3741">
                  <c:v>39592.874996098719</c:v>
                </c:pt>
                <c:pt idx="3742">
                  <c:v>39592.916662740499</c:v>
                </c:pt>
                <c:pt idx="3743">
                  <c:v>39592.958329382687</c:v>
                </c:pt>
                <c:pt idx="3744">
                  <c:v>39592.999996024599</c:v>
                </c:pt>
                <c:pt idx="3745">
                  <c:v>39593.041662666576</c:v>
                </c:pt>
                <c:pt idx="3746">
                  <c:v>39593.083329308603</c:v>
                </c:pt>
                <c:pt idx="3747">
                  <c:v>39593.124995950595</c:v>
                </c:pt>
                <c:pt idx="3748">
                  <c:v>39593.166662592674</c:v>
                </c:pt>
                <c:pt idx="3749">
                  <c:v>39593.208329234702</c:v>
                </c:pt>
                <c:pt idx="3750">
                  <c:v>39593.2499958767</c:v>
                </c:pt>
                <c:pt idx="3751">
                  <c:v>39593.291662518386</c:v>
                </c:pt>
                <c:pt idx="3752">
                  <c:v>39593.3333291608</c:v>
                </c:pt>
                <c:pt idx="3753">
                  <c:v>39593.374995802798</c:v>
                </c:pt>
                <c:pt idx="3754">
                  <c:v>39593.41666244503</c:v>
                </c:pt>
                <c:pt idx="3755">
                  <c:v>39593.458329087043</c:v>
                </c:pt>
                <c:pt idx="3756">
                  <c:v>39593.499995728896</c:v>
                </c:pt>
                <c:pt idx="3757">
                  <c:v>39593.541662370902</c:v>
                </c:pt>
                <c:pt idx="3758">
                  <c:v>39593.583329012901</c:v>
                </c:pt>
                <c:pt idx="3759">
                  <c:v>39593.6249956549</c:v>
                </c:pt>
                <c:pt idx="3760">
                  <c:v>39593.666662296899</c:v>
                </c:pt>
                <c:pt idx="3761">
                  <c:v>39593.708328938897</c:v>
                </c:pt>
                <c:pt idx="3762">
                  <c:v>39593.749995580874</c:v>
                </c:pt>
                <c:pt idx="3763">
                  <c:v>39593.791662222749</c:v>
                </c:pt>
                <c:pt idx="3764">
                  <c:v>39593.833328864901</c:v>
                </c:pt>
                <c:pt idx="3765">
                  <c:v>39593.874995506943</c:v>
                </c:pt>
                <c:pt idx="3766">
                  <c:v>39593.916662149088</c:v>
                </c:pt>
                <c:pt idx="3767">
                  <c:v>39593.958328791043</c:v>
                </c:pt>
                <c:pt idx="3768">
                  <c:v>39593.999995432903</c:v>
                </c:pt>
                <c:pt idx="3769">
                  <c:v>39594.041662074902</c:v>
                </c:pt>
                <c:pt idx="3770">
                  <c:v>39594.083328716901</c:v>
                </c:pt>
                <c:pt idx="3771">
                  <c:v>39594.124995358899</c:v>
                </c:pt>
                <c:pt idx="3772">
                  <c:v>39594.166662000884</c:v>
                </c:pt>
                <c:pt idx="3773">
                  <c:v>39594.208328642897</c:v>
                </c:pt>
                <c:pt idx="3774">
                  <c:v>39594.249995284903</c:v>
                </c:pt>
                <c:pt idx="3775">
                  <c:v>39594.291661926734</c:v>
                </c:pt>
                <c:pt idx="3776">
                  <c:v>39594.3333285689</c:v>
                </c:pt>
                <c:pt idx="3777">
                  <c:v>39594.374995210899</c:v>
                </c:pt>
                <c:pt idx="3778">
                  <c:v>39594.416661852898</c:v>
                </c:pt>
                <c:pt idx="3779">
                  <c:v>39594.458328495188</c:v>
                </c:pt>
                <c:pt idx="3780">
                  <c:v>39594.499995136903</c:v>
                </c:pt>
                <c:pt idx="3781">
                  <c:v>39594.541661778901</c:v>
                </c:pt>
                <c:pt idx="3782">
                  <c:v>39594.583328421002</c:v>
                </c:pt>
                <c:pt idx="3783">
                  <c:v>39594.624995062884</c:v>
                </c:pt>
                <c:pt idx="3784">
                  <c:v>39594.666661704876</c:v>
                </c:pt>
                <c:pt idx="3785">
                  <c:v>39594.708328347013</c:v>
                </c:pt>
                <c:pt idx="3786">
                  <c:v>39594.749994988902</c:v>
                </c:pt>
                <c:pt idx="3787">
                  <c:v>39594.791661630552</c:v>
                </c:pt>
                <c:pt idx="3788">
                  <c:v>39594.833328273002</c:v>
                </c:pt>
                <c:pt idx="3789">
                  <c:v>39594.874994914899</c:v>
                </c:pt>
                <c:pt idx="3790">
                  <c:v>39594.916661556897</c:v>
                </c:pt>
                <c:pt idx="3791">
                  <c:v>39594.958328199187</c:v>
                </c:pt>
                <c:pt idx="3792">
                  <c:v>39594.999994840902</c:v>
                </c:pt>
                <c:pt idx="3793">
                  <c:v>39595.041661482901</c:v>
                </c:pt>
                <c:pt idx="3794">
                  <c:v>39595.083328124798</c:v>
                </c:pt>
                <c:pt idx="3795">
                  <c:v>39595.124994766775</c:v>
                </c:pt>
                <c:pt idx="3796">
                  <c:v>39595.166661408803</c:v>
                </c:pt>
                <c:pt idx="3797">
                  <c:v>39595.208328050801</c:v>
                </c:pt>
                <c:pt idx="3798">
                  <c:v>39595.2499946928</c:v>
                </c:pt>
                <c:pt idx="3799">
                  <c:v>39595.291661334566</c:v>
                </c:pt>
                <c:pt idx="3800">
                  <c:v>39595.333327976798</c:v>
                </c:pt>
                <c:pt idx="3801">
                  <c:v>39595.374994618811</c:v>
                </c:pt>
                <c:pt idx="3802">
                  <c:v>39595.416661260802</c:v>
                </c:pt>
                <c:pt idx="3803">
                  <c:v>39595.458327902968</c:v>
                </c:pt>
                <c:pt idx="3804">
                  <c:v>39595.4999945448</c:v>
                </c:pt>
                <c:pt idx="3805">
                  <c:v>39595.541661186784</c:v>
                </c:pt>
                <c:pt idx="3806">
                  <c:v>39595.583327828797</c:v>
                </c:pt>
                <c:pt idx="3807">
                  <c:v>39595.624994470803</c:v>
                </c:pt>
                <c:pt idx="3808">
                  <c:v>39595.666661112649</c:v>
                </c:pt>
                <c:pt idx="3809">
                  <c:v>39595.708327754801</c:v>
                </c:pt>
                <c:pt idx="3810">
                  <c:v>39595.749994396843</c:v>
                </c:pt>
                <c:pt idx="3811">
                  <c:v>39595.791661038566</c:v>
                </c:pt>
                <c:pt idx="3812">
                  <c:v>39595.833327680775</c:v>
                </c:pt>
                <c:pt idx="3813">
                  <c:v>39595.874994323014</c:v>
                </c:pt>
                <c:pt idx="3814">
                  <c:v>39595.916660964802</c:v>
                </c:pt>
                <c:pt idx="3815">
                  <c:v>39595.958327606953</c:v>
                </c:pt>
                <c:pt idx="3816">
                  <c:v>39595.999994248799</c:v>
                </c:pt>
                <c:pt idx="3817">
                  <c:v>39596.041660890784</c:v>
                </c:pt>
                <c:pt idx="3818">
                  <c:v>39596.083327557484</c:v>
                </c:pt>
                <c:pt idx="3819">
                  <c:v>39596.124994224199</c:v>
                </c:pt>
                <c:pt idx="3820">
                  <c:v>39596.166660890784</c:v>
                </c:pt>
                <c:pt idx="3821">
                  <c:v>39596.208327557484</c:v>
                </c:pt>
                <c:pt idx="3822">
                  <c:v>39596.249994224199</c:v>
                </c:pt>
                <c:pt idx="3823">
                  <c:v>39596.291660890565</c:v>
                </c:pt>
                <c:pt idx="3824">
                  <c:v>39596.333327557484</c:v>
                </c:pt>
                <c:pt idx="3825">
                  <c:v>39596.374994224243</c:v>
                </c:pt>
                <c:pt idx="3826">
                  <c:v>39596.416660890798</c:v>
                </c:pt>
                <c:pt idx="3827">
                  <c:v>39596.458327557499</c:v>
                </c:pt>
                <c:pt idx="3828">
                  <c:v>39596.499994224199</c:v>
                </c:pt>
                <c:pt idx="3829">
                  <c:v>39596.541660890784</c:v>
                </c:pt>
                <c:pt idx="3830">
                  <c:v>39596.583327557484</c:v>
                </c:pt>
                <c:pt idx="3831">
                  <c:v>39596.624994224199</c:v>
                </c:pt>
                <c:pt idx="3832">
                  <c:v>39596.666660890784</c:v>
                </c:pt>
                <c:pt idx="3833">
                  <c:v>39596.708327557484</c:v>
                </c:pt>
                <c:pt idx="3834">
                  <c:v>39596.749994224199</c:v>
                </c:pt>
                <c:pt idx="3835">
                  <c:v>39596.791660890565</c:v>
                </c:pt>
                <c:pt idx="3836">
                  <c:v>39596.833327557484</c:v>
                </c:pt>
                <c:pt idx="3837">
                  <c:v>39596.874994224243</c:v>
                </c:pt>
                <c:pt idx="3838">
                  <c:v>39596.916660890798</c:v>
                </c:pt>
                <c:pt idx="3839">
                  <c:v>39596.958327557499</c:v>
                </c:pt>
                <c:pt idx="3840">
                  <c:v>39596.999994224199</c:v>
                </c:pt>
                <c:pt idx="3841">
                  <c:v>39597.041660890784</c:v>
                </c:pt>
                <c:pt idx="3842">
                  <c:v>39597.083327557484</c:v>
                </c:pt>
                <c:pt idx="3843">
                  <c:v>39597.124994224199</c:v>
                </c:pt>
                <c:pt idx="3844">
                  <c:v>39597.166660890784</c:v>
                </c:pt>
                <c:pt idx="3845">
                  <c:v>39597.208327557484</c:v>
                </c:pt>
                <c:pt idx="3846">
                  <c:v>39597.249994224199</c:v>
                </c:pt>
                <c:pt idx="3847">
                  <c:v>39597.291660890565</c:v>
                </c:pt>
                <c:pt idx="3848">
                  <c:v>39597.333327557484</c:v>
                </c:pt>
                <c:pt idx="3849">
                  <c:v>39597.374994224243</c:v>
                </c:pt>
                <c:pt idx="3850">
                  <c:v>39597.416660890798</c:v>
                </c:pt>
                <c:pt idx="3851">
                  <c:v>39597.458327557499</c:v>
                </c:pt>
                <c:pt idx="3852">
                  <c:v>39597.499994224199</c:v>
                </c:pt>
                <c:pt idx="3853">
                  <c:v>39597.541660890784</c:v>
                </c:pt>
                <c:pt idx="3854">
                  <c:v>39597.583327557484</c:v>
                </c:pt>
                <c:pt idx="3855">
                  <c:v>39597.624994224199</c:v>
                </c:pt>
                <c:pt idx="3856">
                  <c:v>39597.666660890784</c:v>
                </c:pt>
                <c:pt idx="3857">
                  <c:v>39597.708327557484</c:v>
                </c:pt>
                <c:pt idx="3858">
                  <c:v>39597.749994224199</c:v>
                </c:pt>
                <c:pt idx="3859">
                  <c:v>39597.791660890565</c:v>
                </c:pt>
                <c:pt idx="3860">
                  <c:v>39597.833327557484</c:v>
                </c:pt>
                <c:pt idx="3861">
                  <c:v>39597.874994224243</c:v>
                </c:pt>
                <c:pt idx="3862">
                  <c:v>39597.916660890798</c:v>
                </c:pt>
                <c:pt idx="3863">
                  <c:v>39597.958327557499</c:v>
                </c:pt>
                <c:pt idx="3864">
                  <c:v>39597.999994224199</c:v>
                </c:pt>
                <c:pt idx="3865">
                  <c:v>39598.041660890784</c:v>
                </c:pt>
                <c:pt idx="3866">
                  <c:v>39598.083327557484</c:v>
                </c:pt>
                <c:pt idx="3867">
                  <c:v>39598.124994224199</c:v>
                </c:pt>
                <c:pt idx="3868">
                  <c:v>39598.166660890784</c:v>
                </c:pt>
                <c:pt idx="3869">
                  <c:v>39598.208327557484</c:v>
                </c:pt>
                <c:pt idx="3870">
                  <c:v>39598.249994224199</c:v>
                </c:pt>
                <c:pt idx="3871">
                  <c:v>39598.291660890565</c:v>
                </c:pt>
                <c:pt idx="3872">
                  <c:v>39598.333327557484</c:v>
                </c:pt>
                <c:pt idx="3873">
                  <c:v>39598.374994224243</c:v>
                </c:pt>
                <c:pt idx="3874">
                  <c:v>39598.416660890798</c:v>
                </c:pt>
                <c:pt idx="3875">
                  <c:v>39598.458327557499</c:v>
                </c:pt>
                <c:pt idx="3876">
                  <c:v>39598.499994224199</c:v>
                </c:pt>
                <c:pt idx="3877">
                  <c:v>39598.541660890784</c:v>
                </c:pt>
                <c:pt idx="3878">
                  <c:v>39598.583327557484</c:v>
                </c:pt>
                <c:pt idx="3879">
                  <c:v>39598.624994224199</c:v>
                </c:pt>
                <c:pt idx="3880">
                  <c:v>39598.666660890784</c:v>
                </c:pt>
                <c:pt idx="3881">
                  <c:v>39598.708327557484</c:v>
                </c:pt>
                <c:pt idx="3882">
                  <c:v>39598.749994224199</c:v>
                </c:pt>
                <c:pt idx="3883">
                  <c:v>39598.791660890565</c:v>
                </c:pt>
                <c:pt idx="3884">
                  <c:v>39598.833327557484</c:v>
                </c:pt>
                <c:pt idx="3885">
                  <c:v>39598.874994224243</c:v>
                </c:pt>
                <c:pt idx="3886">
                  <c:v>39598.916660890798</c:v>
                </c:pt>
                <c:pt idx="3887">
                  <c:v>39598.958327557499</c:v>
                </c:pt>
                <c:pt idx="3888">
                  <c:v>39598.999994224199</c:v>
                </c:pt>
                <c:pt idx="3889">
                  <c:v>39599.041660890784</c:v>
                </c:pt>
                <c:pt idx="3890">
                  <c:v>39599.083327557484</c:v>
                </c:pt>
                <c:pt idx="3891">
                  <c:v>39599.124994224199</c:v>
                </c:pt>
                <c:pt idx="3892">
                  <c:v>39599.166660890784</c:v>
                </c:pt>
                <c:pt idx="3893">
                  <c:v>39599.208327557484</c:v>
                </c:pt>
                <c:pt idx="3894">
                  <c:v>39599.249994224199</c:v>
                </c:pt>
                <c:pt idx="3895">
                  <c:v>39599.291660890565</c:v>
                </c:pt>
                <c:pt idx="3896">
                  <c:v>39599.333327557484</c:v>
                </c:pt>
                <c:pt idx="3897">
                  <c:v>39599.374994224243</c:v>
                </c:pt>
                <c:pt idx="3898">
                  <c:v>39599.416660890798</c:v>
                </c:pt>
                <c:pt idx="3899">
                  <c:v>39599.458327557499</c:v>
                </c:pt>
                <c:pt idx="3900">
                  <c:v>39599.499994224199</c:v>
                </c:pt>
                <c:pt idx="3901">
                  <c:v>39599.541660890784</c:v>
                </c:pt>
                <c:pt idx="3902">
                  <c:v>39599.583327557484</c:v>
                </c:pt>
                <c:pt idx="3903">
                  <c:v>39599.624994224199</c:v>
                </c:pt>
                <c:pt idx="3904">
                  <c:v>39599.666660890784</c:v>
                </c:pt>
                <c:pt idx="3905">
                  <c:v>39599.708327557484</c:v>
                </c:pt>
                <c:pt idx="3906">
                  <c:v>39599.749994224199</c:v>
                </c:pt>
                <c:pt idx="3907">
                  <c:v>39599.791660890565</c:v>
                </c:pt>
                <c:pt idx="3908">
                  <c:v>39599.833327557484</c:v>
                </c:pt>
                <c:pt idx="3909">
                  <c:v>39599.874994224243</c:v>
                </c:pt>
                <c:pt idx="3910">
                  <c:v>39599.916660890798</c:v>
                </c:pt>
                <c:pt idx="3911">
                  <c:v>39599.958327557499</c:v>
                </c:pt>
                <c:pt idx="3912">
                  <c:v>39599.999994224199</c:v>
                </c:pt>
                <c:pt idx="3913">
                  <c:v>39600.041660890784</c:v>
                </c:pt>
                <c:pt idx="3914">
                  <c:v>39600.083327557484</c:v>
                </c:pt>
                <c:pt idx="3915">
                  <c:v>39600.124994224199</c:v>
                </c:pt>
                <c:pt idx="3916">
                  <c:v>39600.166660890784</c:v>
                </c:pt>
                <c:pt idx="3917">
                  <c:v>39600.208327557484</c:v>
                </c:pt>
                <c:pt idx="3918">
                  <c:v>39600.249994224199</c:v>
                </c:pt>
                <c:pt idx="3919">
                  <c:v>39600.291660890565</c:v>
                </c:pt>
                <c:pt idx="3920">
                  <c:v>39600.333327557484</c:v>
                </c:pt>
                <c:pt idx="3921">
                  <c:v>39600.374994224243</c:v>
                </c:pt>
                <c:pt idx="3922">
                  <c:v>39600.416660890798</c:v>
                </c:pt>
                <c:pt idx="3923">
                  <c:v>39600.458327557499</c:v>
                </c:pt>
                <c:pt idx="3924">
                  <c:v>39600.499994224199</c:v>
                </c:pt>
                <c:pt idx="3925">
                  <c:v>39600.541660890784</c:v>
                </c:pt>
                <c:pt idx="3926">
                  <c:v>39600.583327557484</c:v>
                </c:pt>
                <c:pt idx="3927">
                  <c:v>39600.624994224199</c:v>
                </c:pt>
                <c:pt idx="3928">
                  <c:v>39600.666660890784</c:v>
                </c:pt>
                <c:pt idx="3929">
                  <c:v>39600.708327557484</c:v>
                </c:pt>
                <c:pt idx="3930">
                  <c:v>39600.749994224199</c:v>
                </c:pt>
                <c:pt idx="3931">
                  <c:v>39600.791660890565</c:v>
                </c:pt>
                <c:pt idx="3932">
                  <c:v>39600.833327557484</c:v>
                </c:pt>
                <c:pt idx="3933">
                  <c:v>39600.874994224243</c:v>
                </c:pt>
                <c:pt idx="3934">
                  <c:v>39600.916660890798</c:v>
                </c:pt>
                <c:pt idx="3935">
                  <c:v>39600.958327557499</c:v>
                </c:pt>
                <c:pt idx="3936">
                  <c:v>39600.999994224199</c:v>
                </c:pt>
                <c:pt idx="3937">
                  <c:v>39601.041660890784</c:v>
                </c:pt>
                <c:pt idx="3938">
                  <c:v>39601.083327557484</c:v>
                </c:pt>
                <c:pt idx="3939">
                  <c:v>39601.124994224199</c:v>
                </c:pt>
                <c:pt idx="3940">
                  <c:v>39601.166660890784</c:v>
                </c:pt>
                <c:pt idx="3941">
                  <c:v>39601.208327557484</c:v>
                </c:pt>
                <c:pt idx="3942">
                  <c:v>39601.249994224199</c:v>
                </c:pt>
                <c:pt idx="3943">
                  <c:v>39601.291660890565</c:v>
                </c:pt>
                <c:pt idx="3944">
                  <c:v>39601.333327557484</c:v>
                </c:pt>
                <c:pt idx="3945">
                  <c:v>39601.374994224243</c:v>
                </c:pt>
                <c:pt idx="3946">
                  <c:v>39601.416660890798</c:v>
                </c:pt>
                <c:pt idx="3947">
                  <c:v>39601.458327557499</c:v>
                </c:pt>
                <c:pt idx="3948">
                  <c:v>39601.499994224199</c:v>
                </c:pt>
                <c:pt idx="3949">
                  <c:v>39601.541660890784</c:v>
                </c:pt>
                <c:pt idx="3950">
                  <c:v>39601.583327557484</c:v>
                </c:pt>
                <c:pt idx="3951">
                  <c:v>39601.624994224199</c:v>
                </c:pt>
                <c:pt idx="3952">
                  <c:v>39601.666660890784</c:v>
                </c:pt>
                <c:pt idx="3953">
                  <c:v>39601.708327557484</c:v>
                </c:pt>
                <c:pt idx="3954">
                  <c:v>39601.749994224199</c:v>
                </c:pt>
                <c:pt idx="3955">
                  <c:v>39601.791660890565</c:v>
                </c:pt>
                <c:pt idx="3956">
                  <c:v>39601.833327557484</c:v>
                </c:pt>
                <c:pt idx="3957">
                  <c:v>39601.874994224243</c:v>
                </c:pt>
                <c:pt idx="3958">
                  <c:v>39601.916660890798</c:v>
                </c:pt>
                <c:pt idx="3959">
                  <c:v>39601.958327557499</c:v>
                </c:pt>
                <c:pt idx="3960">
                  <c:v>39601.999994224199</c:v>
                </c:pt>
                <c:pt idx="3961">
                  <c:v>39602.041660890784</c:v>
                </c:pt>
                <c:pt idx="3962">
                  <c:v>39602.083327557484</c:v>
                </c:pt>
                <c:pt idx="3963">
                  <c:v>39602.124994224199</c:v>
                </c:pt>
                <c:pt idx="3964">
                  <c:v>39602.166660890784</c:v>
                </c:pt>
                <c:pt idx="3965">
                  <c:v>39602.208327557484</c:v>
                </c:pt>
                <c:pt idx="3966">
                  <c:v>39602.249994224199</c:v>
                </c:pt>
                <c:pt idx="3967">
                  <c:v>39602.291660890565</c:v>
                </c:pt>
                <c:pt idx="3968">
                  <c:v>39602.333327557484</c:v>
                </c:pt>
                <c:pt idx="3969">
                  <c:v>39602.374994224243</c:v>
                </c:pt>
                <c:pt idx="3970">
                  <c:v>39602.416660890798</c:v>
                </c:pt>
                <c:pt idx="3971">
                  <c:v>39602.458327557499</c:v>
                </c:pt>
                <c:pt idx="3972">
                  <c:v>39602.499994224199</c:v>
                </c:pt>
                <c:pt idx="3973">
                  <c:v>39602.541660890784</c:v>
                </c:pt>
                <c:pt idx="3974">
                  <c:v>39602.583327557484</c:v>
                </c:pt>
                <c:pt idx="3975">
                  <c:v>39602.624994224199</c:v>
                </c:pt>
                <c:pt idx="3976">
                  <c:v>39602.666660890784</c:v>
                </c:pt>
                <c:pt idx="3977">
                  <c:v>39602.708327557484</c:v>
                </c:pt>
                <c:pt idx="3978">
                  <c:v>39602.749994224199</c:v>
                </c:pt>
                <c:pt idx="3979">
                  <c:v>39602.791660890565</c:v>
                </c:pt>
                <c:pt idx="3980">
                  <c:v>39602.833327557484</c:v>
                </c:pt>
                <c:pt idx="3981">
                  <c:v>39602.874994224243</c:v>
                </c:pt>
                <c:pt idx="3982">
                  <c:v>39602.916660890798</c:v>
                </c:pt>
                <c:pt idx="3983">
                  <c:v>39602.958327557499</c:v>
                </c:pt>
                <c:pt idx="3984">
                  <c:v>39602.999994224199</c:v>
                </c:pt>
                <c:pt idx="3985">
                  <c:v>39603.041660890784</c:v>
                </c:pt>
                <c:pt idx="3986">
                  <c:v>39603.083327557484</c:v>
                </c:pt>
                <c:pt idx="3987">
                  <c:v>39603.124994224199</c:v>
                </c:pt>
                <c:pt idx="3988">
                  <c:v>39603.166660890784</c:v>
                </c:pt>
                <c:pt idx="3989">
                  <c:v>39603.208327557484</c:v>
                </c:pt>
                <c:pt idx="3990">
                  <c:v>39603.249994224199</c:v>
                </c:pt>
                <c:pt idx="3991">
                  <c:v>39603.291660890565</c:v>
                </c:pt>
                <c:pt idx="3992">
                  <c:v>39603.333327557484</c:v>
                </c:pt>
                <c:pt idx="3993">
                  <c:v>39603.374994224243</c:v>
                </c:pt>
                <c:pt idx="3994">
                  <c:v>39603.416660890798</c:v>
                </c:pt>
                <c:pt idx="3995">
                  <c:v>39603.458327557499</c:v>
                </c:pt>
                <c:pt idx="3996">
                  <c:v>39603.499994224199</c:v>
                </c:pt>
                <c:pt idx="3997">
                  <c:v>39603.541660890784</c:v>
                </c:pt>
                <c:pt idx="3998">
                  <c:v>39603.583327557484</c:v>
                </c:pt>
                <c:pt idx="3999">
                  <c:v>39603.624994224199</c:v>
                </c:pt>
                <c:pt idx="4000">
                  <c:v>39603.666660890784</c:v>
                </c:pt>
                <c:pt idx="4001">
                  <c:v>39603.708327557484</c:v>
                </c:pt>
                <c:pt idx="4002">
                  <c:v>39603.749994224199</c:v>
                </c:pt>
                <c:pt idx="4003">
                  <c:v>39603.791660890565</c:v>
                </c:pt>
                <c:pt idx="4004">
                  <c:v>39603.833327557484</c:v>
                </c:pt>
                <c:pt idx="4005">
                  <c:v>39603.874994224243</c:v>
                </c:pt>
                <c:pt idx="4006">
                  <c:v>39603.916660890798</c:v>
                </c:pt>
                <c:pt idx="4007">
                  <c:v>39603.958327557499</c:v>
                </c:pt>
                <c:pt idx="4008">
                  <c:v>39603.999994224199</c:v>
                </c:pt>
                <c:pt idx="4009">
                  <c:v>39604.041660890784</c:v>
                </c:pt>
                <c:pt idx="4010">
                  <c:v>39604.083327557484</c:v>
                </c:pt>
                <c:pt idx="4011">
                  <c:v>39604.124994224199</c:v>
                </c:pt>
                <c:pt idx="4012">
                  <c:v>39604.166660890784</c:v>
                </c:pt>
                <c:pt idx="4013">
                  <c:v>39604.208327557484</c:v>
                </c:pt>
                <c:pt idx="4014">
                  <c:v>39604.249994224199</c:v>
                </c:pt>
                <c:pt idx="4015">
                  <c:v>39604.291660890565</c:v>
                </c:pt>
                <c:pt idx="4016">
                  <c:v>39604.333327557484</c:v>
                </c:pt>
                <c:pt idx="4017">
                  <c:v>39604.374994224243</c:v>
                </c:pt>
                <c:pt idx="4018">
                  <c:v>39604.416660890798</c:v>
                </c:pt>
                <c:pt idx="4019">
                  <c:v>39604.458327557499</c:v>
                </c:pt>
                <c:pt idx="4020">
                  <c:v>39604.499994224199</c:v>
                </c:pt>
                <c:pt idx="4021">
                  <c:v>39604.541660890784</c:v>
                </c:pt>
                <c:pt idx="4022">
                  <c:v>39604.583327557484</c:v>
                </c:pt>
                <c:pt idx="4023">
                  <c:v>39604.624994224199</c:v>
                </c:pt>
                <c:pt idx="4024">
                  <c:v>39604.666660890784</c:v>
                </c:pt>
                <c:pt idx="4025">
                  <c:v>39604.708327557484</c:v>
                </c:pt>
                <c:pt idx="4026">
                  <c:v>39604.749994224199</c:v>
                </c:pt>
                <c:pt idx="4027">
                  <c:v>39604.791660890565</c:v>
                </c:pt>
                <c:pt idx="4028">
                  <c:v>39604.833327557484</c:v>
                </c:pt>
                <c:pt idx="4029">
                  <c:v>39604.874994224243</c:v>
                </c:pt>
                <c:pt idx="4030">
                  <c:v>39604.916660890798</c:v>
                </c:pt>
                <c:pt idx="4031">
                  <c:v>39604.958327557499</c:v>
                </c:pt>
                <c:pt idx="4032">
                  <c:v>39604.999994224199</c:v>
                </c:pt>
                <c:pt idx="4033">
                  <c:v>39605.041660890784</c:v>
                </c:pt>
                <c:pt idx="4034">
                  <c:v>39605.083327557484</c:v>
                </c:pt>
                <c:pt idx="4035">
                  <c:v>39605.124994224199</c:v>
                </c:pt>
                <c:pt idx="4036">
                  <c:v>39605.166660890784</c:v>
                </c:pt>
                <c:pt idx="4037">
                  <c:v>39605.208327557484</c:v>
                </c:pt>
                <c:pt idx="4038">
                  <c:v>39605.249994224199</c:v>
                </c:pt>
                <c:pt idx="4039">
                  <c:v>39605.291660890565</c:v>
                </c:pt>
                <c:pt idx="4040">
                  <c:v>39605.333327557484</c:v>
                </c:pt>
                <c:pt idx="4041">
                  <c:v>39605.374994224243</c:v>
                </c:pt>
                <c:pt idx="4042">
                  <c:v>39605.416660890798</c:v>
                </c:pt>
                <c:pt idx="4043">
                  <c:v>39605.458327557499</c:v>
                </c:pt>
                <c:pt idx="4044">
                  <c:v>39605.499994224199</c:v>
                </c:pt>
                <c:pt idx="4045">
                  <c:v>39605.541660890784</c:v>
                </c:pt>
                <c:pt idx="4046">
                  <c:v>39605.583327557484</c:v>
                </c:pt>
                <c:pt idx="4047">
                  <c:v>39605.624994224199</c:v>
                </c:pt>
                <c:pt idx="4048">
                  <c:v>39605.666660890784</c:v>
                </c:pt>
                <c:pt idx="4049">
                  <c:v>39605.708327557484</c:v>
                </c:pt>
                <c:pt idx="4050">
                  <c:v>39605.749994224199</c:v>
                </c:pt>
                <c:pt idx="4051">
                  <c:v>39605.791660890565</c:v>
                </c:pt>
                <c:pt idx="4052">
                  <c:v>39605.833327557484</c:v>
                </c:pt>
                <c:pt idx="4053">
                  <c:v>39605.874994224243</c:v>
                </c:pt>
                <c:pt idx="4054">
                  <c:v>39605.916660890798</c:v>
                </c:pt>
                <c:pt idx="4055">
                  <c:v>39605.958327557499</c:v>
                </c:pt>
                <c:pt idx="4056">
                  <c:v>39605.999994224199</c:v>
                </c:pt>
                <c:pt idx="4057">
                  <c:v>39606.041660890784</c:v>
                </c:pt>
                <c:pt idx="4058">
                  <c:v>39606.083327557484</c:v>
                </c:pt>
                <c:pt idx="4059">
                  <c:v>39606.124994224199</c:v>
                </c:pt>
                <c:pt idx="4060">
                  <c:v>39606.166660890784</c:v>
                </c:pt>
                <c:pt idx="4061">
                  <c:v>39606.208327557484</c:v>
                </c:pt>
                <c:pt idx="4062">
                  <c:v>39606.249994224199</c:v>
                </c:pt>
                <c:pt idx="4063">
                  <c:v>39606.291660890565</c:v>
                </c:pt>
                <c:pt idx="4064">
                  <c:v>39606.333327557484</c:v>
                </c:pt>
                <c:pt idx="4065">
                  <c:v>39606.374994224243</c:v>
                </c:pt>
                <c:pt idx="4066">
                  <c:v>39606.416660890798</c:v>
                </c:pt>
                <c:pt idx="4067">
                  <c:v>39606.458327557499</c:v>
                </c:pt>
                <c:pt idx="4068">
                  <c:v>39606.499994224199</c:v>
                </c:pt>
                <c:pt idx="4069">
                  <c:v>39606.541660890784</c:v>
                </c:pt>
                <c:pt idx="4070">
                  <c:v>39606.583327557484</c:v>
                </c:pt>
                <c:pt idx="4071">
                  <c:v>39606.624994224199</c:v>
                </c:pt>
                <c:pt idx="4072">
                  <c:v>39606.666660890784</c:v>
                </c:pt>
                <c:pt idx="4073">
                  <c:v>39606.708327557484</c:v>
                </c:pt>
                <c:pt idx="4074">
                  <c:v>39606.749994224199</c:v>
                </c:pt>
                <c:pt idx="4075">
                  <c:v>39606.791660890565</c:v>
                </c:pt>
                <c:pt idx="4076">
                  <c:v>39606.833327557484</c:v>
                </c:pt>
                <c:pt idx="4077">
                  <c:v>39606.874994224243</c:v>
                </c:pt>
                <c:pt idx="4078">
                  <c:v>39606.916660890798</c:v>
                </c:pt>
                <c:pt idx="4079">
                  <c:v>39606.958327557499</c:v>
                </c:pt>
                <c:pt idx="4080">
                  <c:v>39606.999994224199</c:v>
                </c:pt>
                <c:pt idx="4081">
                  <c:v>39607.041660890784</c:v>
                </c:pt>
                <c:pt idx="4082">
                  <c:v>39607.083327557484</c:v>
                </c:pt>
                <c:pt idx="4083">
                  <c:v>39607.124994224199</c:v>
                </c:pt>
                <c:pt idx="4084">
                  <c:v>39607.166660890784</c:v>
                </c:pt>
                <c:pt idx="4085">
                  <c:v>39607.208327557484</c:v>
                </c:pt>
                <c:pt idx="4086">
                  <c:v>39607.249994224199</c:v>
                </c:pt>
                <c:pt idx="4087">
                  <c:v>39607.291660890565</c:v>
                </c:pt>
                <c:pt idx="4088">
                  <c:v>39607.333327557484</c:v>
                </c:pt>
                <c:pt idx="4089">
                  <c:v>39607.374994224243</c:v>
                </c:pt>
                <c:pt idx="4090">
                  <c:v>39607.416660890798</c:v>
                </c:pt>
                <c:pt idx="4091">
                  <c:v>39607.458327557499</c:v>
                </c:pt>
                <c:pt idx="4092">
                  <c:v>39607.499994224199</c:v>
                </c:pt>
                <c:pt idx="4093">
                  <c:v>39607.541660890784</c:v>
                </c:pt>
                <c:pt idx="4094">
                  <c:v>39607.583327557484</c:v>
                </c:pt>
                <c:pt idx="4095">
                  <c:v>39607.624994224199</c:v>
                </c:pt>
                <c:pt idx="4096">
                  <c:v>39607.666660890784</c:v>
                </c:pt>
                <c:pt idx="4097">
                  <c:v>39607.708327557484</c:v>
                </c:pt>
                <c:pt idx="4098">
                  <c:v>39607.749994224199</c:v>
                </c:pt>
                <c:pt idx="4099">
                  <c:v>39607.791660890565</c:v>
                </c:pt>
                <c:pt idx="4100">
                  <c:v>39607.833327557484</c:v>
                </c:pt>
                <c:pt idx="4101">
                  <c:v>39607.874994224243</c:v>
                </c:pt>
                <c:pt idx="4102">
                  <c:v>39607.916660890798</c:v>
                </c:pt>
                <c:pt idx="4103">
                  <c:v>39607.958327557499</c:v>
                </c:pt>
                <c:pt idx="4104">
                  <c:v>39607.999994224199</c:v>
                </c:pt>
                <c:pt idx="4105">
                  <c:v>39608.041660890784</c:v>
                </c:pt>
                <c:pt idx="4106">
                  <c:v>39608.083327557484</c:v>
                </c:pt>
                <c:pt idx="4107">
                  <c:v>39608.124994224199</c:v>
                </c:pt>
                <c:pt idx="4108">
                  <c:v>39608.166660890784</c:v>
                </c:pt>
                <c:pt idx="4109">
                  <c:v>39608.208327557484</c:v>
                </c:pt>
                <c:pt idx="4110">
                  <c:v>39608.249994224199</c:v>
                </c:pt>
                <c:pt idx="4111">
                  <c:v>39608.291660890565</c:v>
                </c:pt>
                <c:pt idx="4112">
                  <c:v>39608.333327557484</c:v>
                </c:pt>
                <c:pt idx="4113">
                  <c:v>39608.374994224243</c:v>
                </c:pt>
                <c:pt idx="4114">
                  <c:v>39608.416660890798</c:v>
                </c:pt>
                <c:pt idx="4115">
                  <c:v>39608.458327557499</c:v>
                </c:pt>
                <c:pt idx="4116">
                  <c:v>39608.499994224199</c:v>
                </c:pt>
                <c:pt idx="4117">
                  <c:v>39608.541660890784</c:v>
                </c:pt>
                <c:pt idx="4118">
                  <c:v>39608.583327557484</c:v>
                </c:pt>
                <c:pt idx="4119">
                  <c:v>39608.624994224199</c:v>
                </c:pt>
                <c:pt idx="4120">
                  <c:v>39608.666660890784</c:v>
                </c:pt>
                <c:pt idx="4121">
                  <c:v>39608.708327557484</c:v>
                </c:pt>
                <c:pt idx="4122">
                  <c:v>39608.749994224199</c:v>
                </c:pt>
                <c:pt idx="4123">
                  <c:v>39608.791660890565</c:v>
                </c:pt>
                <c:pt idx="4124">
                  <c:v>39608.833327557484</c:v>
                </c:pt>
                <c:pt idx="4125">
                  <c:v>39608.874994224243</c:v>
                </c:pt>
                <c:pt idx="4126">
                  <c:v>39608.916660890798</c:v>
                </c:pt>
                <c:pt idx="4127">
                  <c:v>39608.958327557499</c:v>
                </c:pt>
                <c:pt idx="4128">
                  <c:v>39608.999994224199</c:v>
                </c:pt>
                <c:pt idx="4129">
                  <c:v>39609.041660890784</c:v>
                </c:pt>
                <c:pt idx="4130">
                  <c:v>39609.083327557484</c:v>
                </c:pt>
                <c:pt idx="4131">
                  <c:v>39609.124994224199</c:v>
                </c:pt>
                <c:pt idx="4132">
                  <c:v>39609.166660890784</c:v>
                </c:pt>
                <c:pt idx="4133">
                  <c:v>39609.208327557484</c:v>
                </c:pt>
                <c:pt idx="4134">
                  <c:v>39609.249994224199</c:v>
                </c:pt>
                <c:pt idx="4135">
                  <c:v>39609.291660890565</c:v>
                </c:pt>
                <c:pt idx="4136">
                  <c:v>39609.333327557484</c:v>
                </c:pt>
                <c:pt idx="4137">
                  <c:v>39609.374994224243</c:v>
                </c:pt>
                <c:pt idx="4138">
                  <c:v>39609.416660890798</c:v>
                </c:pt>
                <c:pt idx="4139">
                  <c:v>39609.458327557499</c:v>
                </c:pt>
                <c:pt idx="4140">
                  <c:v>39609.499994224199</c:v>
                </c:pt>
                <c:pt idx="4141">
                  <c:v>39609.541660890784</c:v>
                </c:pt>
                <c:pt idx="4142">
                  <c:v>39609.583327557484</c:v>
                </c:pt>
                <c:pt idx="4143">
                  <c:v>39609.624994224199</c:v>
                </c:pt>
                <c:pt idx="4144">
                  <c:v>39609.666660890784</c:v>
                </c:pt>
                <c:pt idx="4145">
                  <c:v>39609.708327557484</c:v>
                </c:pt>
                <c:pt idx="4146">
                  <c:v>39609.749994224199</c:v>
                </c:pt>
                <c:pt idx="4147">
                  <c:v>39609.791660890565</c:v>
                </c:pt>
                <c:pt idx="4148">
                  <c:v>39609.833327557484</c:v>
                </c:pt>
                <c:pt idx="4149">
                  <c:v>39609.874994224243</c:v>
                </c:pt>
                <c:pt idx="4150">
                  <c:v>39609.916660890798</c:v>
                </c:pt>
                <c:pt idx="4151">
                  <c:v>39609.958327557499</c:v>
                </c:pt>
                <c:pt idx="4152">
                  <c:v>39609.999994224199</c:v>
                </c:pt>
                <c:pt idx="4153">
                  <c:v>39610.041660890784</c:v>
                </c:pt>
                <c:pt idx="4154">
                  <c:v>39610.083327557484</c:v>
                </c:pt>
                <c:pt idx="4155">
                  <c:v>39610.124994224199</c:v>
                </c:pt>
                <c:pt idx="4156">
                  <c:v>39610.166660890784</c:v>
                </c:pt>
                <c:pt idx="4157">
                  <c:v>39610.208327557484</c:v>
                </c:pt>
                <c:pt idx="4158">
                  <c:v>39610.249994224199</c:v>
                </c:pt>
                <c:pt idx="4159">
                  <c:v>39610.291660890565</c:v>
                </c:pt>
                <c:pt idx="4160">
                  <c:v>39610.333327557484</c:v>
                </c:pt>
                <c:pt idx="4161">
                  <c:v>39610.374994224243</c:v>
                </c:pt>
                <c:pt idx="4162">
                  <c:v>39610.416660890798</c:v>
                </c:pt>
                <c:pt idx="4163">
                  <c:v>39610.458327557499</c:v>
                </c:pt>
                <c:pt idx="4164">
                  <c:v>39610.499994224199</c:v>
                </c:pt>
                <c:pt idx="4165">
                  <c:v>39610.541660890784</c:v>
                </c:pt>
                <c:pt idx="4166">
                  <c:v>39610.583327557484</c:v>
                </c:pt>
                <c:pt idx="4167">
                  <c:v>39610.624994224199</c:v>
                </c:pt>
                <c:pt idx="4168">
                  <c:v>39610.666666694902</c:v>
                </c:pt>
                <c:pt idx="4169">
                  <c:v>39610.708333333336</c:v>
                </c:pt>
                <c:pt idx="4170">
                  <c:v>39610.750000694446</c:v>
                </c:pt>
                <c:pt idx="4171">
                  <c:v>39610.791668055354</c:v>
                </c:pt>
                <c:pt idx="4172">
                  <c:v>39610.833335416668</c:v>
                </c:pt>
                <c:pt idx="4173">
                  <c:v>39610.875002777779</c:v>
                </c:pt>
                <c:pt idx="4174">
                  <c:v>39610.916670139013</c:v>
                </c:pt>
                <c:pt idx="4175">
                  <c:v>39610.958337500153</c:v>
                </c:pt>
                <c:pt idx="4176">
                  <c:v>39611.000004861104</c:v>
                </c:pt>
                <c:pt idx="4177">
                  <c:v>39611.041672222222</c:v>
                </c:pt>
                <c:pt idx="4178">
                  <c:v>39611.083339583325</c:v>
                </c:pt>
                <c:pt idx="4179">
                  <c:v>39611.125006944436</c:v>
                </c:pt>
                <c:pt idx="4180">
                  <c:v>39611.166674305561</c:v>
                </c:pt>
                <c:pt idx="4181">
                  <c:v>39611.208341666585</c:v>
                </c:pt>
                <c:pt idx="4182">
                  <c:v>39611.250009027783</c:v>
                </c:pt>
                <c:pt idx="4183">
                  <c:v>39611.291676388886</c:v>
                </c:pt>
                <c:pt idx="4184">
                  <c:v>39611.333343749997</c:v>
                </c:pt>
                <c:pt idx="4185">
                  <c:v>39611.375011111108</c:v>
                </c:pt>
                <c:pt idx="4186">
                  <c:v>39611.416678472473</c:v>
                </c:pt>
                <c:pt idx="4187">
                  <c:v>39611.458345833336</c:v>
                </c:pt>
                <c:pt idx="4188">
                  <c:v>39611.500013194651</c:v>
                </c:pt>
                <c:pt idx="4189">
                  <c:v>39611.541680555354</c:v>
                </c:pt>
                <c:pt idx="4190">
                  <c:v>39611.583347916654</c:v>
                </c:pt>
                <c:pt idx="4191">
                  <c:v>39611.625015277779</c:v>
                </c:pt>
                <c:pt idx="4192">
                  <c:v>39611.666682638875</c:v>
                </c:pt>
                <c:pt idx="4193">
                  <c:v>39611.708350000001</c:v>
                </c:pt>
                <c:pt idx="4194">
                  <c:v>39611.750017361112</c:v>
                </c:pt>
                <c:pt idx="4195">
                  <c:v>39611.791684722004</c:v>
                </c:pt>
                <c:pt idx="4196">
                  <c:v>39611.833352083326</c:v>
                </c:pt>
                <c:pt idx="4197">
                  <c:v>39611.875019444698</c:v>
                </c:pt>
                <c:pt idx="4198">
                  <c:v>39611.916686805562</c:v>
                </c:pt>
                <c:pt idx="4199">
                  <c:v>39611.958354166818</c:v>
                </c:pt>
                <c:pt idx="4200">
                  <c:v>39612.000021527776</c:v>
                </c:pt>
                <c:pt idx="4201">
                  <c:v>39612.041688888887</c:v>
                </c:pt>
                <c:pt idx="4202">
                  <c:v>39612.083356250012</c:v>
                </c:pt>
                <c:pt idx="4203">
                  <c:v>39612.125023610854</c:v>
                </c:pt>
                <c:pt idx="4204">
                  <c:v>39612.166690972204</c:v>
                </c:pt>
                <c:pt idx="4205">
                  <c:v>39612.208358333337</c:v>
                </c:pt>
                <c:pt idx="4206">
                  <c:v>39612.250025694448</c:v>
                </c:pt>
                <c:pt idx="4207">
                  <c:v>39612.291693055384</c:v>
                </c:pt>
                <c:pt idx="4208">
                  <c:v>39612.333360416655</c:v>
                </c:pt>
                <c:pt idx="4209">
                  <c:v>39612.37502777778</c:v>
                </c:pt>
                <c:pt idx="4210">
                  <c:v>39612.416695139043</c:v>
                </c:pt>
                <c:pt idx="4211">
                  <c:v>39612.458362500001</c:v>
                </c:pt>
                <c:pt idx="4212">
                  <c:v>39612.500029861105</c:v>
                </c:pt>
                <c:pt idx="4213">
                  <c:v>39612.541697222223</c:v>
                </c:pt>
                <c:pt idx="4214">
                  <c:v>39612.583364583174</c:v>
                </c:pt>
                <c:pt idx="4215">
                  <c:v>39612.625031944444</c:v>
                </c:pt>
                <c:pt idx="4216">
                  <c:v>39612.666699305562</c:v>
                </c:pt>
                <c:pt idx="4217">
                  <c:v>39612.708366666586</c:v>
                </c:pt>
                <c:pt idx="4218">
                  <c:v>39612.750034027791</c:v>
                </c:pt>
                <c:pt idx="4219">
                  <c:v>39612.791701388727</c:v>
                </c:pt>
                <c:pt idx="4220">
                  <c:v>39612.833368749998</c:v>
                </c:pt>
                <c:pt idx="4221">
                  <c:v>39612.875036111109</c:v>
                </c:pt>
                <c:pt idx="4222">
                  <c:v>39612.916703472241</c:v>
                </c:pt>
                <c:pt idx="4223">
                  <c:v>39612.95837083333</c:v>
                </c:pt>
                <c:pt idx="4224">
                  <c:v>39613.000038194659</c:v>
                </c:pt>
                <c:pt idx="4225">
                  <c:v>39613.041705555406</c:v>
                </c:pt>
                <c:pt idx="4226">
                  <c:v>39613.08337291667</c:v>
                </c:pt>
                <c:pt idx="4227">
                  <c:v>39613.12504027762</c:v>
                </c:pt>
                <c:pt idx="4228">
                  <c:v>39613.166707638884</c:v>
                </c:pt>
                <c:pt idx="4229">
                  <c:v>39613.208375000002</c:v>
                </c:pt>
                <c:pt idx="4230">
                  <c:v>39613.250042361105</c:v>
                </c:pt>
                <c:pt idx="4231">
                  <c:v>39613.291709722034</c:v>
                </c:pt>
                <c:pt idx="4232">
                  <c:v>39613.333377083334</c:v>
                </c:pt>
                <c:pt idx="4233">
                  <c:v>39613.375044444612</c:v>
                </c:pt>
                <c:pt idx="4234">
                  <c:v>39613.416711805563</c:v>
                </c:pt>
                <c:pt idx="4235">
                  <c:v>39613.458379166856</c:v>
                </c:pt>
                <c:pt idx="4236">
                  <c:v>39613.500046527777</c:v>
                </c:pt>
                <c:pt idx="4237">
                  <c:v>39613.541713888888</c:v>
                </c:pt>
                <c:pt idx="4238">
                  <c:v>39613.583381249999</c:v>
                </c:pt>
                <c:pt idx="4239">
                  <c:v>39613.625048610877</c:v>
                </c:pt>
                <c:pt idx="4240">
                  <c:v>39613.66671597222</c:v>
                </c:pt>
                <c:pt idx="4241">
                  <c:v>39613.708383333324</c:v>
                </c:pt>
                <c:pt idx="4242">
                  <c:v>39613.750050694442</c:v>
                </c:pt>
                <c:pt idx="4243">
                  <c:v>39613.7917180554</c:v>
                </c:pt>
                <c:pt idx="4244">
                  <c:v>39613.833385416656</c:v>
                </c:pt>
                <c:pt idx="4245">
                  <c:v>39613.875052777781</c:v>
                </c:pt>
                <c:pt idx="4246">
                  <c:v>39613.916720138892</c:v>
                </c:pt>
                <c:pt idx="4247">
                  <c:v>39613.958387500003</c:v>
                </c:pt>
                <c:pt idx="4248">
                  <c:v>39614.000054861106</c:v>
                </c:pt>
                <c:pt idx="4249">
                  <c:v>39614.041722222224</c:v>
                </c:pt>
                <c:pt idx="4250">
                  <c:v>39614.083389583175</c:v>
                </c:pt>
                <c:pt idx="4251">
                  <c:v>39614.125056944446</c:v>
                </c:pt>
                <c:pt idx="4252">
                  <c:v>39614.166724305556</c:v>
                </c:pt>
                <c:pt idx="4253">
                  <c:v>39614.208391666594</c:v>
                </c:pt>
                <c:pt idx="4254">
                  <c:v>39614.250059027792</c:v>
                </c:pt>
                <c:pt idx="4255">
                  <c:v>39614.291726388874</c:v>
                </c:pt>
                <c:pt idx="4256">
                  <c:v>39614.333393749999</c:v>
                </c:pt>
                <c:pt idx="4257">
                  <c:v>39614.375061111074</c:v>
                </c:pt>
                <c:pt idx="4258">
                  <c:v>39614.416728472243</c:v>
                </c:pt>
                <c:pt idx="4259">
                  <c:v>39614.458395833331</c:v>
                </c:pt>
                <c:pt idx="4260">
                  <c:v>39614.500063194442</c:v>
                </c:pt>
                <c:pt idx="4261">
                  <c:v>39614.541730555524</c:v>
                </c:pt>
                <c:pt idx="4262">
                  <c:v>39614.583397916664</c:v>
                </c:pt>
                <c:pt idx="4263">
                  <c:v>39614.625065277774</c:v>
                </c:pt>
                <c:pt idx="4264">
                  <c:v>39614.666732638885</c:v>
                </c:pt>
                <c:pt idx="4265">
                  <c:v>39614.708400000003</c:v>
                </c:pt>
                <c:pt idx="4266">
                  <c:v>39614.750067361114</c:v>
                </c:pt>
                <c:pt idx="4267">
                  <c:v>39614.791734722174</c:v>
                </c:pt>
                <c:pt idx="4268">
                  <c:v>39614.833402083175</c:v>
                </c:pt>
                <c:pt idx="4269">
                  <c:v>39614.875069444613</c:v>
                </c:pt>
                <c:pt idx="4270">
                  <c:v>39614.916736805593</c:v>
                </c:pt>
                <c:pt idx="4271">
                  <c:v>39614.958404166668</c:v>
                </c:pt>
                <c:pt idx="4272">
                  <c:v>39615.000071527778</c:v>
                </c:pt>
                <c:pt idx="4273">
                  <c:v>39615.041738888889</c:v>
                </c:pt>
                <c:pt idx="4274">
                  <c:v>39615.08340625</c:v>
                </c:pt>
                <c:pt idx="4275">
                  <c:v>39615.1250736109</c:v>
                </c:pt>
                <c:pt idx="4276">
                  <c:v>39615.166740972185</c:v>
                </c:pt>
                <c:pt idx="4277">
                  <c:v>39615.208408333325</c:v>
                </c:pt>
                <c:pt idx="4278">
                  <c:v>39615.250075694443</c:v>
                </c:pt>
                <c:pt idx="4279">
                  <c:v>39615.291743055255</c:v>
                </c:pt>
                <c:pt idx="4280">
                  <c:v>39615.333410416664</c:v>
                </c:pt>
                <c:pt idx="4281">
                  <c:v>39615.375077777782</c:v>
                </c:pt>
                <c:pt idx="4282">
                  <c:v>39615.416745138893</c:v>
                </c:pt>
                <c:pt idx="4283">
                  <c:v>39615.458412500011</c:v>
                </c:pt>
                <c:pt idx="4284">
                  <c:v>39615.500079861115</c:v>
                </c:pt>
                <c:pt idx="4285">
                  <c:v>39615.541747222225</c:v>
                </c:pt>
                <c:pt idx="4286">
                  <c:v>39615.583414583176</c:v>
                </c:pt>
                <c:pt idx="4287">
                  <c:v>39615.625081944425</c:v>
                </c:pt>
                <c:pt idx="4288">
                  <c:v>39615.666749305557</c:v>
                </c:pt>
                <c:pt idx="4289">
                  <c:v>39615.708416666654</c:v>
                </c:pt>
                <c:pt idx="4290">
                  <c:v>39615.750084027779</c:v>
                </c:pt>
                <c:pt idx="4291">
                  <c:v>39615.791751388875</c:v>
                </c:pt>
                <c:pt idx="4292">
                  <c:v>39615.83341875</c:v>
                </c:pt>
                <c:pt idx="4293">
                  <c:v>39615.875086111104</c:v>
                </c:pt>
                <c:pt idx="4294">
                  <c:v>39615.916753472375</c:v>
                </c:pt>
                <c:pt idx="4295">
                  <c:v>39615.958420833325</c:v>
                </c:pt>
                <c:pt idx="4296">
                  <c:v>39616.000088194443</c:v>
                </c:pt>
                <c:pt idx="4297">
                  <c:v>39616.041755555554</c:v>
                </c:pt>
                <c:pt idx="4298">
                  <c:v>39616.083422916585</c:v>
                </c:pt>
                <c:pt idx="4299">
                  <c:v>39616.125090277776</c:v>
                </c:pt>
                <c:pt idx="4300">
                  <c:v>39616.166757638886</c:v>
                </c:pt>
                <c:pt idx="4301">
                  <c:v>39616.208424999997</c:v>
                </c:pt>
                <c:pt idx="4302">
                  <c:v>39616.250092361108</c:v>
                </c:pt>
                <c:pt idx="4303">
                  <c:v>39616.291759722175</c:v>
                </c:pt>
                <c:pt idx="4304">
                  <c:v>39616.333427083184</c:v>
                </c:pt>
                <c:pt idx="4305">
                  <c:v>39616.375094444651</c:v>
                </c:pt>
                <c:pt idx="4306">
                  <c:v>39616.416761805558</c:v>
                </c:pt>
                <c:pt idx="4307">
                  <c:v>39616.458429166669</c:v>
                </c:pt>
                <c:pt idx="4308">
                  <c:v>39616.50009652778</c:v>
                </c:pt>
                <c:pt idx="4309">
                  <c:v>39616.541763888876</c:v>
                </c:pt>
                <c:pt idx="4310">
                  <c:v>39616.583431250001</c:v>
                </c:pt>
                <c:pt idx="4311">
                  <c:v>39616.625098610974</c:v>
                </c:pt>
                <c:pt idx="4312">
                  <c:v>39616.666765972186</c:v>
                </c:pt>
                <c:pt idx="4313">
                  <c:v>39616.708433333326</c:v>
                </c:pt>
                <c:pt idx="4314">
                  <c:v>39616.750100694444</c:v>
                </c:pt>
                <c:pt idx="4315">
                  <c:v>39616.791768055286</c:v>
                </c:pt>
                <c:pt idx="4316">
                  <c:v>39616.833435416665</c:v>
                </c:pt>
                <c:pt idx="4317">
                  <c:v>39616.875102777776</c:v>
                </c:pt>
                <c:pt idx="4318">
                  <c:v>39616.916770139003</c:v>
                </c:pt>
                <c:pt idx="4319">
                  <c:v>39616.958437500012</c:v>
                </c:pt>
                <c:pt idx="4320">
                  <c:v>39617.000104860985</c:v>
                </c:pt>
                <c:pt idx="4321">
                  <c:v>39617.041772222205</c:v>
                </c:pt>
                <c:pt idx="4322">
                  <c:v>39617.083439583184</c:v>
                </c:pt>
                <c:pt idx="4323">
                  <c:v>39617.125106944426</c:v>
                </c:pt>
                <c:pt idx="4324">
                  <c:v>39617.166774305559</c:v>
                </c:pt>
                <c:pt idx="4325">
                  <c:v>39617.208441666575</c:v>
                </c:pt>
                <c:pt idx="4326">
                  <c:v>39617.25010902778</c:v>
                </c:pt>
                <c:pt idx="4327">
                  <c:v>39617.291776388884</c:v>
                </c:pt>
                <c:pt idx="4328">
                  <c:v>39617.333443749994</c:v>
                </c:pt>
                <c:pt idx="4329">
                  <c:v>39617.375111111105</c:v>
                </c:pt>
                <c:pt idx="4330">
                  <c:v>39617.416778472398</c:v>
                </c:pt>
                <c:pt idx="4331">
                  <c:v>39617.458445833334</c:v>
                </c:pt>
                <c:pt idx="4332">
                  <c:v>39617.500113194612</c:v>
                </c:pt>
                <c:pt idx="4333">
                  <c:v>39617.541780555286</c:v>
                </c:pt>
                <c:pt idx="4334">
                  <c:v>39617.583447916586</c:v>
                </c:pt>
                <c:pt idx="4335">
                  <c:v>39617.625115277777</c:v>
                </c:pt>
                <c:pt idx="4336">
                  <c:v>39617.666782638727</c:v>
                </c:pt>
                <c:pt idx="4337">
                  <c:v>39617.708449999998</c:v>
                </c:pt>
                <c:pt idx="4338">
                  <c:v>39617.750117361109</c:v>
                </c:pt>
                <c:pt idx="4339">
                  <c:v>39617.791784721951</c:v>
                </c:pt>
                <c:pt idx="4340">
                  <c:v>39617.833452083185</c:v>
                </c:pt>
                <c:pt idx="4341">
                  <c:v>39617.87511944466</c:v>
                </c:pt>
                <c:pt idx="4342">
                  <c:v>39617.916786805552</c:v>
                </c:pt>
                <c:pt idx="4343">
                  <c:v>39617.958454166692</c:v>
                </c:pt>
                <c:pt idx="4344">
                  <c:v>39618.000121527621</c:v>
                </c:pt>
                <c:pt idx="4345">
                  <c:v>39618.041788888884</c:v>
                </c:pt>
                <c:pt idx="4346">
                  <c:v>39618.083456250002</c:v>
                </c:pt>
                <c:pt idx="4347">
                  <c:v>39618.1251236108</c:v>
                </c:pt>
                <c:pt idx="4348">
                  <c:v>39618.166790972224</c:v>
                </c:pt>
                <c:pt idx="4349">
                  <c:v>39618.208458333334</c:v>
                </c:pt>
                <c:pt idx="4350">
                  <c:v>39618.250125694445</c:v>
                </c:pt>
                <c:pt idx="4351">
                  <c:v>39618.291793055309</c:v>
                </c:pt>
                <c:pt idx="4352">
                  <c:v>39618.333460416594</c:v>
                </c:pt>
                <c:pt idx="4353">
                  <c:v>39618.375127777777</c:v>
                </c:pt>
                <c:pt idx="4354">
                  <c:v>39618.416795139012</c:v>
                </c:pt>
                <c:pt idx="4355">
                  <c:v>39618.458462500006</c:v>
                </c:pt>
                <c:pt idx="4356">
                  <c:v>39618.500129860986</c:v>
                </c:pt>
                <c:pt idx="4357">
                  <c:v>39618.54179722222</c:v>
                </c:pt>
                <c:pt idx="4358">
                  <c:v>39618.583464583098</c:v>
                </c:pt>
                <c:pt idx="4359">
                  <c:v>39618.625131944435</c:v>
                </c:pt>
                <c:pt idx="4360">
                  <c:v>39618.666799305553</c:v>
                </c:pt>
                <c:pt idx="4361">
                  <c:v>39618.708466666576</c:v>
                </c:pt>
                <c:pt idx="4362">
                  <c:v>39618.750134027781</c:v>
                </c:pt>
                <c:pt idx="4363">
                  <c:v>39618.791801388885</c:v>
                </c:pt>
                <c:pt idx="4364">
                  <c:v>39618.833468749996</c:v>
                </c:pt>
                <c:pt idx="4365">
                  <c:v>39618.875136111114</c:v>
                </c:pt>
                <c:pt idx="4366">
                  <c:v>39618.916803472435</c:v>
                </c:pt>
                <c:pt idx="4367">
                  <c:v>39618.958470833335</c:v>
                </c:pt>
                <c:pt idx="4368">
                  <c:v>39619.000138194613</c:v>
                </c:pt>
                <c:pt idx="4369">
                  <c:v>39619.041805555556</c:v>
                </c:pt>
                <c:pt idx="4370">
                  <c:v>39619.083472916624</c:v>
                </c:pt>
                <c:pt idx="4371">
                  <c:v>39619.125140277574</c:v>
                </c:pt>
                <c:pt idx="4372">
                  <c:v>39619.166807638889</c:v>
                </c:pt>
                <c:pt idx="4373">
                  <c:v>39619.208474999999</c:v>
                </c:pt>
                <c:pt idx="4374">
                  <c:v>39619.250142361074</c:v>
                </c:pt>
                <c:pt idx="4375">
                  <c:v>39619.291809722185</c:v>
                </c:pt>
                <c:pt idx="4376">
                  <c:v>39619.333477083324</c:v>
                </c:pt>
                <c:pt idx="4377">
                  <c:v>39619.375144444442</c:v>
                </c:pt>
                <c:pt idx="4378">
                  <c:v>39619.416811805611</c:v>
                </c:pt>
                <c:pt idx="4379">
                  <c:v>39619.458479166693</c:v>
                </c:pt>
                <c:pt idx="4380">
                  <c:v>39619.500146527775</c:v>
                </c:pt>
                <c:pt idx="4381">
                  <c:v>39619.541813888893</c:v>
                </c:pt>
                <c:pt idx="4382">
                  <c:v>39619.583481249996</c:v>
                </c:pt>
                <c:pt idx="4383">
                  <c:v>39619.625148610838</c:v>
                </c:pt>
                <c:pt idx="4384">
                  <c:v>39619.666815972232</c:v>
                </c:pt>
                <c:pt idx="4385">
                  <c:v>39619.708483333176</c:v>
                </c:pt>
                <c:pt idx="4386">
                  <c:v>39619.750150694446</c:v>
                </c:pt>
                <c:pt idx="4387">
                  <c:v>39619.791818055557</c:v>
                </c:pt>
                <c:pt idx="4388">
                  <c:v>39619.833485416624</c:v>
                </c:pt>
                <c:pt idx="4389">
                  <c:v>39619.875152777779</c:v>
                </c:pt>
                <c:pt idx="4390">
                  <c:v>39619.916820139013</c:v>
                </c:pt>
                <c:pt idx="4391">
                  <c:v>39619.9584875</c:v>
                </c:pt>
                <c:pt idx="4392">
                  <c:v>39620.000154861104</c:v>
                </c:pt>
                <c:pt idx="4393">
                  <c:v>39620.041822222222</c:v>
                </c:pt>
                <c:pt idx="4394">
                  <c:v>39620.083489583114</c:v>
                </c:pt>
                <c:pt idx="4395">
                  <c:v>39620.125156944436</c:v>
                </c:pt>
                <c:pt idx="4396">
                  <c:v>39620.166824305561</c:v>
                </c:pt>
                <c:pt idx="4397">
                  <c:v>39620.208491666584</c:v>
                </c:pt>
                <c:pt idx="4398">
                  <c:v>39620.250159027783</c:v>
                </c:pt>
                <c:pt idx="4399">
                  <c:v>39620.291826388886</c:v>
                </c:pt>
                <c:pt idx="4400">
                  <c:v>39620.333493749997</c:v>
                </c:pt>
                <c:pt idx="4401">
                  <c:v>39620.375161110984</c:v>
                </c:pt>
                <c:pt idx="4402">
                  <c:v>39620.416828472473</c:v>
                </c:pt>
                <c:pt idx="4403">
                  <c:v>39620.458495833336</c:v>
                </c:pt>
                <c:pt idx="4404">
                  <c:v>39620.500163194447</c:v>
                </c:pt>
                <c:pt idx="4405">
                  <c:v>39620.541830555558</c:v>
                </c:pt>
                <c:pt idx="4406">
                  <c:v>39620.583497916654</c:v>
                </c:pt>
                <c:pt idx="4407">
                  <c:v>39620.625165277597</c:v>
                </c:pt>
                <c:pt idx="4408">
                  <c:v>39620.66683263889</c:v>
                </c:pt>
                <c:pt idx="4409">
                  <c:v>39620.708500000001</c:v>
                </c:pt>
                <c:pt idx="4410">
                  <c:v>39620.750167361104</c:v>
                </c:pt>
                <c:pt idx="4411">
                  <c:v>39620.791834722186</c:v>
                </c:pt>
                <c:pt idx="4412">
                  <c:v>39620.833502083326</c:v>
                </c:pt>
                <c:pt idx="4413">
                  <c:v>39620.875169444604</c:v>
                </c:pt>
                <c:pt idx="4414">
                  <c:v>39620.916836805613</c:v>
                </c:pt>
                <c:pt idx="4415">
                  <c:v>39620.958504166818</c:v>
                </c:pt>
                <c:pt idx="4416">
                  <c:v>39621.000171527776</c:v>
                </c:pt>
                <c:pt idx="4417">
                  <c:v>39621.041838889003</c:v>
                </c:pt>
                <c:pt idx="4418">
                  <c:v>39621.083506250012</c:v>
                </c:pt>
                <c:pt idx="4419">
                  <c:v>39621.125173610824</c:v>
                </c:pt>
                <c:pt idx="4420">
                  <c:v>39621.166840972204</c:v>
                </c:pt>
                <c:pt idx="4421">
                  <c:v>39621.208508333337</c:v>
                </c:pt>
                <c:pt idx="4422">
                  <c:v>39621.250175694448</c:v>
                </c:pt>
                <c:pt idx="4423">
                  <c:v>39621.291843055384</c:v>
                </c:pt>
                <c:pt idx="4424">
                  <c:v>39621.333510416669</c:v>
                </c:pt>
                <c:pt idx="4425">
                  <c:v>39621.37517777778</c:v>
                </c:pt>
                <c:pt idx="4426">
                  <c:v>39621.416845139043</c:v>
                </c:pt>
                <c:pt idx="4427">
                  <c:v>39621.458512500169</c:v>
                </c:pt>
                <c:pt idx="4428">
                  <c:v>39621.500179861105</c:v>
                </c:pt>
                <c:pt idx="4429">
                  <c:v>39621.541847222223</c:v>
                </c:pt>
                <c:pt idx="4430">
                  <c:v>39621.583514583326</c:v>
                </c:pt>
                <c:pt idx="4431">
                  <c:v>39621.62518194427</c:v>
                </c:pt>
                <c:pt idx="4432">
                  <c:v>39621.666849305562</c:v>
                </c:pt>
                <c:pt idx="4433">
                  <c:v>39621.708516666666</c:v>
                </c:pt>
                <c:pt idx="4434">
                  <c:v>39621.750184027776</c:v>
                </c:pt>
                <c:pt idx="4435">
                  <c:v>39621.791851388887</c:v>
                </c:pt>
                <c:pt idx="4436">
                  <c:v>39621.833518750012</c:v>
                </c:pt>
                <c:pt idx="4437">
                  <c:v>39621.875186110985</c:v>
                </c:pt>
                <c:pt idx="4438">
                  <c:v>39621.916853472481</c:v>
                </c:pt>
                <c:pt idx="4439">
                  <c:v>39621.95852083333</c:v>
                </c:pt>
                <c:pt idx="4440">
                  <c:v>39622.000188194441</c:v>
                </c:pt>
                <c:pt idx="4441">
                  <c:v>39622.041855555559</c:v>
                </c:pt>
                <c:pt idx="4442">
                  <c:v>39622.08352291667</c:v>
                </c:pt>
                <c:pt idx="4443">
                  <c:v>39622.12519027762</c:v>
                </c:pt>
                <c:pt idx="4444">
                  <c:v>39622.166857638891</c:v>
                </c:pt>
                <c:pt idx="4445">
                  <c:v>39622.208525000002</c:v>
                </c:pt>
                <c:pt idx="4446">
                  <c:v>39622.250192361105</c:v>
                </c:pt>
                <c:pt idx="4447">
                  <c:v>39622.291859722194</c:v>
                </c:pt>
                <c:pt idx="4448">
                  <c:v>39622.333527083334</c:v>
                </c:pt>
                <c:pt idx="4449">
                  <c:v>39622.375194444612</c:v>
                </c:pt>
                <c:pt idx="4450">
                  <c:v>39622.416861805563</c:v>
                </c:pt>
                <c:pt idx="4451">
                  <c:v>39622.458529166855</c:v>
                </c:pt>
                <c:pt idx="4452">
                  <c:v>39622.500196527777</c:v>
                </c:pt>
                <c:pt idx="4453">
                  <c:v>39622.541863888888</c:v>
                </c:pt>
                <c:pt idx="4454">
                  <c:v>39622.583531250013</c:v>
                </c:pt>
                <c:pt idx="4455">
                  <c:v>39622.625198610876</c:v>
                </c:pt>
                <c:pt idx="4456">
                  <c:v>39622.66686597222</c:v>
                </c:pt>
                <c:pt idx="4457">
                  <c:v>39622.708533333331</c:v>
                </c:pt>
                <c:pt idx="4458">
                  <c:v>39622.750200694441</c:v>
                </c:pt>
                <c:pt idx="4459">
                  <c:v>39622.791868055399</c:v>
                </c:pt>
                <c:pt idx="4460">
                  <c:v>39622.833535416692</c:v>
                </c:pt>
                <c:pt idx="4461">
                  <c:v>39622.875202777781</c:v>
                </c:pt>
                <c:pt idx="4462">
                  <c:v>39622.916870139095</c:v>
                </c:pt>
                <c:pt idx="4463">
                  <c:v>39622.958537500199</c:v>
                </c:pt>
                <c:pt idx="4464">
                  <c:v>39623.000204861106</c:v>
                </c:pt>
                <c:pt idx="4465">
                  <c:v>39623.041872222231</c:v>
                </c:pt>
                <c:pt idx="4466">
                  <c:v>39623.083539583335</c:v>
                </c:pt>
                <c:pt idx="4467">
                  <c:v>39623.125206944445</c:v>
                </c:pt>
                <c:pt idx="4468">
                  <c:v>39623.166874305563</c:v>
                </c:pt>
                <c:pt idx="4469">
                  <c:v>39623.208541666594</c:v>
                </c:pt>
                <c:pt idx="4470">
                  <c:v>39623.250209027792</c:v>
                </c:pt>
                <c:pt idx="4471">
                  <c:v>39623.291876388888</c:v>
                </c:pt>
                <c:pt idx="4472">
                  <c:v>39623.333543749999</c:v>
                </c:pt>
                <c:pt idx="4473">
                  <c:v>39623.37521111111</c:v>
                </c:pt>
                <c:pt idx="4474">
                  <c:v>39623.416878472512</c:v>
                </c:pt>
                <c:pt idx="4475">
                  <c:v>39623.458545833331</c:v>
                </c:pt>
                <c:pt idx="4476">
                  <c:v>39623.500213194668</c:v>
                </c:pt>
                <c:pt idx="4477">
                  <c:v>39623.541880555524</c:v>
                </c:pt>
                <c:pt idx="4478">
                  <c:v>39623.583547916664</c:v>
                </c:pt>
                <c:pt idx="4479">
                  <c:v>39623.625215277782</c:v>
                </c:pt>
                <c:pt idx="4480">
                  <c:v>39623.666882638885</c:v>
                </c:pt>
                <c:pt idx="4481">
                  <c:v>39623.708550000003</c:v>
                </c:pt>
                <c:pt idx="4482">
                  <c:v>39623.750217361143</c:v>
                </c:pt>
                <c:pt idx="4483">
                  <c:v>39623.791884722174</c:v>
                </c:pt>
                <c:pt idx="4484">
                  <c:v>39623.833552083335</c:v>
                </c:pt>
                <c:pt idx="4485">
                  <c:v>39623.875219444744</c:v>
                </c:pt>
                <c:pt idx="4486">
                  <c:v>39623.916886805593</c:v>
                </c:pt>
                <c:pt idx="4487">
                  <c:v>39623.958554166886</c:v>
                </c:pt>
                <c:pt idx="4488">
                  <c:v>39624.000221527778</c:v>
                </c:pt>
                <c:pt idx="4489">
                  <c:v>39624.041888888889</c:v>
                </c:pt>
                <c:pt idx="4490">
                  <c:v>39624.083556250043</c:v>
                </c:pt>
                <c:pt idx="4491">
                  <c:v>39624.125223610899</c:v>
                </c:pt>
                <c:pt idx="4492">
                  <c:v>39624.166890972221</c:v>
                </c:pt>
                <c:pt idx="4493">
                  <c:v>39624.208558333332</c:v>
                </c:pt>
                <c:pt idx="4494">
                  <c:v>39624.250225694443</c:v>
                </c:pt>
                <c:pt idx="4495">
                  <c:v>39624.291893055524</c:v>
                </c:pt>
                <c:pt idx="4496">
                  <c:v>39624.333560416664</c:v>
                </c:pt>
                <c:pt idx="4497">
                  <c:v>39624.375227777782</c:v>
                </c:pt>
                <c:pt idx="4498">
                  <c:v>39624.416895139104</c:v>
                </c:pt>
                <c:pt idx="4499">
                  <c:v>39624.458562500011</c:v>
                </c:pt>
                <c:pt idx="4500">
                  <c:v>39624.500229861114</c:v>
                </c:pt>
                <c:pt idx="4501">
                  <c:v>39624.541897222232</c:v>
                </c:pt>
                <c:pt idx="4502">
                  <c:v>39624.583564583176</c:v>
                </c:pt>
                <c:pt idx="4503">
                  <c:v>39624.625231944447</c:v>
                </c:pt>
                <c:pt idx="4504">
                  <c:v>39624.666899305601</c:v>
                </c:pt>
                <c:pt idx="4505">
                  <c:v>39624.708566666624</c:v>
                </c:pt>
                <c:pt idx="4506">
                  <c:v>39624.750234027793</c:v>
                </c:pt>
                <c:pt idx="4507">
                  <c:v>39624.791901388875</c:v>
                </c:pt>
                <c:pt idx="4508">
                  <c:v>39624.83356875</c:v>
                </c:pt>
                <c:pt idx="4509">
                  <c:v>39624.875236111111</c:v>
                </c:pt>
                <c:pt idx="4510">
                  <c:v>39624.916903472375</c:v>
                </c:pt>
                <c:pt idx="4511">
                  <c:v>39624.958570833332</c:v>
                </c:pt>
                <c:pt idx="4512">
                  <c:v>39625.000238194691</c:v>
                </c:pt>
                <c:pt idx="4513">
                  <c:v>39625.041905555554</c:v>
                </c:pt>
                <c:pt idx="4514">
                  <c:v>39625.083572916665</c:v>
                </c:pt>
                <c:pt idx="4515">
                  <c:v>39625.125240277775</c:v>
                </c:pt>
                <c:pt idx="4516">
                  <c:v>39625.166907638886</c:v>
                </c:pt>
                <c:pt idx="4517">
                  <c:v>39625.208575000011</c:v>
                </c:pt>
                <c:pt idx="4518">
                  <c:v>39625.250242361108</c:v>
                </c:pt>
                <c:pt idx="4519">
                  <c:v>39625.291909722175</c:v>
                </c:pt>
                <c:pt idx="4520">
                  <c:v>39625.333577083336</c:v>
                </c:pt>
                <c:pt idx="4521">
                  <c:v>39625.375244444651</c:v>
                </c:pt>
                <c:pt idx="4522">
                  <c:v>39625.416911805602</c:v>
                </c:pt>
                <c:pt idx="4523">
                  <c:v>39625.458579166923</c:v>
                </c:pt>
                <c:pt idx="4524">
                  <c:v>39625.500246527779</c:v>
                </c:pt>
                <c:pt idx="4525">
                  <c:v>39625.54191388889</c:v>
                </c:pt>
                <c:pt idx="4526">
                  <c:v>39625.583581250001</c:v>
                </c:pt>
                <c:pt idx="4527">
                  <c:v>39625.625248610908</c:v>
                </c:pt>
                <c:pt idx="4528">
                  <c:v>39625.666915972222</c:v>
                </c:pt>
                <c:pt idx="4529">
                  <c:v>39625.708583333326</c:v>
                </c:pt>
                <c:pt idx="4530">
                  <c:v>39625.750250694604</c:v>
                </c:pt>
                <c:pt idx="4531">
                  <c:v>39625.791918055555</c:v>
                </c:pt>
                <c:pt idx="4532">
                  <c:v>39625.833585416665</c:v>
                </c:pt>
                <c:pt idx="4533">
                  <c:v>39625.875252777783</c:v>
                </c:pt>
                <c:pt idx="4534">
                  <c:v>39625.916920139003</c:v>
                </c:pt>
                <c:pt idx="4535">
                  <c:v>39625.958587500012</c:v>
                </c:pt>
                <c:pt idx="4536">
                  <c:v>39626.000254861108</c:v>
                </c:pt>
                <c:pt idx="4537">
                  <c:v>39626.041922222204</c:v>
                </c:pt>
                <c:pt idx="4538">
                  <c:v>39626.083589583184</c:v>
                </c:pt>
                <c:pt idx="4539">
                  <c:v>39626.125256944448</c:v>
                </c:pt>
                <c:pt idx="4540">
                  <c:v>39626.166924305558</c:v>
                </c:pt>
                <c:pt idx="4541">
                  <c:v>39626.208591666655</c:v>
                </c:pt>
                <c:pt idx="4542">
                  <c:v>39626.250259027955</c:v>
                </c:pt>
                <c:pt idx="4543">
                  <c:v>39626.291926388876</c:v>
                </c:pt>
                <c:pt idx="4544">
                  <c:v>39626.333593750001</c:v>
                </c:pt>
                <c:pt idx="4545">
                  <c:v>39626.375261111105</c:v>
                </c:pt>
                <c:pt idx="4546">
                  <c:v>39626.416928472398</c:v>
                </c:pt>
                <c:pt idx="4547">
                  <c:v>39626.458595833341</c:v>
                </c:pt>
                <c:pt idx="4548">
                  <c:v>39626.500263194612</c:v>
                </c:pt>
                <c:pt idx="4549">
                  <c:v>39626.541930555555</c:v>
                </c:pt>
                <c:pt idx="4550">
                  <c:v>39626.583597916666</c:v>
                </c:pt>
                <c:pt idx="4551">
                  <c:v>39626.625265277777</c:v>
                </c:pt>
                <c:pt idx="4552">
                  <c:v>39626.666932638887</c:v>
                </c:pt>
                <c:pt idx="4553">
                  <c:v>39626.708600000005</c:v>
                </c:pt>
                <c:pt idx="4554">
                  <c:v>39626.750267361109</c:v>
                </c:pt>
                <c:pt idx="4555">
                  <c:v>39626.791934722176</c:v>
                </c:pt>
                <c:pt idx="4556">
                  <c:v>39626.833602083185</c:v>
                </c:pt>
                <c:pt idx="4557">
                  <c:v>39626.875269444659</c:v>
                </c:pt>
                <c:pt idx="4558">
                  <c:v>39626.916936805603</c:v>
                </c:pt>
                <c:pt idx="4559">
                  <c:v>39626.958604166692</c:v>
                </c:pt>
                <c:pt idx="4560">
                  <c:v>39627.000271527781</c:v>
                </c:pt>
                <c:pt idx="4561">
                  <c:v>39627.041938888891</c:v>
                </c:pt>
                <c:pt idx="4562">
                  <c:v>39627.083606250002</c:v>
                </c:pt>
                <c:pt idx="4563">
                  <c:v>39627.125273610975</c:v>
                </c:pt>
                <c:pt idx="4564">
                  <c:v>39627.166940972224</c:v>
                </c:pt>
                <c:pt idx="4565">
                  <c:v>39627.208608333334</c:v>
                </c:pt>
                <c:pt idx="4566">
                  <c:v>39627.250275694612</c:v>
                </c:pt>
                <c:pt idx="4567">
                  <c:v>39627.291943055308</c:v>
                </c:pt>
                <c:pt idx="4568">
                  <c:v>39627.333610416666</c:v>
                </c:pt>
                <c:pt idx="4569">
                  <c:v>39627.375277777792</c:v>
                </c:pt>
                <c:pt idx="4570">
                  <c:v>39627.416945139012</c:v>
                </c:pt>
                <c:pt idx="4571">
                  <c:v>39627.458612500013</c:v>
                </c:pt>
                <c:pt idx="4572">
                  <c:v>39627.500279861109</c:v>
                </c:pt>
                <c:pt idx="4573">
                  <c:v>39627.54194722222</c:v>
                </c:pt>
                <c:pt idx="4574">
                  <c:v>39627.583614583324</c:v>
                </c:pt>
                <c:pt idx="4575">
                  <c:v>39627.625281944434</c:v>
                </c:pt>
                <c:pt idx="4576">
                  <c:v>39627.666949305552</c:v>
                </c:pt>
                <c:pt idx="4577">
                  <c:v>39627.708616666656</c:v>
                </c:pt>
                <c:pt idx="4578">
                  <c:v>39627.750284027781</c:v>
                </c:pt>
                <c:pt idx="4579">
                  <c:v>39627.791951388885</c:v>
                </c:pt>
                <c:pt idx="4580">
                  <c:v>39627.833618750003</c:v>
                </c:pt>
                <c:pt idx="4581">
                  <c:v>39627.875286111106</c:v>
                </c:pt>
                <c:pt idx="4582">
                  <c:v>39627.916953472435</c:v>
                </c:pt>
                <c:pt idx="4583">
                  <c:v>39627.958620833335</c:v>
                </c:pt>
                <c:pt idx="4584">
                  <c:v>39628.000288194613</c:v>
                </c:pt>
                <c:pt idx="4585">
                  <c:v>39628.041955555556</c:v>
                </c:pt>
                <c:pt idx="4586">
                  <c:v>39628.083622916594</c:v>
                </c:pt>
                <c:pt idx="4587">
                  <c:v>39628.125290277778</c:v>
                </c:pt>
                <c:pt idx="4588">
                  <c:v>39628.166957638889</c:v>
                </c:pt>
                <c:pt idx="4589">
                  <c:v>39628.208624999999</c:v>
                </c:pt>
                <c:pt idx="4590">
                  <c:v>39628.25029236111</c:v>
                </c:pt>
                <c:pt idx="4591">
                  <c:v>39628.291959722184</c:v>
                </c:pt>
                <c:pt idx="4592">
                  <c:v>39628.333627083324</c:v>
                </c:pt>
                <c:pt idx="4593">
                  <c:v>39628.375294444668</c:v>
                </c:pt>
                <c:pt idx="4594">
                  <c:v>39628.416961805553</c:v>
                </c:pt>
                <c:pt idx="4595">
                  <c:v>39628.458629166693</c:v>
                </c:pt>
                <c:pt idx="4596">
                  <c:v>39628.500296527782</c:v>
                </c:pt>
                <c:pt idx="4597">
                  <c:v>39628.541963888885</c:v>
                </c:pt>
                <c:pt idx="4598">
                  <c:v>39628.583631250003</c:v>
                </c:pt>
                <c:pt idx="4599">
                  <c:v>39628.625298610976</c:v>
                </c:pt>
                <c:pt idx="4600">
                  <c:v>39628.666965972225</c:v>
                </c:pt>
                <c:pt idx="4601">
                  <c:v>39628.708633333335</c:v>
                </c:pt>
                <c:pt idx="4602">
                  <c:v>39628.750300694446</c:v>
                </c:pt>
                <c:pt idx="4603">
                  <c:v>39628.791968055324</c:v>
                </c:pt>
                <c:pt idx="4604">
                  <c:v>39628.833635416668</c:v>
                </c:pt>
                <c:pt idx="4605">
                  <c:v>39628.875302777778</c:v>
                </c:pt>
                <c:pt idx="4606">
                  <c:v>39628.916970139013</c:v>
                </c:pt>
                <c:pt idx="4607">
                  <c:v>39628.958637500153</c:v>
                </c:pt>
                <c:pt idx="4608">
                  <c:v>39629.000304861074</c:v>
                </c:pt>
                <c:pt idx="4609">
                  <c:v>39629.041972222221</c:v>
                </c:pt>
                <c:pt idx="4610">
                  <c:v>39629.083639583325</c:v>
                </c:pt>
                <c:pt idx="4611">
                  <c:v>39629.125306944436</c:v>
                </c:pt>
                <c:pt idx="4612">
                  <c:v>39629.166974305561</c:v>
                </c:pt>
                <c:pt idx="4613">
                  <c:v>39629.208641666584</c:v>
                </c:pt>
                <c:pt idx="4614">
                  <c:v>39629.250309027782</c:v>
                </c:pt>
                <c:pt idx="4615">
                  <c:v>39629.291976388886</c:v>
                </c:pt>
                <c:pt idx="4616">
                  <c:v>39629.333643749997</c:v>
                </c:pt>
                <c:pt idx="4617">
                  <c:v>39629.375311111115</c:v>
                </c:pt>
                <c:pt idx="4618">
                  <c:v>39629.416978472473</c:v>
                </c:pt>
                <c:pt idx="4619">
                  <c:v>39629.458645833336</c:v>
                </c:pt>
                <c:pt idx="4620">
                  <c:v>39629.500313194643</c:v>
                </c:pt>
                <c:pt idx="4621">
                  <c:v>39629.541980555354</c:v>
                </c:pt>
                <c:pt idx="4622">
                  <c:v>39629.583647916654</c:v>
                </c:pt>
                <c:pt idx="4623">
                  <c:v>39629.625315277779</c:v>
                </c:pt>
                <c:pt idx="4624">
                  <c:v>39629.666982638875</c:v>
                </c:pt>
                <c:pt idx="4625">
                  <c:v>39629.70865</c:v>
                </c:pt>
                <c:pt idx="4626">
                  <c:v>39629.750317361111</c:v>
                </c:pt>
                <c:pt idx="4627">
                  <c:v>39629.791984722004</c:v>
                </c:pt>
                <c:pt idx="4628">
                  <c:v>39629.833652083325</c:v>
                </c:pt>
                <c:pt idx="4629">
                  <c:v>39629.875319444691</c:v>
                </c:pt>
                <c:pt idx="4630">
                  <c:v>39629.916986805561</c:v>
                </c:pt>
                <c:pt idx="4631">
                  <c:v>39629.958654166818</c:v>
                </c:pt>
                <c:pt idx="4632">
                  <c:v>39629.9999999996</c:v>
                </c:pt>
                <c:pt idx="4633">
                  <c:v>39630.041666666184</c:v>
                </c:pt>
                <c:pt idx="4634">
                  <c:v>39630.083333332899</c:v>
                </c:pt>
                <c:pt idx="4635">
                  <c:v>39630.124999999498</c:v>
                </c:pt>
                <c:pt idx="4636">
                  <c:v>39630.166666666075</c:v>
                </c:pt>
                <c:pt idx="4637">
                  <c:v>39630.208333332797</c:v>
                </c:pt>
                <c:pt idx="4638">
                  <c:v>39630.249999999403</c:v>
                </c:pt>
                <c:pt idx="4639">
                  <c:v>39630.291666665667</c:v>
                </c:pt>
                <c:pt idx="4640">
                  <c:v>39630.333333332601</c:v>
                </c:pt>
                <c:pt idx="4641">
                  <c:v>39630.374999999469</c:v>
                </c:pt>
                <c:pt idx="4642">
                  <c:v>39630.4166666659</c:v>
                </c:pt>
                <c:pt idx="4643">
                  <c:v>39630.458333332703</c:v>
                </c:pt>
                <c:pt idx="4644">
                  <c:v>39630.499999999098</c:v>
                </c:pt>
                <c:pt idx="4645">
                  <c:v>39630.541666665566</c:v>
                </c:pt>
                <c:pt idx="4646">
                  <c:v>39630.583333332397</c:v>
                </c:pt>
                <c:pt idx="4647">
                  <c:v>39630.624999999003</c:v>
                </c:pt>
                <c:pt idx="4648">
                  <c:v>39630.6666666655</c:v>
                </c:pt>
                <c:pt idx="4649">
                  <c:v>39630.708333332303</c:v>
                </c:pt>
                <c:pt idx="4650">
                  <c:v>39630.749999999003</c:v>
                </c:pt>
                <c:pt idx="4651">
                  <c:v>39630.791666665144</c:v>
                </c:pt>
                <c:pt idx="4652">
                  <c:v>39630.833333332201</c:v>
                </c:pt>
                <c:pt idx="4653">
                  <c:v>39630.874999999054</c:v>
                </c:pt>
                <c:pt idx="4654">
                  <c:v>39630.916666665384</c:v>
                </c:pt>
                <c:pt idx="4655">
                  <c:v>39630.958333332288</c:v>
                </c:pt>
                <c:pt idx="4656">
                  <c:v>39630.999999998698</c:v>
                </c:pt>
                <c:pt idx="4657">
                  <c:v>39631.041666665107</c:v>
                </c:pt>
                <c:pt idx="4658">
                  <c:v>39631.083333331902</c:v>
                </c:pt>
                <c:pt idx="4659">
                  <c:v>39631.124999998603</c:v>
                </c:pt>
                <c:pt idx="4660">
                  <c:v>39631.166666665034</c:v>
                </c:pt>
                <c:pt idx="4661">
                  <c:v>39631.208333331801</c:v>
                </c:pt>
                <c:pt idx="4662">
                  <c:v>39631.249999998603</c:v>
                </c:pt>
                <c:pt idx="4663">
                  <c:v>39631.291666664823</c:v>
                </c:pt>
                <c:pt idx="4664">
                  <c:v>39631.333333331684</c:v>
                </c:pt>
                <c:pt idx="4665">
                  <c:v>39631.374999998552</c:v>
                </c:pt>
                <c:pt idx="4666">
                  <c:v>39631.416666664998</c:v>
                </c:pt>
                <c:pt idx="4667">
                  <c:v>39631.458333331611</c:v>
                </c:pt>
                <c:pt idx="4668">
                  <c:v>39631.499999998203</c:v>
                </c:pt>
                <c:pt idx="4669">
                  <c:v>39631.541666664627</c:v>
                </c:pt>
                <c:pt idx="4670">
                  <c:v>39631.583333331502</c:v>
                </c:pt>
                <c:pt idx="4671">
                  <c:v>39631.624999998203</c:v>
                </c:pt>
                <c:pt idx="4672">
                  <c:v>39631.666666664576</c:v>
                </c:pt>
                <c:pt idx="4673">
                  <c:v>39631.7083333314</c:v>
                </c:pt>
                <c:pt idx="4674">
                  <c:v>39631.749999997999</c:v>
                </c:pt>
                <c:pt idx="4675">
                  <c:v>39631.791666664321</c:v>
                </c:pt>
                <c:pt idx="4676">
                  <c:v>39631.833333331197</c:v>
                </c:pt>
                <c:pt idx="4677">
                  <c:v>39631.874999998152</c:v>
                </c:pt>
                <c:pt idx="4678">
                  <c:v>39631.916666664503</c:v>
                </c:pt>
                <c:pt idx="4679">
                  <c:v>39631.958333331211</c:v>
                </c:pt>
                <c:pt idx="4680">
                  <c:v>39631.999999997803</c:v>
                </c:pt>
                <c:pt idx="4681">
                  <c:v>39632.041666664227</c:v>
                </c:pt>
                <c:pt idx="4682">
                  <c:v>39632.083333331</c:v>
                </c:pt>
                <c:pt idx="4683">
                  <c:v>39632.124999997599</c:v>
                </c:pt>
                <c:pt idx="4684">
                  <c:v>39632.166666664176</c:v>
                </c:pt>
                <c:pt idx="4685">
                  <c:v>39632.208333330898</c:v>
                </c:pt>
                <c:pt idx="4686">
                  <c:v>39632.249999997497</c:v>
                </c:pt>
                <c:pt idx="4687">
                  <c:v>39632.291666663798</c:v>
                </c:pt>
                <c:pt idx="4688">
                  <c:v>39632.333333330796</c:v>
                </c:pt>
                <c:pt idx="4689">
                  <c:v>39632.374999997599</c:v>
                </c:pt>
                <c:pt idx="4690">
                  <c:v>39632.416666664001</c:v>
                </c:pt>
                <c:pt idx="4691">
                  <c:v>39632.458333330891</c:v>
                </c:pt>
                <c:pt idx="4692">
                  <c:v>39632.499999997301</c:v>
                </c:pt>
                <c:pt idx="4693">
                  <c:v>39632.541666663667</c:v>
                </c:pt>
                <c:pt idx="4694">
                  <c:v>39632.583333330498</c:v>
                </c:pt>
                <c:pt idx="4695">
                  <c:v>39632.624999997199</c:v>
                </c:pt>
                <c:pt idx="4696">
                  <c:v>39632.666666663557</c:v>
                </c:pt>
                <c:pt idx="4697">
                  <c:v>39632.708333330411</c:v>
                </c:pt>
                <c:pt idx="4698">
                  <c:v>39632.749999997097</c:v>
                </c:pt>
                <c:pt idx="4699">
                  <c:v>39632.791666663339</c:v>
                </c:pt>
                <c:pt idx="4700">
                  <c:v>39632.833333330302</c:v>
                </c:pt>
                <c:pt idx="4701">
                  <c:v>39632.874999997119</c:v>
                </c:pt>
                <c:pt idx="4702">
                  <c:v>39632.916666663594</c:v>
                </c:pt>
                <c:pt idx="4703">
                  <c:v>39632.958333330243</c:v>
                </c:pt>
                <c:pt idx="4704">
                  <c:v>39632.999999996799</c:v>
                </c:pt>
                <c:pt idx="4705">
                  <c:v>39633.041666663157</c:v>
                </c:pt>
                <c:pt idx="4706">
                  <c:v>39633.083333330098</c:v>
                </c:pt>
                <c:pt idx="4707">
                  <c:v>39633.124999996697</c:v>
                </c:pt>
                <c:pt idx="4708">
                  <c:v>39633.166666663099</c:v>
                </c:pt>
                <c:pt idx="4709">
                  <c:v>39633.208333330003</c:v>
                </c:pt>
                <c:pt idx="4710">
                  <c:v>39633.249999996602</c:v>
                </c:pt>
                <c:pt idx="4711">
                  <c:v>39633.291666662888</c:v>
                </c:pt>
                <c:pt idx="4712">
                  <c:v>39633.333333329843</c:v>
                </c:pt>
                <c:pt idx="4713">
                  <c:v>39633.374999996719</c:v>
                </c:pt>
                <c:pt idx="4714">
                  <c:v>39633.416666663084</c:v>
                </c:pt>
                <c:pt idx="4715">
                  <c:v>39633.458333329967</c:v>
                </c:pt>
                <c:pt idx="4716">
                  <c:v>39633.499999996398</c:v>
                </c:pt>
                <c:pt idx="4717">
                  <c:v>39633.541666662975</c:v>
                </c:pt>
                <c:pt idx="4718">
                  <c:v>39633.583333329603</c:v>
                </c:pt>
                <c:pt idx="4719">
                  <c:v>39633.624999996202</c:v>
                </c:pt>
                <c:pt idx="4720">
                  <c:v>39633.66666666275</c:v>
                </c:pt>
                <c:pt idx="4721">
                  <c:v>39633.708333329603</c:v>
                </c:pt>
                <c:pt idx="4722">
                  <c:v>39633.749999996202</c:v>
                </c:pt>
                <c:pt idx="4723">
                  <c:v>39633.791666662386</c:v>
                </c:pt>
                <c:pt idx="4724">
                  <c:v>39633.833333329399</c:v>
                </c:pt>
                <c:pt idx="4725">
                  <c:v>39633.874999996246</c:v>
                </c:pt>
                <c:pt idx="4726">
                  <c:v>39633.916666662597</c:v>
                </c:pt>
                <c:pt idx="4727">
                  <c:v>39633.958333329552</c:v>
                </c:pt>
                <c:pt idx="4728">
                  <c:v>39633.999999995911</c:v>
                </c:pt>
                <c:pt idx="4729">
                  <c:v>39634.04166666235</c:v>
                </c:pt>
                <c:pt idx="4730">
                  <c:v>39634.083333329203</c:v>
                </c:pt>
                <c:pt idx="4731">
                  <c:v>39634.124999995802</c:v>
                </c:pt>
                <c:pt idx="4732">
                  <c:v>39634.166666662197</c:v>
                </c:pt>
                <c:pt idx="4733">
                  <c:v>39634.208333329043</c:v>
                </c:pt>
                <c:pt idx="4734">
                  <c:v>39634.2499999957</c:v>
                </c:pt>
                <c:pt idx="4735">
                  <c:v>39634.291666661986</c:v>
                </c:pt>
                <c:pt idx="4736">
                  <c:v>39634.333333329043</c:v>
                </c:pt>
                <c:pt idx="4737">
                  <c:v>39634.374999995613</c:v>
                </c:pt>
                <c:pt idx="4738">
                  <c:v>39634.416666662197</c:v>
                </c:pt>
                <c:pt idx="4739">
                  <c:v>39634.458333329108</c:v>
                </c:pt>
                <c:pt idx="4740">
                  <c:v>39634.499999995402</c:v>
                </c:pt>
                <c:pt idx="4741">
                  <c:v>39634.541666661949</c:v>
                </c:pt>
                <c:pt idx="4742">
                  <c:v>39634.583333328868</c:v>
                </c:pt>
                <c:pt idx="4743">
                  <c:v>39634.6249999953</c:v>
                </c:pt>
                <c:pt idx="4744">
                  <c:v>39634.666666661644</c:v>
                </c:pt>
                <c:pt idx="4745">
                  <c:v>39634.708333328643</c:v>
                </c:pt>
                <c:pt idx="4746">
                  <c:v>39634.749999995198</c:v>
                </c:pt>
                <c:pt idx="4747">
                  <c:v>39634.791666661411</c:v>
                </c:pt>
                <c:pt idx="4748">
                  <c:v>39634.833333328606</c:v>
                </c:pt>
                <c:pt idx="4749">
                  <c:v>39634.874999995212</c:v>
                </c:pt>
                <c:pt idx="4750">
                  <c:v>39634.916666661586</c:v>
                </c:pt>
                <c:pt idx="4751">
                  <c:v>39634.958333328628</c:v>
                </c:pt>
                <c:pt idx="4752">
                  <c:v>39634.999999995001</c:v>
                </c:pt>
                <c:pt idx="4753">
                  <c:v>39635.041666661396</c:v>
                </c:pt>
                <c:pt idx="4754">
                  <c:v>39635.083333328213</c:v>
                </c:pt>
                <c:pt idx="4755">
                  <c:v>39635.124999994798</c:v>
                </c:pt>
                <c:pt idx="4756">
                  <c:v>39635.166666661244</c:v>
                </c:pt>
                <c:pt idx="4757">
                  <c:v>39635.208333328213</c:v>
                </c:pt>
                <c:pt idx="4758">
                  <c:v>39635.249999994703</c:v>
                </c:pt>
                <c:pt idx="4759">
                  <c:v>39635.291666661011</c:v>
                </c:pt>
                <c:pt idx="4760">
                  <c:v>39635.333333328199</c:v>
                </c:pt>
                <c:pt idx="4761">
                  <c:v>39635.374999994769</c:v>
                </c:pt>
                <c:pt idx="4762">
                  <c:v>39635.416666661185</c:v>
                </c:pt>
                <c:pt idx="4763">
                  <c:v>39635.458333328213</c:v>
                </c:pt>
                <c:pt idx="4764">
                  <c:v>39635.499999994499</c:v>
                </c:pt>
                <c:pt idx="4765">
                  <c:v>39635.541666660974</c:v>
                </c:pt>
                <c:pt idx="4766">
                  <c:v>39635.583333327697</c:v>
                </c:pt>
                <c:pt idx="4767">
                  <c:v>39635.624999994398</c:v>
                </c:pt>
                <c:pt idx="4768">
                  <c:v>39635.666666660974</c:v>
                </c:pt>
                <c:pt idx="4769">
                  <c:v>39635.708333327602</c:v>
                </c:pt>
                <c:pt idx="4770">
                  <c:v>39635.749999994303</c:v>
                </c:pt>
                <c:pt idx="4771">
                  <c:v>39635.791666660567</c:v>
                </c:pt>
                <c:pt idx="4772">
                  <c:v>39635.833333327602</c:v>
                </c:pt>
                <c:pt idx="4773">
                  <c:v>39635.874999994303</c:v>
                </c:pt>
                <c:pt idx="4774">
                  <c:v>39635.9166666608</c:v>
                </c:pt>
                <c:pt idx="4775">
                  <c:v>39635.958333327646</c:v>
                </c:pt>
                <c:pt idx="4776">
                  <c:v>39635.999999993997</c:v>
                </c:pt>
                <c:pt idx="4777">
                  <c:v>39636.041666660574</c:v>
                </c:pt>
                <c:pt idx="4778">
                  <c:v>39636.083333327297</c:v>
                </c:pt>
                <c:pt idx="4779">
                  <c:v>39636.124999993903</c:v>
                </c:pt>
                <c:pt idx="4780">
                  <c:v>39636.166666660327</c:v>
                </c:pt>
                <c:pt idx="4781">
                  <c:v>39636.208333327202</c:v>
                </c:pt>
                <c:pt idx="4782">
                  <c:v>39636.249999993801</c:v>
                </c:pt>
                <c:pt idx="4783">
                  <c:v>39636.291666660079</c:v>
                </c:pt>
                <c:pt idx="4784">
                  <c:v>39636.333333327013</c:v>
                </c:pt>
                <c:pt idx="4785">
                  <c:v>39636.374999993699</c:v>
                </c:pt>
                <c:pt idx="4786">
                  <c:v>39636.416666608799</c:v>
                </c:pt>
                <c:pt idx="4787">
                  <c:v>39636.458333275674</c:v>
                </c:pt>
                <c:pt idx="4788">
                  <c:v>39636.499999942142</c:v>
                </c:pt>
                <c:pt idx="4789">
                  <c:v>39636.541666608784</c:v>
                </c:pt>
                <c:pt idx="4790">
                  <c:v>39636.583333275463</c:v>
                </c:pt>
                <c:pt idx="4791">
                  <c:v>39636.624999942142</c:v>
                </c:pt>
                <c:pt idx="4792">
                  <c:v>39636.666666608784</c:v>
                </c:pt>
                <c:pt idx="4793">
                  <c:v>39636.708333275463</c:v>
                </c:pt>
                <c:pt idx="4794">
                  <c:v>39636.749999942142</c:v>
                </c:pt>
                <c:pt idx="4795">
                  <c:v>39636.791666608566</c:v>
                </c:pt>
                <c:pt idx="4796">
                  <c:v>39636.833333275463</c:v>
                </c:pt>
                <c:pt idx="4797">
                  <c:v>39636.874999942243</c:v>
                </c:pt>
                <c:pt idx="4798">
                  <c:v>39636.916666608799</c:v>
                </c:pt>
                <c:pt idx="4799">
                  <c:v>39636.958333275674</c:v>
                </c:pt>
                <c:pt idx="4800">
                  <c:v>39636.999999942142</c:v>
                </c:pt>
                <c:pt idx="4801">
                  <c:v>39637.041666608784</c:v>
                </c:pt>
                <c:pt idx="4802">
                  <c:v>39637.083333275463</c:v>
                </c:pt>
                <c:pt idx="4803">
                  <c:v>39637.124999942142</c:v>
                </c:pt>
                <c:pt idx="4804">
                  <c:v>39637.166666608784</c:v>
                </c:pt>
                <c:pt idx="4805">
                  <c:v>39637.208333275463</c:v>
                </c:pt>
                <c:pt idx="4806">
                  <c:v>39637.249999942142</c:v>
                </c:pt>
                <c:pt idx="4807">
                  <c:v>39637.291666608566</c:v>
                </c:pt>
                <c:pt idx="4808">
                  <c:v>39637.333333275463</c:v>
                </c:pt>
                <c:pt idx="4809">
                  <c:v>39637.374999942243</c:v>
                </c:pt>
                <c:pt idx="4810">
                  <c:v>39637.416666608799</c:v>
                </c:pt>
                <c:pt idx="4811">
                  <c:v>39637.458333275674</c:v>
                </c:pt>
                <c:pt idx="4812">
                  <c:v>39637.499999942142</c:v>
                </c:pt>
                <c:pt idx="4813">
                  <c:v>39637.541666608784</c:v>
                </c:pt>
                <c:pt idx="4814">
                  <c:v>39637.583333275463</c:v>
                </c:pt>
                <c:pt idx="4815">
                  <c:v>39637.624999942142</c:v>
                </c:pt>
                <c:pt idx="4816">
                  <c:v>39637.666666608784</c:v>
                </c:pt>
                <c:pt idx="4817">
                  <c:v>39637.708333275463</c:v>
                </c:pt>
                <c:pt idx="4818">
                  <c:v>39637.749999942142</c:v>
                </c:pt>
                <c:pt idx="4819">
                  <c:v>39637.791666608566</c:v>
                </c:pt>
                <c:pt idx="4820">
                  <c:v>39637.833333275463</c:v>
                </c:pt>
                <c:pt idx="4821">
                  <c:v>39637.874999942243</c:v>
                </c:pt>
                <c:pt idx="4822">
                  <c:v>39637.916666608799</c:v>
                </c:pt>
                <c:pt idx="4823">
                  <c:v>39637.958333275674</c:v>
                </c:pt>
                <c:pt idx="4824">
                  <c:v>39637.999999942142</c:v>
                </c:pt>
                <c:pt idx="4825">
                  <c:v>39638.041666608784</c:v>
                </c:pt>
                <c:pt idx="4826">
                  <c:v>39638.083333275463</c:v>
                </c:pt>
                <c:pt idx="4827">
                  <c:v>39638.124999942142</c:v>
                </c:pt>
                <c:pt idx="4828">
                  <c:v>39638.166666608784</c:v>
                </c:pt>
                <c:pt idx="4829">
                  <c:v>39638.208333275463</c:v>
                </c:pt>
                <c:pt idx="4830">
                  <c:v>39638.249999942142</c:v>
                </c:pt>
                <c:pt idx="4831">
                  <c:v>39638.291666608566</c:v>
                </c:pt>
                <c:pt idx="4832">
                  <c:v>39638.333333275463</c:v>
                </c:pt>
                <c:pt idx="4833">
                  <c:v>39638.374999942243</c:v>
                </c:pt>
                <c:pt idx="4834">
                  <c:v>39638.416666608799</c:v>
                </c:pt>
                <c:pt idx="4835">
                  <c:v>39638.458333275674</c:v>
                </c:pt>
                <c:pt idx="4836">
                  <c:v>39638.499999942142</c:v>
                </c:pt>
                <c:pt idx="4837">
                  <c:v>39638.541666608784</c:v>
                </c:pt>
                <c:pt idx="4838">
                  <c:v>39638.583333275463</c:v>
                </c:pt>
                <c:pt idx="4839">
                  <c:v>39638.624999942142</c:v>
                </c:pt>
                <c:pt idx="4840">
                  <c:v>39638.666666608784</c:v>
                </c:pt>
                <c:pt idx="4841">
                  <c:v>39638.708333275463</c:v>
                </c:pt>
                <c:pt idx="4842">
                  <c:v>39638.749999942142</c:v>
                </c:pt>
                <c:pt idx="4843">
                  <c:v>39638.791666608566</c:v>
                </c:pt>
                <c:pt idx="4844">
                  <c:v>39638.833333275463</c:v>
                </c:pt>
                <c:pt idx="4845">
                  <c:v>39638.874999942243</c:v>
                </c:pt>
                <c:pt idx="4846">
                  <c:v>39638.916666608799</c:v>
                </c:pt>
                <c:pt idx="4847">
                  <c:v>39638.958333275674</c:v>
                </c:pt>
                <c:pt idx="4848">
                  <c:v>39638.999999942142</c:v>
                </c:pt>
                <c:pt idx="4849">
                  <c:v>39639.041666608784</c:v>
                </c:pt>
                <c:pt idx="4850">
                  <c:v>39639.083333275463</c:v>
                </c:pt>
                <c:pt idx="4851">
                  <c:v>39639.124999942142</c:v>
                </c:pt>
                <c:pt idx="4852">
                  <c:v>39639.166666608784</c:v>
                </c:pt>
                <c:pt idx="4853">
                  <c:v>39639.208333275463</c:v>
                </c:pt>
                <c:pt idx="4854">
                  <c:v>39639.249999942142</c:v>
                </c:pt>
                <c:pt idx="4855">
                  <c:v>39639.291666608566</c:v>
                </c:pt>
                <c:pt idx="4856">
                  <c:v>39639.333333275463</c:v>
                </c:pt>
                <c:pt idx="4857">
                  <c:v>39639.374999942243</c:v>
                </c:pt>
                <c:pt idx="4858">
                  <c:v>39639.416666608799</c:v>
                </c:pt>
                <c:pt idx="4859">
                  <c:v>39639.458333275674</c:v>
                </c:pt>
                <c:pt idx="4860">
                  <c:v>39639.499999942142</c:v>
                </c:pt>
                <c:pt idx="4861">
                  <c:v>39639.541666608784</c:v>
                </c:pt>
                <c:pt idx="4862">
                  <c:v>39639.583333275463</c:v>
                </c:pt>
                <c:pt idx="4863">
                  <c:v>39639.624999942142</c:v>
                </c:pt>
                <c:pt idx="4864">
                  <c:v>39639.666666608784</c:v>
                </c:pt>
                <c:pt idx="4865">
                  <c:v>39639.708333275463</c:v>
                </c:pt>
                <c:pt idx="4866">
                  <c:v>39639.749999942142</c:v>
                </c:pt>
                <c:pt idx="4867">
                  <c:v>39639.791666608566</c:v>
                </c:pt>
                <c:pt idx="4868">
                  <c:v>39639.833333275463</c:v>
                </c:pt>
                <c:pt idx="4869">
                  <c:v>39639.874999942243</c:v>
                </c:pt>
                <c:pt idx="4870">
                  <c:v>39639.916666608799</c:v>
                </c:pt>
                <c:pt idx="4871">
                  <c:v>39639.958333275674</c:v>
                </c:pt>
                <c:pt idx="4872">
                  <c:v>39639.999999942142</c:v>
                </c:pt>
                <c:pt idx="4873">
                  <c:v>39640.041666608784</c:v>
                </c:pt>
                <c:pt idx="4874">
                  <c:v>39640.083333275463</c:v>
                </c:pt>
                <c:pt idx="4875">
                  <c:v>39640.124999942142</c:v>
                </c:pt>
                <c:pt idx="4876">
                  <c:v>39640.166666608784</c:v>
                </c:pt>
                <c:pt idx="4877">
                  <c:v>39640.208333275463</c:v>
                </c:pt>
                <c:pt idx="4878">
                  <c:v>39640.249999942142</c:v>
                </c:pt>
                <c:pt idx="4879">
                  <c:v>39640.291666608566</c:v>
                </c:pt>
                <c:pt idx="4880">
                  <c:v>39640.333333275463</c:v>
                </c:pt>
                <c:pt idx="4881">
                  <c:v>39640.374999942243</c:v>
                </c:pt>
                <c:pt idx="4882">
                  <c:v>39640.416666608799</c:v>
                </c:pt>
                <c:pt idx="4883">
                  <c:v>39640.458333275674</c:v>
                </c:pt>
                <c:pt idx="4884">
                  <c:v>39640.499999942142</c:v>
                </c:pt>
                <c:pt idx="4885">
                  <c:v>39640.541666608784</c:v>
                </c:pt>
                <c:pt idx="4886">
                  <c:v>39640.583333275463</c:v>
                </c:pt>
                <c:pt idx="4887">
                  <c:v>39640.624999942142</c:v>
                </c:pt>
                <c:pt idx="4888">
                  <c:v>39640.666666608784</c:v>
                </c:pt>
                <c:pt idx="4889">
                  <c:v>39640.708333275463</c:v>
                </c:pt>
                <c:pt idx="4890">
                  <c:v>39640.749999942142</c:v>
                </c:pt>
                <c:pt idx="4891">
                  <c:v>39640.791666608566</c:v>
                </c:pt>
                <c:pt idx="4892">
                  <c:v>39640.833333275463</c:v>
                </c:pt>
                <c:pt idx="4893">
                  <c:v>39640.874999942243</c:v>
                </c:pt>
                <c:pt idx="4894">
                  <c:v>39640.916666608799</c:v>
                </c:pt>
                <c:pt idx="4895">
                  <c:v>39640.958333275674</c:v>
                </c:pt>
                <c:pt idx="4896">
                  <c:v>39640.999999942142</c:v>
                </c:pt>
                <c:pt idx="4897">
                  <c:v>39641.041666608784</c:v>
                </c:pt>
                <c:pt idx="4898">
                  <c:v>39641.083333275463</c:v>
                </c:pt>
                <c:pt idx="4899">
                  <c:v>39641.124999942142</c:v>
                </c:pt>
                <c:pt idx="4900">
                  <c:v>39641.166666608784</c:v>
                </c:pt>
                <c:pt idx="4901">
                  <c:v>39641.208333275463</c:v>
                </c:pt>
                <c:pt idx="4902">
                  <c:v>39641.249999942142</c:v>
                </c:pt>
                <c:pt idx="4903">
                  <c:v>39641.291666608566</c:v>
                </c:pt>
                <c:pt idx="4904">
                  <c:v>39641.333333275463</c:v>
                </c:pt>
                <c:pt idx="4905">
                  <c:v>39641.374999942243</c:v>
                </c:pt>
                <c:pt idx="4906">
                  <c:v>39641.416666608799</c:v>
                </c:pt>
                <c:pt idx="4907">
                  <c:v>39641.458333275674</c:v>
                </c:pt>
                <c:pt idx="4908">
                  <c:v>39641.499999942142</c:v>
                </c:pt>
                <c:pt idx="4909">
                  <c:v>39641.541666608784</c:v>
                </c:pt>
                <c:pt idx="4910">
                  <c:v>39641.583333275463</c:v>
                </c:pt>
                <c:pt idx="4911">
                  <c:v>39641.624999942142</c:v>
                </c:pt>
                <c:pt idx="4912">
                  <c:v>39641.666666608784</c:v>
                </c:pt>
                <c:pt idx="4913">
                  <c:v>39641.708333275463</c:v>
                </c:pt>
                <c:pt idx="4914">
                  <c:v>39641.749999942142</c:v>
                </c:pt>
                <c:pt idx="4915">
                  <c:v>39641.791666608566</c:v>
                </c:pt>
                <c:pt idx="4916">
                  <c:v>39641.833333275463</c:v>
                </c:pt>
                <c:pt idx="4917">
                  <c:v>39641.874999942243</c:v>
                </c:pt>
                <c:pt idx="4918">
                  <c:v>39641.916666608799</c:v>
                </c:pt>
                <c:pt idx="4919">
                  <c:v>39641.958333275674</c:v>
                </c:pt>
                <c:pt idx="4920">
                  <c:v>39641.999999942142</c:v>
                </c:pt>
                <c:pt idx="4921">
                  <c:v>39642.041666608784</c:v>
                </c:pt>
                <c:pt idx="4922">
                  <c:v>39642.083333275463</c:v>
                </c:pt>
                <c:pt idx="4923">
                  <c:v>39642.124999942142</c:v>
                </c:pt>
                <c:pt idx="4924">
                  <c:v>39642.166666608784</c:v>
                </c:pt>
                <c:pt idx="4925">
                  <c:v>39642.208333275463</c:v>
                </c:pt>
                <c:pt idx="4926">
                  <c:v>39642.249999942142</c:v>
                </c:pt>
                <c:pt idx="4927">
                  <c:v>39642.291666608566</c:v>
                </c:pt>
                <c:pt idx="4928">
                  <c:v>39642.333333275463</c:v>
                </c:pt>
                <c:pt idx="4929">
                  <c:v>39642.374999942243</c:v>
                </c:pt>
                <c:pt idx="4930">
                  <c:v>39642.416666608799</c:v>
                </c:pt>
                <c:pt idx="4931">
                  <c:v>39642.458333275674</c:v>
                </c:pt>
                <c:pt idx="4932">
                  <c:v>39642.499999942142</c:v>
                </c:pt>
                <c:pt idx="4933">
                  <c:v>39642.541666608784</c:v>
                </c:pt>
                <c:pt idx="4934">
                  <c:v>39642.583333275463</c:v>
                </c:pt>
                <c:pt idx="4935">
                  <c:v>39642.624999942142</c:v>
                </c:pt>
                <c:pt idx="4936">
                  <c:v>39642.666666608784</c:v>
                </c:pt>
                <c:pt idx="4937">
                  <c:v>39642.708333275463</c:v>
                </c:pt>
                <c:pt idx="4938">
                  <c:v>39642.749999942142</c:v>
                </c:pt>
                <c:pt idx="4939">
                  <c:v>39642.791666608566</c:v>
                </c:pt>
                <c:pt idx="4940">
                  <c:v>39642.833333275463</c:v>
                </c:pt>
                <c:pt idx="4941">
                  <c:v>39642.874999942243</c:v>
                </c:pt>
                <c:pt idx="4942">
                  <c:v>39642.916666608799</c:v>
                </c:pt>
                <c:pt idx="4943">
                  <c:v>39642.958333275674</c:v>
                </c:pt>
                <c:pt idx="4944">
                  <c:v>39642.999999942142</c:v>
                </c:pt>
                <c:pt idx="4945">
                  <c:v>39643.041666608784</c:v>
                </c:pt>
                <c:pt idx="4946">
                  <c:v>39643.083333275463</c:v>
                </c:pt>
                <c:pt idx="4947">
                  <c:v>39643.124999942142</c:v>
                </c:pt>
                <c:pt idx="4948">
                  <c:v>39643.166666608784</c:v>
                </c:pt>
                <c:pt idx="4949">
                  <c:v>39643.208333275463</c:v>
                </c:pt>
                <c:pt idx="4950">
                  <c:v>39643.249999942142</c:v>
                </c:pt>
                <c:pt idx="4951">
                  <c:v>39643.291666608566</c:v>
                </c:pt>
                <c:pt idx="4952">
                  <c:v>39643.333333275463</c:v>
                </c:pt>
                <c:pt idx="4953">
                  <c:v>39643.374999942243</c:v>
                </c:pt>
                <c:pt idx="4954">
                  <c:v>39643.416666608799</c:v>
                </c:pt>
                <c:pt idx="4955">
                  <c:v>39643.458333275674</c:v>
                </c:pt>
                <c:pt idx="4956">
                  <c:v>39643.499999942142</c:v>
                </c:pt>
                <c:pt idx="4957">
                  <c:v>39643.541666608784</c:v>
                </c:pt>
                <c:pt idx="4958">
                  <c:v>39643.583333275463</c:v>
                </c:pt>
                <c:pt idx="4959">
                  <c:v>39643.624999942142</c:v>
                </c:pt>
                <c:pt idx="4960">
                  <c:v>39643.666666608784</c:v>
                </c:pt>
                <c:pt idx="4961">
                  <c:v>39643.708333275463</c:v>
                </c:pt>
                <c:pt idx="4962">
                  <c:v>39643.749999942142</c:v>
                </c:pt>
                <c:pt idx="4963">
                  <c:v>39643.791666608566</c:v>
                </c:pt>
                <c:pt idx="4964">
                  <c:v>39643.833333275463</c:v>
                </c:pt>
                <c:pt idx="4965">
                  <c:v>39643.874999942243</c:v>
                </c:pt>
                <c:pt idx="4966">
                  <c:v>39643.916666608799</c:v>
                </c:pt>
                <c:pt idx="4967">
                  <c:v>39643.958333275674</c:v>
                </c:pt>
                <c:pt idx="4968">
                  <c:v>39643.999999942142</c:v>
                </c:pt>
                <c:pt idx="4969">
                  <c:v>39644.041666608784</c:v>
                </c:pt>
                <c:pt idx="4970">
                  <c:v>39644.083333275463</c:v>
                </c:pt>
                <c:pt idx="4971">
                  <c:v>39644.124999942142</c:v>
                </c:pt>
                <c:pt idx="4972">
                  <c:v>39644.166666608784</c:v>
                </c:pt>
                <c:pt idx="4973">
                  <c:v>39644.208333275463</c:v>
                </c:pt>
                <c:pt idx="4974">
                  <c:v>39644.249999942142</c:v>
                </c:pt>
                <c:pt idx="4975">
                  <c:v>39644.291666608566</c:v>
                </c:pt>
                <c:pt idx="4976">
                  <c:v>39644.333333275463</c:v>
                </c:pt>
                <c:pt idx="4977">
                  <c:v>39644.374999942243</c:v>
                </c:pt>
                <c:pt idx="4978">
                  <c:v>39644.416666608799</c:v>
                </c:pt>
                <c:pt idx="4979">
                  <c:v>39644.458333275674</c:v>
                </c:pt>
                <c:pt idx="4980">
                  <c:v>39644.499999942142</c:v>
                </c:pt>
                <c:pt idx="4981">
                  <c:v>39644.541666608784</c:v>
                </c:pt>
                <c:pt idx="4982">
                  <c:v>39644.583333275463</c:v>
                </c:pt>
                <c:pt idx="4983">
                  <c:v>39644.624999942142</c:v>
                </c:pt>
                <c:pt idx="4984">
                  <c:v>39644.666666608784</c:v>
                </c:pt>
                <c:pt idx="4985">
                  <c:v>39644.708333275463</c:v>
                </c:pt>
                <c:pt idx="4986">
                  <c:v>39644.749999942142</c:v>
                </c:pt>
                <c:pt idx="4987">
                  <c:v>39644.791666608566</c:v>
                </c:pt>
                <c:pt idx="4988">
                  <c:v>39644.833333275463</c:v>
                </c:pt>
                <c:pt idx="4989">
                  <c:v>39644.874999942243</c:v>
                </c:pt>
                <c:pt idx="4990">
                  <c:v>39644.916666608799</c:v>
                </c:pt>
                <c:pt idx="4991">
                  <c:v>39644.958333275674</c:v>
                </c:pt>
                <c:pt idx="4992">
                  <c:v>39644.999999942142</c:v>
                </c:pt>
                <c:pt idx="4993">
                  <c:v>39645.041666608784</c:v>
                </c:pt>
                <c:pt idx="4994">
                  <c:v>39645.083333275463</c:v>
                </c:pt>
                <c:pt idx="4995">
                  <c:v>39645.124999942142</c:v>
                </c:pt>
                <c:pt idx="4996">
                  <c:v>39645.166666608784</c:v>
                </c:pt>
                <c:pt idx="4997">
                  <c:v>39645.208333275463</c:v>
                </c:pt>
                <c:pt idx="4998">
                  <c:v>39645.249999942142</c:v>
                </c:pt>
                <c:pt idx="4999">
                  <c:v>39645.291666608566</c:v>
                </c:pt>
                <c:pt idx="5000">
                  <c:v>39645.333333275463</c:v>
                </c:pt>
                <c:pt idx="5001">
                  <c:v>39645.374999942243</c:v>
                </c:pt>
                <c:pt idx="5002">
                  <c:v>39645.416666608799</c:v>
                </c:pt>
                <c:pt idx="5003">
                  <c:v>39645.458333275674</c:v>
                </c:pt>
                <c:pt idx="5004">
                  <c:v>39645.499999942142</c:v>
                </c:pt>
                <c:pt idx="5005">
                  <c:v>39645.541666608784</c:v>
                </c:pt>
                <c:pt idx="5006">
                  <c:v>39645.583333275463</c:v>
                </c:pt>
                <c:pt idx="5007">
                  <c:v>39645.624999942142</c:v>
                </c:pt>
                <c:pt idx="5008">
                  <c:v>39645.666666608784</c:v>
                </c:pt>
                <c:pt idx="5009">
                  <c:v>39645.708333275463</c:v>
                </c:pt>
                <c:pt idx="5010">
                  <c:v>39645.749999942142</c:v>
                </c:pt>
                <c:pt idx="5011">
                  <c:v>39645.791666608566</c:v>
                </c:pt>
                <c:pt idx="5012">
                  <c:v>39645.833333275463</c:v>
                </c:pt>
                <c:pt idx="5013">
                  <c:v>39645.874999942243</c:v>
                </c:pt>
                <c:pt idx="5014">
                  <c:v>39645.916666608799</c:v>
                </c:pt>
                <c:pt idx="5015">
                  <c:v>39645.958333275674</c:v>
                </c:pt>
                <c:pt idx="5016">
                  <c:v>39645.999999942142</c:v>
                </c:pt>
                <c:pt idx="5017">
                  <c:v>39646.041666608784</c:v>
                </c:pt>
                <c:pt idx="5018">
                  <c:v>39646.083333275463</c:v>
                </c:pt>
                <c:pt idx="5019">
                  <c:v>39646.124999942142</c:v>
                </c:pt>
                <c:pt idx="5020">
                  <c:v>39646.166666608784</c:v>
                </c:pt>
                <c:pt idx="5021">
                  <c:v>39646.208333275463</c:v>
                </c:pt>
                <c:pt idx="5022">
                  <c:v>39646.249999942142</c:v>
                </c:pt>
                <c:pt idx="5023">
                  <c:v>39646.291666608566</c:v>
                </c:pt>
                <c:pt idx="5024">
                  <c:v>39646.333333275463</c:v>
                </c:pt>
                <c:pt idx="5025">
                  <c:v>39646.374999942243</c:v>
                </c:pt>
                <c:pt idx="5026">
                  <c:v>39646.416666608799</c:v>
                </c:pt>
                <c:pt idx="5027">
                  <c:v>39646.458333275674</c:v>
                </c:pt>
                <c:pt idx="5028">
                  <c:v>39646.499999942142</c:v>
                </c:pt>
                <c:pt idx="5029">
                  <c:v>39646.541666608784</c:v>
                </c:pt>
                <c:pt idx="5030">
                  <c:v>39646.583333275463</c:v>
                </c:pt>
                <c:pt idx="5031">
                  <c:v>39646.624999942142</c:v>
                </c:pt>
                <c:pt idx="5032">
                  <c:v>39646.666666608784</c:v>
                </c:pt>
                <c:pt idx="5033">
                  <c:v>39646.708333275463</c:v>
                </c:pt>
                <c:pt idx="5034">
                  <c:v>39646.749999942142</c:v>
                </c:pt>
                <c:pt idx="5035">
                  <c:v>39646.791666608566</c:v>
                </c:pt>
                <c:pt idx="5036">
                  <c:v>39646.833333275463</c:v>
                </c:pt>
                <c:pt idx="5037">
                  <c:v>39646.874999942243</c:v>
                </c:pt>
                <c:pt idx="5038">
                  <c:v>39646.916666608799</c:v>
                </c:pt>
                <c:pt idx="5039">
                  <c:v>39646.958333275674</c:v>
                </c:pt>
                <c:pt idx="5040">
                  <c:v>39646.999999942142</c:v>
                </c:pt>
                <c:pt idx="5041">
                  <c:v>39647.041666608784</c:v>
                </c:pt>
                <c:pt idx="5042">
                  <c:v>39647.083333275463</c:v>
                </c:pt>
                <c:pt idx="5043">
                  <c:v>39647.124999942142</c:v>
                </c:pt>
                <c:pt idx="5044">
                  <c:v>39647.166666608784</c:v>
                </c:pt>
                <c:pt idx="5045">
                  <c:v>39647.208333275463</c:v>
                </c:pt>
                <c:pt idx="5046">
                  <c:v>39647.249999942142</c:v>
                </c:pt>
                <c:pt idx="5047">
                  <c:v>39647.291666608566</c:v>
                </c:pt>
                <c:pt idx="5048">
                  <c:v>39647.333333275463</c:v>
                </c:pt>
                <c:pt idx="5049">
                  <c:v>39647.374999942243</c:v>
                </c:pt>
                <c:pt idx="5050">
                  <c:v>39647.416666608799</c:v>
                </c:pt>
                <c:pt idx="5051">
                  <c:v>39647.458333275674</c:v>
                </c:pt>
                <c:pt idx="5052">
                  <c:v>39647.499999942142</c:v>
                </c:pt>
                <c:pt idx="5053">
                  <c:v>39647.541666608784</c:v>
                </c:pt>
                <c:pt idx="5054">
                  <c:v>39647.583333275463</c:v>
                </c:pt>
                <c:pt idx="5055">
                  <c:v>39647.624999942142</c:v>
                </c:pt>
                <c:pt idx="5056">
                  <c:v>39647.666666608784</c:v>
                </c:pt>
                <c:pt idx="5057">
                  <c:v>39647.708333275463</c:v>
                </c:pt>
                <c:pt idx="5058">
                  <c:v>39647.749999942142</c:v>
                </c:pt>
                <c:pt idx="5059">
                  <c:v>39647.791666608566</c:v>
                </c:pt>
                <c:pt idx="5060">
                  <c:v>39647.833333275463</c:v>
                </c:pt>
                <c:pt idx="5061">
                  <c:v>39647.874999942243</c:v>
                </c:pt>
                <c:pt idx="5062">
                  <c:v>39647.916666608799</c:v>
                </c:pt>
                <c:pt idx="5063">
                  <c:v>39647.958333275674</c:v>
                </c:pt>
                <c:pt idx="5064">
                  <c:v>39647.999999942142</c:v>
                </c:pt>
                <c:pt idx="5065">
                  <c:v>39648.041666608784</c:v>
                </c:pt>
                <c:pt idx="5066">
                  <c:v>39648.083333275463</c:v>
                </c:pt>
                <c:pt idx="5067">
                  <c:v>39648.124999942142</c:v>
                </c:pt>
                <c:pt idx="5068">
                  <c:v>39648.166666608784</c:v>
                </c:pt>
                <c:pt idx="5069">
                  <c:v>39648.208333275463</c:v>
                </c:pt>
                <c:pt idx="5070">
                  <c:v>39648.249999942142</c:v>
                </c:pt>
                <c:pt idx="5071">
                  <c:v>39648.291666608566</c:v>
                </c:pt>
                <c:pt idx="5072">
                  <c:v>39648.333333275463</c:v>
                </c:pt>
                <c:pt idx="5073">
                  <c:v>39648.374999942243</c:v>
                </c:pt>
                <c:pt idx="5074">
                  <c:v>39648.416666608799</c:v>
                </c:pt>
                <c:pt idx="5075">
                  <c:v>39648.458333275674</c:v>
                </c:pt>
                <c:pt idx="5076">
                  <c:v>39648.499999942142</c:v>
                </c:pt>
                <c:pt idx="5077">
                  <c:v>39648.541666608784</c:v>
                </c:pt>
                <c:pt idx="5078">
                  <c:v>39648.583333275463</c:v>
                </c:pt>
                <c:pt idx="5079">
                  <c:v>39648.624999942142</c:v>
                </c:pt>
                <c:pt idx="5080">
                  <c:v>39648.666666608784</c:v>
                </c:pt>
                <c:pt idx="5081">
                  <c:v>39648.708333275463</c:v>
                </c:pt>
                <c:pt idx="5082">
                  <c:v>39648.749999942142</c:v>
                </c:pt>
                <c:pt idx="5083">
                  <c:v>39648.791666608566</c:v>
                </c:pt>
                <c:pt idx="5084">
                  <c:v>39648.833333275463</c:v>
                </c:pt>
                <c:pt idx="5085">
                  <c:v>39648.874999942243</c:v>
                </c:pt>
                <c:pt idx="5086">
                  <c:v>39648.916666608799</c:v>
                </c:pt>
                <c:pt idx="5087">
                  <c:v>39648.958333275674</c:v>
                </c:pt>
                <c:pt idx="5088">
                  <c:v>39648.999999942142</c:v>
                </c:pt>
                <c:pt idx="5089">
                  <c:v>39649.041666608784</c:v>
                </c:pt>
                <c:pt idx="5090">
                  <c:v>39649.083333275463</c:v>
                </c:pt>
                <c:pt idx="5091">
                  <c:v>39649.124999942142</c:v>
                </c:pt>
                <c:pt idx="5092">
                  <c:v>39649.166666608784</c:v>
                </c:pt>
                <c:pt idx="5093">
                  <c:v>39649.208333275463</c:v>
                </c:pt>
                <c:pt idx="5094">
                  <c:v>39649.249999942142</c:v>
                </c:pt>
                <c:pt idx="5095">
                  <c:v>39649.291666608566</c:v>
                </c:pt>
                <c:pt idx="5096">
                  <c:v>39649.333333275463</c:v>
                </c:pt>
                <c:pt idx="5097">
                  <c:v>39649.374999942243</c:v>
                </c:pt>
                <c:pt idx="5098">
                  <c:v>39649.416666608799</c:v>
                </c:pt>
                <c:pt idx="5099">
                  <c:v>39649.458333275674</c:v>
                </c:pt>
                <c:pt idx="5100">
                  <c:v>39649.499999942142</c:v>
                </c:pt>
                <c:pt idx="5101">
                  <c:v>39649.541666608784</c:v>
                </c:pt>
                <c:pt idx="5102">
                  <c:v>39649.583333275463</c:v>
                </c:pt>
                <c:pt idx="5103">
                  <c:v>39649.624999942142</c:v>
                </c:pt>
                <c:pt idx="5104">
                  <c:v>39649.666666608784</c:v>
                </c:pt>
                <c:pt idx="5105">
                  <c:v>39649.708333275463</c:v>
                </c:pt>
                <c:pt idx="5106">
                  <c:v>39649.749999942142</c:v>
                </c:pt>
                <c:pt idx="5107">
                  <c:v>39649.791666608566</c:v>
                </c:pt>
                <c:pt idx="5108">
                  <c:v>39649.833333275463</c:v>
                </c:pt>
                <c:pt idx="5109">
                  <c:v>39649.874999942243</c:v>
                </c:pt>
                <c:pt idx="5110">
                  <c:v>39649.916666608799</c:v>
                </c:pt>
                <c:pt idx="5111">
                  <c:v>39649.958333275674</c:v>
                </c:pt>
                <c:pt idx="5112">
                  <c:v>39649.999999942142</c:v>
                </c:pt>
                <c:pt idx="5113">
                  <c:v>39650.041666608784</c:v>
                </c:pt>
                <c:pt idx="5114">
                  <c:v>39650.083333275463</c:v>
                </c:pt>
                <c:pt idx="5115">
                  <c:v>39650.124999942142</c:v>
                </c:pt>
                <c:pt idx="5116">
                  <c:v>39650.166666608784</c:v>
                </c:pt>
                <c:pt idx="5117">
                  <c:v>39650.208333275463</c:v>
                </c:pt>
                <c:pt idx="5118">
                  <c:v>39650.249999942142</c:v>
                </c:pt>
                <c:pt idx="5119">
                  <c:v>39650.291666608566</c:v>
                </c:pt>
                <c:pt idx="5120">
                  <c:v>39650.333333275463</c:v>
                </c:pt>
                <c:pt idx="5121">
                  <c:v>39650.374999942243</c:v>
                </c:pt>
                <c:pt idx="5122">
                  <c:v>39650.416666608799</c:v>
                </c:pt>
                <c:pt idx="5123">
                  <c:v>39650.458333275674</c:v>
                </c:pt>
                <c:pt idx="5124">
                  <c:v>39650.499999942142</c:v>
                </c:pt>
                <c:pt idx="5125">
                  <c:v>39650.541666608784</c:v>
                </c:pt>
                <c:pt idx="5126">
                  <c:v>39650.583333275463</c:v>
                </c:pt>
                <c:pt idx="5127">
                  <c:v>39650.624999942142</c:v>
                </c:pt>
                <c:pt idx="5128">
                  <c:v>39650.666666608784</c:v>
                </c:pt>
                <c:pt idx="5129">
                  <c:v>39650.708333275463</c:v>
                </c:pt>
                <c:pt idx="5130">
                  <c:v>39650.749999942142</c:v>
                </c:pt>
                <c:pt idx="5131">
                  <c:v>39650.791666608566</c:v>
                </c:pt>
                <c:pt idx="5132">
                  <c:v>39650.833333275463</c:v>
                </c:pt>
                <c:pt idx="5133">
                  <c:v>39650.874999942243</c:v>
                </c:pt>
                <c:pt idx="5134">
                  <c:v>39650.916666608799</c:v>
                </c:pt>
                <c:pt idx="5135">
                  <c:v>39650.958333275674</c:v>
                </c:pt>
                <c:pt idx="5136">
                  <c:v>39650.999999942142</c:v>
                </c:pt>
                <c:pt idx="5137">
                  <c:v>39651.041666608784</c:v>
                </c:pt>
                <c:pt idx="5138">
                  <c:v>39651.083333275463</c:v>
                </c:pt>
                <c:pt idx="5139">
                  <c:v>39651.124999942142</c:v>
                </c:pt>
                <c:pt idx="5140">
                  <c:v>39651.166666608784</c:v>
                </c:pt>
                <c:pt idx="5141">
                  <c:v>39651.208333275463</c:v>
                </c:pt>
                <c:pt idx="5142">
                  <c:v>39651.249999942142</c:v>
                </c:pt>
                <c:pt idx="5143">
                  <c:v>39651.291666608566</c:v>
                </c:pt>
                <c:pt idx="5144">
                  <c:v>39651.333333275463</c:v>
                </c:pt>
                <c:pt idx="5145">
                  <c:v>39651.374999942243</c:v>
                </c:pt>
                <c:pt idx="5146">
                  <c:v>39651.416666608799</c:v>
                </c:pt>
                <c:pt idx="5147">
                  <c:v>39651.458333275674</c:v>
                </c:pt>
                <c:pt idx="5148">
                  <c:v>39651.499999942142</c:v>
                </c:pt>
                <c:pt idx="5149">
                  <c:v>39651.541666608784</c:v>
                </c:pt>
                <c:pt idx="5150">
                  <c:v>39651.583333275463</c:v>
                </c:pt>
                <c:pt idx="5151">
                  <c:v>39651.624999942142</c:v>
                </c:pt>
                <c:pt idx="5152">
                  <c:v>39651.666666608784</c:v>
                </c:pt>
                <c:pt idx="5153">
                  <c:v>39651.708333275463</c:v>
                </c:pt>
                <c:pt idx="5154">
                  <c:v>39651.749999942142</c:v>
                </c:pt>
                <c:pt idx="5155">
                  <c:v>39651.791666608566</c:v>
                </c:pt>
                <c:pt idx="5156">
                  <c:v>39651.833333275463</c:v>
                </c:pt>
                <c:pt idx="5157">
                  <c:v>39651.874999942243</c:v>
                </c:pt>
                <c:pt idx="5158">
                  <c:v>39651.916666608799</c:v>
                </c:pt>
                <c:pt idx="5159">
                  <c:v>39651.958333275674</c:v>
                </c:pt>
                <c:pt idx="5160">
                  <c:v>39651.999999942142</c:v>
                </c:pt>
                <c:pt idx="5161">
                  <c:v>39652.041666608784</c:v>
                </c:pt>
                <c:pt idx="5162">
                  <c:v>39652.083333275463</c:v>
                </c:pt>
                <c:pt idx="5163">
                  <c:v>39652.124999942142</c:v>
                </c:pt>
                <c:pt idx="5164">
                  <c:v>39652.166666608784</c:v>
                </c:pt>
                <c:pt idx="5165">
                  <c:v>39652.208333275463</c:v>
                </c:pt>
                <c:pt idx="5166">
                  <c:v>39652.249999942142</c:v>
                </c:pt>
                <c:pt idx="5167">
                  <c:v>39652.291666608566</c:v>
                </c:pt>
                <c:pt idx="5168">
                  <c:v>39652.333333275463</c:v>
                </c:pt>
                <c:pt idx="5169">
                  <c:v>39652.374999942243</c:v>
                </c:pt>
                <c:pt idx="5170">
                  <c:v>39652.416666608799</c:v>
                </c:pt>
                <c:pt idx="5171">
                  <c:v>39652.458333275674</c:v>
                </c:pt>
                <c:pt idx="5172">
                  <c:v>39652.499999942142</c:v>
                </c:pt>
                <c:pt idx="5173">
                  <c:v>39652.541666608784</c:v>
                </c:pt>
                <c:pt idx="5174">
                  <c:v>39652.583333275463</c:v>
                </c:pt>
                <c:pt idx="5175">
                  <c:v>39652.624999942142</c:v>
                </c:pt>
                <c:pt idx="5176">
                  <c:v>39652.666666608784</c:v>
                </c:pt>
                <c:pt idx="5177">
                  <c:v>39652.708333275463</c:v>
                </c:pt>
                <c:pt idx="5178">
                  <c:v>39652.749999942142</c:v>
                </c:pt>
                <c:pt idx="5179">
                  <c:v>39652.791666608566</c:v>
                </c:pt>
                <c:pt idx="5180">
                  <c:v>39652.833333275463</c:v>
                </c:pt>
                <c:pt idx="5181">
                  <c:v>39652.874999942243</c:v>
                </c:pt>
                <c:pt idx="5182">
                  <c:v>39652.916666608799</c:v>
                </c:pt>
                <c:pt idx="5183">
                  <c:v>39652.958333275674</c:v>
                </c:pt>
                <c:pt idx="5184">
                  <c:v>39652.999999942142</c:v>
                </c:pt>
                <c:pt idx="5185">
                  <c:v>39653.041666608784</c:v>
                </c:pt>
                <c:pt idx="5186">
                  <c:v>39653.083333275463</c:v>
                </c:pt>
                <c:pt idx="5187">
                  <c:v>39653.124999942142</c:v>
                </c:pt>
                <c:pt idx="5188">
                  <c:v>39653.166666608784</c:v>
                </c:pt>
                <c:pt idx="5189">
                  <c:v>39653.208333275463</c:v>
                </c:pt>
                <c:pt idx="5190">
                  <c:v>39653.249999942142</c:v>
                </c:pt>
                <c:pt idx="5191">
                  <c:v>39653.291666608566</c:v>
                </c:pt>
                <c:pt idx="5192">
                  <c:v>39653.333333275463</c:v>
                </c:pt>
                <c:pt idx="5193">
                  <c:v>39653.374999942243</c:v>
                </c:pt>
                <c:pt idx="5194">
                  <c:v>39653.416666608799</c:v>
                </c:pt>
                <c:pt idx="5195">
                  <c:v>39653.458333275674</c:v>
                </c:pt>
                <c:pt idx="5196">
                  <c:v>39653.499999942142</c:v>
                </c:pt>
                <c:pt idx="5197">
                  <c:v>39653.541666608784</c:v>
                </c:pt>
                <c:pt idx="5198">
                  <c:v>39653.583333275463</c:v>
                </c:pt>
                <c:pt idx="5199">
                  <c:v>39653.624999942142</c:v>
                </c:pt>
                <c:pt idx="5200">
                  <c:v>39653.666666608784</c:v>
                </c:pt>
                <c:pt idx="5201">
                  <c:v>39653.708333275463</c:v>
                </c:pt>
                <c:pt idx="5202">
                  <c:v>39653.749999942142</c:v>
                </c:pt>
                <c:pt idx="5203">
                  <c:v>39653.791666608566</c:v>
                </c:pt>
                <c:pt idx="5204">
                  <c:v>39653.833333275463</c:v>
                </c:pt>
                <c:pt idx="5205">
                  <c:v>39653.874999942243</c:v>
                </c:pt>
                <c:pt idx="5206">
                  <c:v>39653.916666608799</c:v>
                </c:pt>
                <c:pt idx="5207">
                  <c:v>39653.958333275674</c:v>
                </c:pt>
                <c:pt idx="5208">
                  <c:v>39653.999999942142</c:v>
                </c:pt>
                <c:pt idx="5209">
                  <c:v>39654.041666608784</c:v>
                </c:pt>
                <c:pt idx="5210">
                  <c:v>39654.083333275463</c:v>
                </c:pt>
                <c:pt idx="5211">
                  <c:v>39654.124999942142</c:v>
                </c:pt>
                <c:pt idx="5212">
                  <c:v>39654.166666608784</c:v>
                </c:pt>
                <c:pt idx="5213">
                  <c:v>39654.208333275463</c:v>
                </c:pt>
                <c:pt idx="5214">
                  <c:v>39654.249999942142</c:v>
                </c:pt>
                <c:pt idx="5215">
                  <c:v>39654.291666608566</c:v>
                </c:pt>
                <c:pt idx="5216">
                  <c:v>39654.333333275463</c:v>
                </c:pt>
                <c:pt idx="5217">
                  <c:v>39654.374999942243</c:v>
                </c:pt>
                <c:pt idx="5218">
                  <c:v>39654.416666608799</c:v>
                </c:pt>
                <c:pt idx="5219">
                  <c:v>39654.458333275674</c:v>
                </c:pt>
                <c:pt idx="5220">
                  <c:v>39654.499999942142</c:v>
                </c:pt>
                <c:pt idx="5221">
                  <c:v>39654.541666608784</c:v>
                </c:pt>
                <c:pt idx="5222">
                  <c:v>39654.583333275463</c:v>
                </c:pt>
                <c:pt idx="5223">
                  <c:v>39654.624999942142</c:v>
                </c:pt>
                <c:pt idx="5224">
                  <c:v>39654.666666608784</c:v>
                </c:pt>
                <c:pt idx="5225">
                  <c:v>39654.708333275463</c:v>
                </c:pt>
                <c:pt idx="5226">
                  <c:v>39654.749999942142</c:v>
                </c:pt>
                <c:pt idx="5227">
                  <c:v>39654.791666608566</c:v>
                </c:pt>
                <c:pt idx="5228">
                  <c:v>39654.833333275463</c:v>
                </c:pt>
                <c:pt idx="5229">
                  <c:v>39654.874999942243</c:v>
                </c:pt>
                <c:pt idx="5230">
                  <c:v>39654.916666608799</c:v>
                </c:pt>
                <c:pt idx="5231">
                  <c:v>39654.958333275674</c:v>
                </c:pt>
                <c:pt idx="5232">
                  <c:v>39654.999999942142</c:v>
                </c:pt>
                <c:pt idx="5233">
                  <c:v>39655.041666608784</c:v>
                </c:pt>
                <c:pt idx="5234">
                  <c:v>39655.083333275463</c:v>
                </c:pt>
                <c:pt idx="5235">
                  <c:v>39655.124999942142</c:v>
                </c:pt>
                <c:pt idx="5236">
                  <c:v>39655.166666608784</c:v>
                </c:pt>
                <c:pt idx="5237">
                  <c:v>39655.208333275463</c:v>
                </c:pt>
                <c:pt idx="5238">
                  <c:v>39655.249999942142</c:v>
                </c:pt>
                <c:pt idx="5239">
                  <c:v>39655.291666608566</c:v>
                </c:pt>
                <c:pt idx="5240">
                  <c:v>39655.333333275463</c:v>
                </c:pt>
                <c:pt idx="5241">
                  <c:v>39655.374999942243</c:v>
                </c:pt>
                <c:pt idx="5242">
                  <c:v>39655.416666608799</c:v>
                </c:pt>
                <c:pt idx="5243">
                  <c:v>39655.458333275674</c:v>
                </c:pt>
                <c:pt idx="5244">
                  <c:v>39655.499999942142</c:v>
                </c:pt>
                <c:pt idx="5245">
                  <c:v>39655.541666608784</c:v>
                </c:pt>
                <c:pt idx="5246">
                  <c:v>39655.583333275463</c:v>
                </c:pt>
                <c:pt idx="5247">
                  <c:v>39655.624999942142</c:v>
                </c:pt>
                <c:pt idx="5248">
                  <c:v>39655.666666608784</c:v>
                </c:pt>
                <c:pt idx="5249">
                  <c:v>39655.708333275463</c:v>
                </c:pt>
                <c:pt idx="5250">
                  <c:v>39655.749999942142</c:v>
                </c:pt>
                <c:pt idx="5251">
                  <c:v>39655.791666608566</c:v>
                </c:pt>
                <c:pt idx="5252">
                  <c:v>39655.833333275463</c:v>
                </c:pt>
                <c:pt idx="5253">
                  <c:v>39655.874999942243</c:v>
                </c:pt>
                <c:pt idx="5254">
                  <c:v>39655.916666608799</c:v>
                </c:pt>
                <c:pt idx="5255">
                  <c:v>39655.958333275674</c:v>
                </c:pt>
                <c:pt idx="5256">
                  <c:v>39655.999999942142</c:v>
                </c:pt>
                <c:pt idx="5257">
                  <c:v>39656.041666608784</c:v>
                </c:pt>
                <c:pt idx="5258">
                  <c:v>39656.083333275463</c:v>
                </c:pt>
                <c:pt idx="5259">
                  <c:v>39656.124999942142</c:v>
                </c:pt>
                <c:pt idx="5260">
                  <c:v>39656.166666608784</c:v>
                </c:pt>
                <c:pt idx="5261">
                  <c:v>39656.208333275463</c:v>
                </c:pt>
                <c:pt idx="5262">
                  <c:v>39656.249999942142</c:v>
                </c:pt>
                <c:pt idx="5263">
                  <c:v>39656.291666608566</c:v>
                </c:pt>
                <c:pt idx="5264">
                  <c:v>39656.333333275463</c:v>
                </c:pt>
                <c:pt idx="5265">
                  <c:v>39656.374999942243</c:v>
                </c:pt>
                <c:pt idx="5266">
                  <c:v>39656.416666608799</c:v>
                </c:pt>
                <c:pt idx="5267">
                  <c:v>39656.458333275674</c:v>
                </c:pt>
                <c:pt idx="5268">
                  <c:v>39656.499999942142</c:v>
                </c:pt>
                <c:pt idx="5269">
                  <c:v>39656.541666608784</c:v>
                </c:pt>
                <c:pt idx="5270">
                  <c:v>39656.583333275463</c:v>
                </c:pt>
                <c:pt idx="5271">
                  <c:v>39656.624999942142</c:v>
                </c:pt>
                <c:pt idx="5272">
                  <c:v>39656.666666608784</c:v>
                </c:pt>
                <c:pt idx="5273">
                  <c:v>39656.708333275463</c:v>
                </c:pt>
                <c:pt idx="5274">
                  <c:v>39656.749999942142</c:v>
                </c:pt>
                <c:pt idx="5275">
                  <c:v>39656.791666608566</c:v>
                </c:pt>
                <c:pt idx="5276">
                  <c:v>39656.833333275463</c:v>
                </c:pt>
                <c:pt idx="5277">
                  <c:v>39656.874999942243</c:v>
                </c:pt>
                <c:pt idx="5278">
                  <c:v>39656.916666608799</c:v>
                </c:pt>
                <c:pt idx="5279">
                  <c:v>39656.958333275674</c:v>
                </c:pt>
                <c:pt idx="5280">
                  <c:v>39656.999999942142</c:v>
                </c:pt>
                <c:pt idx="5281">
                  <c:v>39657.041666608784</c:v>
                </c:pt>
                <c:pt idx="5282">
                  <c:v>39657.083333275463</c:v>
                </c:pt>
                <c:pt idx="5283">
                  <c:v>39657.124999942142</c:v>
                </c:pt>
                <c:pt idx="5284">
                  <c:v>39657.166666608784</c:v>
                </c:pt>
                <c:pt idx="5285">
                  <c:v>39657.208333275463</c:v>
                </c:pt>
                <c:pt idx="5286">
                  <c:v>39657.249999942142</c:v>
                </c:pt>
                <c:pt idx="5287">
                  <c:v>39657.291666608566</c:v>
                </c:pt>
                <c:pt idx="5288">
                  <c:v>39657.333333275463</c:v>
                </c:pt>
                <c:pt idx="5289">
                  <c:v>39657.374999942243</c:v>
                </c:pt>
                <c:pt idx="5290">
                  <c:v>39657.416666608799</c:v>
                </c:pt>
                <c:pt idx="5291">
                  <c:v>39657.458333275674</c:v>
                </c:pt>
                <c:pt idx="5292">
                  <c:v>39657.499999942142</c:v>
                </c:pt>
                <c:pt idx="5293">
                  <c:v>39657.541666608784</c:v>
                </c:pt>
                <c:pt idx="5294">
                  <c:v>39657.583333275463</c:v>
                </c:pt>
                <c:pt idx="5295">
                  <c:v>39657.624999942142</c:v>
                </c:pt>
                <c:pt idx="5296">
                  <c:v>39657.666666608784</c:v>
                </c:pt>
                <c:pt idx="5297">
                  <c:v>39657.708333275463</c:v>
                </c:pt>
                <c:pt idx="5298">
                  <c:v>39657.749999942142</c:v>
                </c:pt>
                <c:pt idx="5299">
                  <c:v>39657.791666608566</c:v>
                </c:pt>
                <c:pt idx="5300">
                  <c:v>39657.833333275463</c:v>
                </c:pt>
                <c:pt idx="5301">
                  <c:v>39657.874999942243</c:v>
                </c:pt>
                <c:pt idx="5302">
                  <c:v>39657.916666608799</c:v>
                </c:pt>
                <c:pt idx="5303">
                  <c:v>39657.958333275674</c:v>
                </c:pt>
                <c:pt idx="5304">
                  <c:v>39657.999999942142</c:v>
                </c:pt>
                <c:pt idx="5305">
                  <c:v>39658.041666608784</c:v>
                </c:pt>
                <c:pt idx="5306">
                  <c:v>39658.083333275463</c:v>
                </c:pt>
                <c:pt idx="5307">
                  <c:v>39658.124999942142</c:v>
                </c:pt>
                <c:pt idx="5308">
                  <c:v>39658.166666608784</c:v>
                </c:pt>
                <c:pt idx="5309">
                  <c:v>39658.208333275463</c:v>
                </c:pt>
                <c:pt idx="5310">
                  <c:v>39658.249999942142</c:v>
                </c:pt>
                <c:pt idx="5311">
                  <c:v>39658.291666608566</c:v>
                </c:pt>
                <c:pt idx="5312">
                  <c:v>39658.333333275463</c:v>
                </c:pt>
                <c:pt idx="5313">
                  <c:v>39658.374999942243</c:v>
                </c:pt>
                <c:pt idx="5314">
                  <c:v>39658.416666608799</c:v>
                </c:pt>
                <c:pt idx="5315">
                  <c:v>39658.458333275674</c:v>
                </c:pt>
                <c:pt idx="5316">
                  <c:v>39658.499999942142</c:v>
                </c:pt>
                <c:pt idx="5317">
                  <c:v>39658.541666608784</c:v>
                </c:pt>
                <c:pt idx="5318">
                  <c:v>39658.583333275463</c:v>
                </c:pt>
                <c:pt idx="5319">
                  <c:v>39658.624999942142</c:v>
                </c:pt>
                <c:pt idx="5320">
                  <c:v>39658.666666608784</c:v>
                </c:pt>
                <c:pt idx="5321">
                  <c:v>39658.708333275463</c:v>
                </c:pt>
                <c:pt idx="5322">
                  <c:v>39658.749999942142</c:v>
                </c:pt>
                <c:pt idx="5323">
                  <c:v>39658.791666608566</c:v>
                </c:pt>
                <c:pt idx="5324">
                  <c:v>39658.833333275463</c:v>
                </c:pt>
                <c:pt idx="5325">
                  <c:v>39658.874999942243</c:v>
                </c:pt>
                <c:pt idx="5326">
                  <c:v>39658.916666608799</c:v>
                </c:pt>
                <c:pt idx="5327">
                  <c:v>39658.958333275674</c:v>
                </c:pt>
                <c:pt idx="5328">
                  <c:v>39658.999999942142</c:v>
                </c:pt>
                <c:pt idx="5329">
                  <c:v>39659.041666608784</c:v>
                </c:pt>
                <c:pt idx="5330">
                  <c:v>39659.083333275463</c:v>
                </c:pt>
                <c:pt idx="5331">
                  <c:v>39659.124999942142</c:v>
                </c:pt>
                <c:pt idx="5332">
                  <c:v>39659.166666608784</c:v>
                </c:pt>
                <c:pt idx="5333">
                  <c:v>39659.208333275463</c:v>
                </c:pt>
                <c:pt idx="5334">
                  <c:v>39659.249999942142</c:v>
                </c:pt>
                <c:pt idx="5335">
                  <c:v>39659.291666608566</c:v>
                </c:pt>
                <c:pt idx="5336">
                  <c:v>39659.333333275463</c:v>
                </c:pt>
                <c:pt idx="5337">
                  <c:v>39659.374999942243</c:v>
                </c:pt>
                <c:pt idx="5338">
                  <c:v>39659.416666608799</c:v>
                </c:pt>
                <c:pt idx="5339">
                  <c:v>39659.458333275674</c:v>
                </c:pt>
                <c:pt idx="5340">
                  <c:v>39659.499999942142</c:v>
                </c:pt>
                <c:pt idx="5341">
                  <c:v>39659.541666608784</c:v>
                </c:pt>
                <c:pt idx="5342">
                  <c:v>39659.583333275463</c:v>
                </c:pt>
                <c:pt idx="5343">
                  <c:v>39659.624999942142</c:v>
                </c:pt>
                <c:pt idx="5344">
                  <c:v>39659.666666608784</c:v>
                </c:pt>
                <c:pt idx="5345">
                  <c:v>39659.708333275463</c:v>
                </c:pt>
                <c:pt idx="5346">
                  <c:v>39659.749999942142</c:v>
                </c:pt>
                <c:pt idx="5347">
                  <c:v>39659.791666608566</c:v>
                </c:pt>
                <c:pt idx="5348">
                  <c:v>39659.833333275463</c:v>
                </c:pt>
                <c:pt idx="5349">
                  <c:v>39659.874999942243</c:v>
                </c:pt>
                <c:pt idx="5350">
                  <c:v>39659.916666608799</c:v>
                </c:pt>
                <c:pt idx="5351">
                  <c:v>39659.958333275674</c:v>
                </c:pt>
                <c:pt idx="5352">
                  <c:v>39659.999999942142</c:v>
                </c:pt>
                <c:pt idx="5353">
                  <c:v>39660.041666608784</c:v>
                </c:pt>
                <c:pt idx="5354">
                  <c:v>39660.083333275463</c:v>
                </c:pt>
                <c:pt idx="5355">
                  <c:v>39660.124999942142</c:v>
                </c:pt>
                <c:pt idx="5356">
                  <c:v>39660.166666608784</c:v>
                </c:pt>
                <c:pt idx="5357">
                  <c:v>39660.208333275463</c:v>
                </c:pt>
                <c:pt idx="5358">
                  <c:v>39660.249999942142</c:v>
                </c:pt>
                <c:pt idx="5359">
                  <c:v>39660.291666608566</c:v>
                </c:pt>
                <c:pt idx="5360">
                  <c:v>39660.333333275463</c:v>
                </c:pt>
                <c:pt idx="5361">
                  <c:v>39660.374999942243</c:v>
                </c:pt>
                <c:pt idx="5362">
                  <c:v>39660.416666608799</c:v>
                </c:pt>
                <c:pt idx="5363">
                  <c:v>39660.458333275674</c:v>
                </c:pt>
                <c:pt idx="5364">
                  <c:v>39660.499999942142</c:v>
                </c:pt>
                <c:pt idx="5365">
                  <c:v>39660.541666608784</c:v>
                </c:pt>
                <c:pt idx="5366">
                  <c:v>39660.583333275463</c:v>
                </c:pt>
                <c:pt idx="5367">
                  <c:v>39660.624999942142</c:v>
                </c:pt>
                <c:pt idx="5368">
                  <c:v>39660.666666608784</c:v>
                </c:pt>
                <c:pt idx="5369">
                  <c:v>39660.708333275463</c:v>
                </c:pt>
                <c:pt idx="5370">
                  <c:v>39660.749999942142</c:v>
                </c:pt>
                <c:pt idx="5371">
                  <c:v>39660.791666608566</c:v>
                </c:pt>
                <c:pt idx="5372">
                  <c:v>39660.833333275463</c:v>
                </c:pt>
                <c:pt idx="5373">
                  <c:v>39660.874999942243</c:v>
                </c:pt>
                <c:pt idx="5374">
                  <c:v>39660.916666608799</c:v>
                </c:pt>
                <c:pt idx="5375">
                  <c:v>39660.958333275674</c:v>
                </c:pt>
                <c:pt idx="5376">
                  <c:v>39660.999999942142</c:v>
                </c:pt>
                <c:pt idx="5377">
                  <c:v>39661.041666608784</c:v>
                </c:pt>
                <c:pt idx="5378">
                  <c:v>39661.083333275463</c:v>
                </c:pt>
                <c:pt idx="5379">
                  <c:v>39661.124999942142</c:v>
                </c:pt>
                <c:pt idx="5380">
                  <c:v>39661.166666608784</c:v>
                </c:pt>
                <c:pt idx="5381">
                  <c:v>39661.208333275463</c:v>
                </c:pt>
                <c:pt idx="5382">
                  <c:v>39661.249999942142</c:v>
                </c:pt>
                <c:pt idx="5383">
                  <c:v>39661.291666608566</c:v>
                </c:pt>
                <c:pt idx="5384">
                  <c:v>39661.333333275463</c:v>
                </c:pt>
                <c:pt idx="5385">
                  <c:v>39661.374999942243</c:v>
                </c:pt>
                <c:pt idx="5386">
                  <c:v>39661.416666608799</c:v>
                </c:pt>
                <c:pt idx="5387">
                  <c:v>39661.458333275674</c:v>
                </c:pt>
                <c:pt idx="5388">
                  <c:v>39661.499999942142</c:v>
                </c:pt>
                <c:pt idx="5389">
                  <c:v>39661.541666608784</c:v>
                </c:pt>
                <c:pt idx="5390">
                  <c:v>39661.583333275463</c:v>
                </c:pt>
                <c:pt idx="5391">
                  <c:v>39661.624999942142</c:v>
                </c:pt>
                <c:pt idx="5392">
                  <c:v>39661.666666608784</c:v>
                </c:pt>
                <c:pt idx="5393">
                  <c:v>39661.708333275463</c:v>
                </c:pt>
                <c:pt idx="5394">
                  <c:v>39661.749999942142</c:v>
                </c:pt>
                <c:pt idx="5395">
                  <c:v>39661.791666608566</c:v>
                </c:pt>
                <c:pt idx="5396">
                  <c:v>39661.833333275463</c:v>
                </c:pt>
                <c:pt idx="5397">
                  <c:v>39661.874999942243</c:v>
                </c:pt>
                <c:pt idx="5398">
                  <c:v>39661.916666608799</c:v>
                </c:pt>
                <c:pt idx="5399">
                  <c:v>39661.958333275674</c:v>
                </c:pt>
                <c:pt idx="5400">
                  <c:v>39661.999999942142</c:v>
                </c:pt>
                <c:pt idx="5401">
                  <c:v>39662.041666608784</c:v>
                </c:pt>
                <c:pt idx="5402">
                  <c:v>39662.083333275463</c:v>
                </c:pt>
                <c:pt idx="5403">
                  <c:v>39662.124999942142</c:v>
                </c:pt>
                <c:pt idx="5404">
                  <c:v>39662.166666608784</c:v>
                </c:pt>
                <c:pt idx="5405">
                  <c:v>39662.208333275463</c:v>
                </c:pt>
                <c:pt idx="5406">
                  <c:v>39662.249999942142</c:v>
                </c:pt>
                <c:pt idx="5407">
                  <c:v>39662.291666608566</c:v>
                </c:pt>
                <c:pt idx="5408">
                  <c:v>39662.333333275463</c:v>
                </c:pt>
                <c:pt idx="5409">
                  <c:v>39662.374999942243</c:v>
                </c:pt>
                <c:pt idx="5410">
                  <c:v>39662.416666608799</c:v>
                </c:pt>
                <c:pt idx="5411">
                  <c:v>39662.458333275674</c:v>
                </c:pt>
                <c:pt idx="5412">
                  <c:v>39662.499999942142</c:v>
                </c:pt>
                <c:pt idx="5413">
                  <c:v>39662.541666608784</c:v>
                </c:pt>
                <c:pt idx="5414">
                  <c:v>39662.583333275499</c:v>
                </c:pt>
                <c:pt idx="5415">
                  <c:v>39662.624999942098</c:v>
                </c:pt>
                <c:pt idx="5416">
                  <c:v>39662.666666608784</c:v>
                </c:pt>
                <c:pt idx="5417">
                  <c:v>39662.708333275397</c:v>
                </c:pt>
                <c:pt idx="5418">
                  <c:v>39662.749999942098</c:v>
                </c:pt>
                <c:pt idx="5419">
                  <c:v>39662.791666608566</c:v>
                </c:pt>
                <c:pt idx="5420">
                  <c:v>39662.833333275397</c:v>
                </c:pt>
                <c:pt idx="5421">
                  <c:v>39662.874999942243</c:v>
                </c:pt>
                <c:pt idx="5422">
                  <c:v>39662.916666608799</c:v>
                </c:pt>
                <c:pt idx="5423">
                  <c:v>39662.95833327563</c:v>
                </c:pt>
                <c:pt idx="5424">
                  <c:v>39662.999999942098</c:v>
                </c:pt>
                <c:pt idx="5425">
                  <c:v>39663.041666608784</c:v>
                </c:pt>
                <c:pt idx="5426">
                  <c:v>39663.083333275397</c:v>
                </c:pt>
                <c:pt idx="5427">
                  <c:v>39663.124999942098</c:v>
                </c:pt>
                <c:pt idx="5428">
                  <c:v>39663.166666608784</c:v>
                </c:pt>
                <c:pt idx="5429">
                  <c:v>39663.208333275397</c:v>
                </c:pt>
                <c:pt idx="5430">
                  <c:v>39663.249999942098</c:v>
                </c:pt>
                <c:pt idx="5431">
                  <c:v>39663.2916666085</c:v>
                </c:pt>
                <c:pt idx="5432">
                  <c:v>39663.333333275397</c:v>
                </c:pt>
                <c:pt idx="5433">
                  <c:v>39663.374999942243</c:v>
                </c:pt>
                <c:pt idx="5434">
                  <c:v>39663.416666608697</c:v>
                </c:pt>
                <c:pt idx="5435">
                  <c:v>39663.45833327563</c:v>
                </c:pt>
                <c:pt idx="5436">
                  <c:v>39663.499999942098</c:v>
                </c:pt>
                <c:pt idx="5437">
                  <c:v>39663.541666608675</c:v>
                </c:pt>
                <c:pt idx="5438">
                  <c:v>39663.583333275397</c:v>
                </c:pt>
                <c:pt idx="5439">
                  <c:v>39663.624999942098</c:v>
                </c:pt>
                <c:pt idx="5440">
                  <c:v>39663.666666608675</c:v>
                </c:pt>
                <c:pt idx="5441">
                  <c:v>39663.708333275397</c:v>
                </c:pt>
                <c:pt idx="5442">
                  <c:v>39663.749999942098</c:v>
                </c:pt>
                <c:pt idx="5443">
                  <c:v>39663.7916666085</c:v>
                </c:pt>
                <c:pt idx="5444">
                  <c:v>39663.833333275397</c:v>
                </c:pt>
                <c:pt idx="5445">
                  <c:v>39663.874999942214</c:v>
                </c:pt>
                <c:pt idx="5446">
                  <c:v>39663.916666608697</c:v>
                </c:pt>
                <c:pt idx="5447">
                  <c:v>39663.95833327563</c:v>
                </c:pt>
                <c:pt idx="5448">
                  <c:v>39663.999999942003</c:v>
                </c:pt>
                <c:pt idx="5449">
                  <c:v>39664.041666608675</c:v>
                </c:pt>
                <c:pt idx="5450">
                  <c:v>39664.083333275397</c:v>
                </c:pt>
                <c:pt idx="5451">
                  <c:v>39664.124999942003</c:v>
                </c:pt>
                <c:pt idx="5452">
                  <c:v>39664.166666608675</c:v>
                </c:pt>
                <c:pt idx="5453">
                  <c:v>39664.208333275397</c:v>
                </c:pt>
                <c:pt idx="5454">
                  <c:v>39664.249999942003</c:v>
                </c:pt>
                <c:pt idx="5455">
                  <c:v>39664.2916666085</c:v>
                </c:pt>
                <c:pt idx="5456">
                  <c:v>39664.333333275397</c:v>
                </c:pt>
                <c:pt idx="5457">
                  <c:v>39664.374999942214</c:v>
                </c:pt>
                <c:pt idx="5458">
                  <c:v>39664.416666608697</c:v>
                </c:pt>
                <c:pt idx="5459">
                  <c:v>39664.458333275506</c:v>
                </c:pt>
                <c:pt idx="5460">
                  <c:v>39664.499999942003</c:v>
                </c:pt>
                <c:pt idx="5461">
                  <c:v>39664.541666608675</c:v>
                </c:pt>
                <c:pt idx="5462">
                  <c:v>39664.583333275303</c:v>
                </c:pt>
                <c:pt idx="5463">
                  <c:v>39664.624999942003</c:v>
                </c:pt>
                <c:pt idx="5464">
                  <c:v>39664.666666608675</c:v>
                </c:pt>
                <c:pt idx="5465">
                  <c:v>39664.708333275303</c:v>
                </c:pt>
                <c:pt idx="5466">
                  <c:v>39664.749999942003</c:v>
                </c:pt>
                <c:pt idx="5467">
                  <c:v>39664.7916666085</c:v>
                </c:pt>
                <c:pt idx="5468">
                  <c:v>39664.833333275303</c:v>
                </c:pt>
                <c:pt idx="5469">
                  <c:v>39664.874999942214</c:v>
                </c:pt>
                <c:pt idx="5470">
                  <c:v>39664.916666608697</c:v>
                </c:pt>
                <c:pt idx="5471">
                  <c:v>39664.958333275506</c:v>
                </c:pt>
                <c:pt idx="5472">
                  <c:v>39664.999999942003</c:v>
                </c:pt>
                <c:pt idx="5473">
                  <c:v>39665.041666608595</c:v>
                </c:pt>
                <c:pt idx="5474">
                  <c:v>39665.083333275303</c:v>
                </c:pt>
                <c:pt idx="5475">
                  <c:v>39665.124999942003</c:v>
                </c:pt>
                <c:pt idx="5476">
                  <c:v>39665.166666608595</c:v>
                </c:pt>
                <c:pt idx="5477">
                  <c:v>39665.208333275303</c:v>
                </c:pt>
                <c:pt idx="5478">
                  <c:v>39665.249999942003</c:v>
                </c:pt>
                <c:pt idx="5479">
                  <c:v>39665.291666608435</c:v>
                </c:pt>
                <c:pt idx="5480">
                  <c:v>39665.333333275303</c:v>
                </c:pt>
                <c:pt idx="5481">
                  <c:v>39665.374999942214</c:v>
                </c:pt>
                <c:pt idx="5482">
                  <c:v>39665.416666608602</c:v>
                </c:pt>
                <c:pt idx="5483">
                  <c:v>39665.458333275506</c:v>
                </c:pt>
                <c:pt idx="5484">
                  <c:v>39665.499999942003</c:v>
                </c:pt>
                <c:pt idx="5485">
                  <c:v>39665.541666608675</c:v>
                </c:pt>
                <c:pt idx="5486">
                  <c:v>39665.583333275397</c:v>
                </c:pt>
                <c:pt idx="5487">
                  <c:v>39665.624999942098</c:v>
                </c:pt>
                <c:pt idx="5488">
                  <c:v>39665.666666608784</c:v>
                </c:pt>
                <c:pt idx="5489">
                  <c:v>39665.708333275499</c:v>
                </c:pt>
                <c:pt idx="5490">
                  <c:v>39665.7499999422</c:v>
                </c:pt>
                <c:pt idx="5491">
                  <c:v>39665.791666608697</c:v>
                </c:pt>
                <c:pt idx="5492">
                  <c:v>39665.833333275601</c:v>
                </c:pt>
                <c:pt idx="5493">
                  <c:v>39665.874999942476</c:v>
                </c:pt>
                <c:pt idx="5494">
                  <c:v>39665.916666609002</c:v>
                </c:pt>
                <c:pt idx="5495">
                  <c:v>39665.958333275907</c:v>
                </c:pt>
                <c:pt idx="5496">
                  <c:v>39665.999999942411</c:v>
                </c:pt>
                <c:pt idx="5497">
                  <c:v>39666.041666609075</c:v>
                </c:pt>
                <c:pt idx="5498">
                  <c:v>39666.083333275797</c:v>
                </c:pt>
                <c:pt idx="5499">
                  <c:v>39666.124999942498</c:v>
                </c:pt>
                <c:pt idx="5500">
                  <c:v>39666.166666609184</c:v>
                </c:pt>
                <c:pt idx="5501">
                  <c:v>39666.208333275899</c:v>
                </c:pt>
                <c:pt idx="5502">
                  <c:v>39666.2499999426</c:v>
                </c:pt>
                <c:pt idx="5503">
                  <c:v>39666.291666609024</c:v>
                </c:pt>
                <c:pt idx="5504">
                  <c:v>39666.333333276169</c:v>
                </c:pt>
                <c:pt idx="5505">
                  <c:v>39666.374999942891</c:v>
                </c:pt>
                <c:pt idx="5506">
                  <c:v>39666.416666609402</c:v>
                </c:pt>
                <c:pt idx="5507">
                  <c:v>39666.458333276365</c:v>
                </c:pt>
                <c:pt idx="5508">
                  <c:v>39666.499999942796</c:v>
                </c:pt>
                <c:pt idx="5509">
                  <c:v>39666.541666609475</c:v>
                </c:pt>
                <c:pt idx="5510">
                  <c:v>39666.583333276212</c:v>
                </c:pt>
                <c:pt idx="5511">
                  <c:v>39666.624999942898</c:v>
                </c:pt>
                <c:pt idx="5512">
                  <c:v>39666.666666609584</c:v>
                </c:pt>
                <c:pt idx="5513">
                  <c:v>39666.708333276343</c:v>
                </c:pt>
                <c:pt idx="5514">
                  <c:v>39666.749999943</c:v>
                </c:pt>
                <c:pt idx="5515">
                  <c:v>39666.791666609424</c:v>
                </c:pt>
                <c:pt idx="5516">
                  <c:v>39666.833333276569</c:v>
                </c:pt>
                <c:pt idx="5517">
                  <c:v>39666.874999943211</c:v>
                </c:pt>
                <c:pt idx="5518">
                  <c:v>39666.916666609803</c:v>
                </c:pt>
                <c:pt idx="5519">
                  <c:v>39666.95833327678</c:v>
                </c:pt>
                <c:pt idx="5520">
                  <c:v>39666.999999943197</c:v>
                </c:pt>
                <c:pt idx="5521">
                  <c:v>39667.041666609875</c:v>
                </c:pt>
                <c:pt idx="5522">
                  <c:v>39667.083333276612</c:v>
                </c:pt>
                <c:pt idx="5523">
                  <c:v>39667.124999943284</c:v>
                </c:pt>
                <c:pt idx="5524">
                  <c:v>39667.166666609985</c:v>
                </c:pt>
                <c:pt idx="5525">
                  <c:v>39667.208333276743</c:v>
                </c:pt>
                <c:pt idx="5526">
                  <c:v>39667.2499999434</c:v>
                </c:pt>
                <c:pt idx="5527">
                  <c:v>39667.291666609846</c:v>
                </c:pt>
                <c:pt idx="5528">
                  <c:v>39667.333333276969</c:v>
                </c:pt>
                <c:pt idx="5529">
                  <c:v>39667.374999943611</c:v>
                </c:pt>
                <c:pt idx="5530">
                  <c:v>39667.416666610196</c:v>
                </c:pt>
                <c:pt idx="5531">
                  <c:v>39667.458333277187</c:v>
                </c:pt>
                <c:pt idx="5532">
                  <c:v>39667.499999943597</c:v>
                </c:pt>
                <c:pt idx="5533">
                  <c:v>39667.541666610174</c:v>
                </c:pt>
                <c:pt idx="5534">
                  <c:v>39667.583333277013</c:v>
                </c:pt>
                <c:pt idx="5535">
                  <c:v>39667.624999943684</c:v>
                </c:pt>
                <c:pt idx="5536">
                  <c:v>39667.666666610174</c:v>
                </c:pt>
                <c:pt idx="5537">
                  <c:v>39667.708333277202</c:v>
                </c:pt>
                <c:pt idx="5538">
                  <c:v>39667.749999943801</c:v>
                </c:pt>
                <c:pt idx="5539">
                  <c:v>39667.791666610152</c:v>
                </c:pt>
                <c:pt idx="5540">
                  <c:v>39667.833333277202</c:v>
                </c:pt>
                <c:pt idx="5541">
                  <c:v>39667.874999944099</c:v>
                </c:pt>
                <c:pt idx="5542">
                  <c:v>39667.916666610596</c:v>
                </c:pt>
                <c:pt idx="5543">
                  <c:v>39667.958333277544</c:v>
                </c:pt>
                <c:pt idx="5544">
                  <c:v>39667.999999943997</c:v>
                </c:pt>
                <c:pt idx="5545">
                  <c:v>39668.041666610574</c:v>
                </c:pt>
                <c:pt idx="5546">
                  <c:v>39668.083333277398</c:v>
                </c:pt>
                <c:pt idx="5547">
                  <c:v>39668.124999944099</c:v>
                </c:pt>
                <c:pt idx="5548">
                  <c:v>39668.166666610574</c:v>
                </c:pt>
                <c:pt idx="5549">
                  <c:v>39668.208333277602</c:v>
                </c:pt>
                <c:pt idx="5550">
                  <c:v>39668.249999944201</c:v>
                </c:pt>
                <c:pt idx="5551">
                  <c:v>39668.291666610552</c:v>
                </c:pt>
                <c:pt idx="5552">
                  <c:v>39668.333333277602</c:v>
                </c:pt>
                <c:pt idx="5553">
                  <c:v>39668.374999944499</c:v>
                </c:pt>
                <c:pt idx="5554">
                  <c:v>39668.416666610996</c:v>
                </c:pt>
                <c:pt idx="5555">
                  <c:v>39668.458333277929</c:v>
                </c:pt>
                <c:pt idx="5556">
                  <c:v>39668.499999944397</c:v>
                </c:pt>
                <c:pt idx="5557">
                  <c:v>39668.541666610974</c:v>
                </c:pt>
                <c:pt idx="5558">
                  <c:v>39668.583333277798</c:v>
                </c:pt>
                <c:pt idx="5559">
                  <c:v>39668.624999944499</c:v>
                </c:pt>
                <c:pt idx="5560">
                  <c:v>39668.666666611047</c:v>
                </c:pt>
                <c:pt idx="5561">
                  <c:v>39668.708333278191</c:v>
                </c:pt>
                <c:pt idx="5562">
                  <c:v>39668.749999944703</c:v>
                </c:pt>
                <c:pt idx="5563">
                  <c:v>39668.79166661101</c:v>
                </c:pt>
                <c:pt idx="5564">
                  <c:v>39668.833333278213</c:v>
                </c:pt>
                <c:pt idx="5565">
                  <c:v>39668.87499994503</c:v>
                </c:pt>
                <c:pt idx="5566">
                  <c:v>39668.916666611476</c:v>
                </c:pt>
                <c:pt idx="5567">
                  <c:v>39668.958333278475</c:v>
                </c:pt>
                <c:pt idx="5568">
                  <c:v>39668.999999944899</c:v>
                </c:pt>
                <c:pt idx="5569">
                  <c:v>39669.041666611367</c:v>
                </c:pt>
                <c:pt idx="5570">
                  <c:v>39669.083333278453</c:v>
                </c:pt>
                <c:pt idx="5571">
                  <c:v>39669.124999945001</c:v>
                </c:pt>
                <c:pt idx="5572">
                  <c:v>39669.166666611447</c:v>
                </c:pt>
                <c:pt idx="5573">
                  <c:v>39669.208333278599</c:v>
                </c:pt>
                <c:pt idx="5574">
                  <c:v>39669.249999945103</c:v>
                </c:pt>
                <c:pt idx="5575">
                  <c:v>39669.291666611411</c:v>
                </c:pt>
                <c:pt idx="5576">
                  <c:v>39669.333333278613</c:v>
                </c:pt>
                <c:pt idx="5577">
                  <c:v>39669.374999945212</c:v>
                </c:pt>
                <c:pt idx="5578">
                  <c:v>39669.416666611884</c:v>
                </c:pt>
                <c:pt idx="5579">
                  <c:v>39669.458333278875</c:v>
                </c:pt>
                <c:pt idx="5580">
                  <c:v>39669.499999945285</c:v>
                </c:pt>
                <c:pt idx="5581">
                  <c:v>39669.541666611796</c:v>
                </c:pt>
                <c:pt idx="5582">
                  <c:v>39669.583333278853</c:v>
                </c:pt>
                <c:pt idx="5583">
                  <c:v>39669.624999945401</c:v>
                </c:pt>
                <c:pt idx="5584">
                  <c:v>39669.666666611949</c:v>
                </c:pt>
                <c:pt idx="5585">
                  <c:v>39669.708333278999</c:v>
                </c:pt>
                <c:pt idx="5586">
                  <c:v>39669.749999945503</c:v>
                </c:pt>
                <c:pt idx="5587">
                  <c:v>39669.791666611905</c:v>
                </c:pt>
                <c:pt idx="5588">
                  <c:v>39669.833333279013</c:v>
                </c:pt>
                <c:pt idx="5589">
                  <c:v>39669.874999945612</c:v>
                </c:pt>
                <c:pt idx="5590">
                  <c:v>39669.916666612284</c:v>
                </c:pt>
                <c:pt idx="5591">
                  <c:v>39669.958333279254</c:v>
                </c:pt>
                <c:pt idx="5592">
                  <c:v>39669.9999999457</c:v>
                </c:pt>
                <c:pt idx="5593">
                  <c:v>39670.041666612196</c:v>
                </c:pt>
                <c:pt idx="5594">
                  <c:v>39670.083333279203</c:v>
                </c:pt>
                <c:pt idx="5595">
                  <c:v>39670.124999945801</c:v>
                </c:pt>
                <c:pt idx="5596">
                  <c:v>39670.166666612349</c:v>
                </c:pt>
                <c:pt idx="5597">
                  <c:v>39670.208333279203</c:v>
                </c:pt>
                <c:pt idx="5598">
                  <c:v>39670.249999945903</c:v>
                </c:pt>
                <c:pt idx="5599">
                  <c:v>39670.291666612306</c:v>
                </c:pt>
                <c:pt idx="5600">
                  <c:v>39670.333333279297</c:v>
                </c:pt>
                <c:pt idx="5601">
                  <c:v>39670.374999946238</c:v>
                </c:pt>
                <c:pt idx="5602">
                  <c:v>39670.416666612684</c:v>
                </c:pt>
                <c:pt idx="5603">
                  <c:v>39670.458333279654</c:v>
                </c:pt>
                <c:pt idx="5604">
                  <c:v>39670.499999946143</c:v>
                </c:pt>
                <c:pt idx="5605">
                  <c:v>39670.541666612597</c:v>
                </c:pt>
                <c:pt idx="5606">
                  <c:v>39670.583333279603</c:v>
                </c:pt>
                <c:pt idx="5607">
                  <c:v>39670.624999946202</c:v>
                </c:pt>
                <c:pt idx="5608">
                  <c:v>39670.666666612749</c:v>
                </c:pt>
                <c:pt idx="5609">
                  <c:v>39670.708333279603</c:v>
                </c:pt>
                <c:pt idx="5610">
                  <c:v>39670.749999946303</c:v>
                </c:pt>
                <c:pt idx="5611">
                  <c:v>39670.791666612706</c:v>
                </c:pt>
                <c:pt idx="5612">
                  <c:v>39670.833333279697</c:v>
                </c:pt>
                <c:pt idx="5613">
                  <c:v>39670.874999946645</c:v>
                </c:pt>
                <c:pt idx="5614">
                  <c:v>39670.916666613084</c:v>
                </c:pt>
                <c:pt idx="5615">
                  <c:v>39670.958333280054</c:v>
                </c:pt>
                <c:pt idx="5616">
                  <c:v>39670.999999946602</c:v>
                </c:pt>
                <c:pt idx="5617">
                  <c:v>39671.041666612997</c:v>
                </c:pt>
                <c:pt idx="5618">
                  <c:v>39671.083333280003</c:v>
                </c:pt>
                <c:pt idx="5619">
                  <c:v>39671.124999946602</c:v>
                </c:pt>
                <c:pt idx="5620">
                  <c:v>39671.166666613077</c:v>
                </c:pt>
                <c:pt idx="5621">
                  <c:v>39671.208333280003</c:v>
                </c:pt>
                <c:pt idx="5622">
                  <c:v>39671.249999946711</c:v>
                </c:pt>
                <c:pt idx="5623">
                  <c:v>39671.291666613019</c:v>
                </c:pt>
                <c:pt idx="5624">
                  <c:v>39671.333333280098</c:v>
                </c:pt>
                <c:pt idx="5625">
                  <c:v>39671.374999947046</c:v>
                </c:pt>
                <c:pt idx="5626">
                  <c:v>39671.416666613484</c:v>
                </c:pt>
                <c:pt idx="5627">
                  <c:v>39671.458333280243</c:v>
                </c:pt>
                <c:pt idx="5628">
                  <c:v>39671.499999947002</c:v>
                </c:pt>
                <c:pt idx="5629">
                  <c:v>39671.541666613397</c:v>
                </c:pt>
                <c:pt idx="5630">
                  <c:v>39671.583333280301</c:v>
                </c:pt>
                <c:pt idx="5631">
                  <c:v>39671.624999947002</c:v>
                </c:pt>
                <c:pt idx="5632">
                  <c:v>39671.666666613477</c:v>
                </c:pt>
                <c:pt idx="5633">
                  <c:v>39671.708333280403</c:v>
                </c:pt>
                <c:pt idx="5634">
                  <c:v>39671.749999947097</c:v>
                </c:pt>
                <c:pt idx="5635">
                  <c:v>39671.791666613419</c:v>
                </c:pt>
                <c:pt idx="5636">
                  <c:v>39671.833333280498</c:v>
                </c:pt>
                <c:pt idx="5637">
                  <c:v>39671.874999947213</c:v>
                </c:pt>
                <c:pt idx="5638">
                  <c:v>39671.916666613884</c:v>
                </c:pt>
                <c:pt idx="5639">
                  <c:v>39671.958333280643</c:v>
                </c:pt>
                <c:pt idx="5640">
                  <c:v>39671.9999999473</c:v>
                </c:pt>
                <c:pt idx="5641">
                  <c:v>39672.041666613826</c:v>
                </c:pt>
                <c:pt idx="5642">
                  <c:v>39672.083333280701</c:v>
                </c:pt>
                <c:pt idx="5643">
                  <c:v>39672.124999947402</c:v>
                </c:pt>
                <c:pt idx="5644">
                  <c:v>39672.166666614074</c:v>
                </c:pt>
                <c:pt idx="5645">
                  <c:v>39672.208333280803</c:v>
                </c:pt>
                <c:pt idx="5646">
                  <c:v>39672.249999947497</c:v>
                </c:pt>
                <c:pt idx="5647">
                  <c:v>39672.291666613921</c:v>
                </c:pt>
                <c:pt idx="5648">
                  <c:v>39672.333333280898</c:v>
                </c:pt>
                <c:pt idx="5649">
                  <c:v>39672.374999947613</c:v>
                </c:pt>
                <c:pt idx="5650">
                  <c:v>39672.416666614285</c:v>
                </c:pt>
                <c:pt idx="5651">
                  <c:v>39672.458333281043</c:v>
                </c:pt>
                <c:pt idx="5652">
                  <c:v>39672.4999999477</c:v>
                </c:pt>
                <c:pt idx="5653">
                  <c:v>39672.541666614226</c:v>
                </c:pt>
                <c:pt idx="5654">
                  <c:v>39672.583333281102</c:v>
                </c:pt>
                <c:pt idx="5655">
                  <c:v>39672.624999947802</c:v>
                </c:pt>
                <c:pt idx="5656">
                  <c:v>39672.666666614474</c:v>
                </c:pt>
                <c:pt idx="5657">
                  <c:v>39672.708333281204</c:v>
                </c:pt>
                <c:pt idx="5658">
                  <c:v>39672.749999947897</c:v>
                </c:pt>
                <c:pt idx="5659">
                  <c:v>39672.791666614321</c:v>
                </c:pt>
                <c:pt idx="5660">
                  <c:v>39672.833333281284</c:v>
                </c:pt>
                <c:pt idx="5661">
                  <c:v>39672.874999948246</c:v>
                </c:pt>
                <c:pt idx="5662">
                  <c:v>39672.916666614685</c:v>
                </c:pt>
                <c:pt idx="5663">
                  <c:v>39672.958333281553</c:v>
                </c:pt>
                <c:pt idx="5664">
                  <c:v>39672.999999948202</c:v>
                </c:pt>
                <c:pt idx="5665">
                  <c:v>39673.041666614627</c:v>
                </c:pt>
                <c:pt idx="5666">
                  <c:v>39673.083333281502</c:v>
                </c:pt>
                <c:pt idx="5667">
                  <c:v>39673.124999948202</c:v>
                </c:pt>
                <c:pt idx="5668">
                  <c:v>39673.166666614874</c:v>
                </c:pt>
                <c:pt idx="5669">
                  <c:v>39673.208333281596</c:v>
                </c:pt>
                <c:pt idx="5670">
                  <c:v>39673.249999948297</c:v>
                </c:pt>
                <c:pt idx="5671">
                  <c:v>39673.291666614721</c:v>
                </c:pt>
                <c:pt idx="5672">
                  <c:v>39673.333333281684</c:v>
                </c:pt>
                <c:pt idx="5673">
                  <c:v>39673.374999948654</c:v>
                </c:pt>
                <c:pt idx="5674">
                  <c:v>39673.4166666151</c:v>
                </c:pt>
                <c:pt idx="5675">
                  <c:v>39673.458333281953</c:v>
                </c:pt>
                <c:pt idx="5676">
                  <c:v>39673.499999948603</c:v>
                </c:pt>
                <c:pt idx="5677">
                  <c:v>39673.541666615019</c:v>
                </c:pt>
                <c:pt idx="5678">
                  <c:v>39673.583333281902</c:v>
                </c:pt>
                <c:pt idx="5679">
                  <c:v>39673.624999948603</c:v>
                </c:pt>
                <c:pt idx="5680">
                  <c:v>39673.6666666151</c:v>
                </c:pt>
                <c:pt idx="5681">
                  <c:v>39673.708333281997</c:v>
                </c:pt>
                <c:pt idx="5682">
                  <c:v>39673.749999948697</c:v>
                </c:pt>
                <c:pt idx="5683">
                  <c:v>39673.791666615041</c:v>
                </c:pt>
                <c:pt idx="5684">
                  <c:v>39673.833333282098</c:v>
                </c:pt>
                <c:pt idx="5685">
                  <c:v>39673.874999949054</c:v>
                </c:pt>
                <c:pt idx="5686">
                  <c:v>39673.9166666155</c:v>
                </c:pt>
                <c:pt idx="5687">
                  <c:v>39673.958333282353</c:v>
                </c:pt>
                <c:pt idx="5688">
                  <c:v>39673.999999949003</c:v>
                </c:pt>
                <c:pt idx="5689">
                  <c:v>39674.04166661542</c:v>
                </c:pt>
                <c:pt idx="5690">
                  <c:v>39674.083333282302</c:v>
                </c:pt>
                <c:pt idx="5691">
                  <c:v>39674.124999949003</c:v>
                </c:pt>
                <c:pt idx="5692">
                  <c:v>39674.1666666155</c:v>
                </c:pt>
                <c:pt idx="5693">
                  <c:v>39674.208333282397</c:v>
                </c:pt>
                <c:pt idx="5694">
                  <c:v>39674.249999949097</c:v>
                </c:pt>
                <c:pt idx="5695">
                  <c:v>39674.291666615441</c:v>
                </c:pt>
                <c:pt idx="5696">
                  <c:v>39674.333333282499</c:v>
                </c:pt>
                <c:pt idx="5697">
                  <c:v>39674.374999949243</c:v>
                </c:pt>
                <c:pt idx="5698">
                  <c:v>39674.4166666159</c:v>
                </c:pt>
                <c:pt idx="5699">
                  <c:v>39674.458333282753</c:v>
                </c:pt>
                <c:pt idx="5700">
                  <c:v>39674.499999949301</c:v>
                </c:pt>
                <c:pt idx="5701">
                  <c:v>39674.541666615849</c:v>
                </c:pt>
                <c:pt idx="5702">
                  <c:v>39674.583333282702</c:v>
                </c:pt>
                <c:pt idx="5703">
                  <c:v>39674.624999949403</c:v>
                </c:pt>
                <c:pt idx="5704">
                  <c:v>39674.666666616104</c:v>
                </c:pt>
                <c:pt idx="5705">
                  <c:v>39674.708333282797</c:v>
                </c:pt>
                <c:pt idx="5706">
                  <c:v>39674.749999949498</c:v>
                </c:pt>
                <c:pt idx="5707">
                  <c:v>39674.791666615944</c:v>
                </c:pt>
                <c:pt idx="5708">
                  <c:v>39674.833333282899</c:v>
                </c:pt>
                <c:pt idx="5709">
                  <c:v>39674.874999949643</c:v>
                </c:pt>
                <c:pt idx="5710">
                  <c:v>39674.9166666163</c:v>
                </c:pt>
                <c:pt idx="5711">
                  <c:v>39674.958333283153</c:v>
                </c:pt>
                <c:pt idx="5712">
                  <c:v>39674.999999949701</c:v>
                </c:pt>
                <c:pt idx="5713">
                  <c:v>39675.041666616249</c:v>
                </c:pt>
                <c:pt idx="5714">
                  <c:v>39675.083333283103</c:v>
                </c:pt>
                <c:pt idx="5715">
                  <c:v>39675.124999949803</c:v>
                </c:pt>
                <c:pt idx="5716">
                  <c:v>39675.166666616475</c:v>
                </c:pt>
                <c:pt idx="5717">
                  <c:v>39675.208333283197</c:v>
                </c:pt>
                <c:pt idx="5718">
                  <c:v>39675.249999949898</c:v>
                </c:pt>
                <c:pt idx="5719">
                  <c:v>39675.291666616344</c:v>
                </c:pt>
                <c:pt idx="5720">
                  <c:v>39675.333333283284</c:v>
                </c:pt>
                <c:pt idx="5721">
                  <c:v>39675.374999950203</c:v>
                </c:pt>
                <c:pt idx="5722">
                  <c:v>39675.416666616802</c:v>
                </c:pt>
                <c:pt idx="5723">
                  <c:v>39675.458333283612</c:v>
                </c:pt>
                <c:pt idx="5724">
                  <c:v>39675.499999950196</c:v>
                </c:pt>
                <c:pt idx="5725">
                  <c:v>39675.541666616875</c:v>
                </c:pt>
                <c:pt idx="5726">
                  <c:v>39675.583333283597</c:v>
                </c:pt>
                <c:pt idx="5727">
                  <c:v>39675.624999950276</c:v>
                </c:pt>
                <c:pt idx="5728">
                  <c:v>39675.666666616984</c:v>
                </c:pt>
                <c:pt idx="5729">
                  <c:v>39675.708333283685</c:v>
                </c:pt>
                <c:pt idx="5730">
                  <c:v>39675.7499999504</c:v>
                </c:pt>
                <c:pt idx="5731">
                  <c:v>39675.791666616824</c:v>
                </c:pt>
                <c:pt idx="5732">
                  <c:v>39675.833333283801</c:v>
                </c:pt>
                <c:pt idx="5733">
                  <c:v>39675.874999950611</c:v>
                </c:pt>
                <c:pt idx="5734">
                  <c:v>39675.916666617195</c:v>
                </c:pt>
                <c:pt idx="5735">
                  <c:v>39675.958333284107</c:v>
                </c:pt>
                <c:pt idx="5736">
                  <c:v>39675.999999950604</c:v>
                </c:pt>
                <c:pt idx="5737">
                  <c:v>39676.0416666171</c:v>
                </c:pt>
                <c:pt idx="5738">
                  <c:v>39676.083333283997</c:v>
                </c:pt>
                <c:pt idx="5739">
                  <c:v>39676.124999950684</c:v>
                </c:pt>
                <c:pt idx="5740">
                  <c:v>39676.166666617166</c:v>
                </c:pt>
                <c:pt idx="5741">
                  <c:v>39676.208333284099</c:v>
                </c:pt>
                <c:pt idx="5742">
                  <c:v>39676.2499999508</c:v>
                </c:pt>
                <c:pt idx="5743">
                  <c:v>39676.291666617151</c:v>
                </c:pt>
                <c:pt idx="5744">
                  <c:v>39676.333333284201</c:v>
                </c:pt>
                <c:pt idx="5745">
                  <c:v>39676.374999951011</c:v>
                </c:pt>
                <c:pt idx="5746">
                  <c:v>39676.416666617595</c:v>
                </c:pt>
                <c:pt idx="5747">
                  <c:v>39676.458333284514</c:v>
                </c:pt>
                <c:pt idx="5748">
                  <c:v>39676.499999950996</c:v>
                </c:pt>
                <c:pt idx="5749">
                  <c:v>39676.541666617501</c:v>
                </c:pt>
                <c:pt idx="5750">
                  <c:v>39676.583333284398</c:v>
                </c:pt>
                <c:pt idx="5751">
                  <c:v>39676.624999951084</c:v>
                </c:pt>
                <c:pt idx="5752">
                  <c:v>39676.666666617566</c:v>
                </c:pt>
                <c:pt idx="5753">
                  <c:v>39676.708333284543</c:v>
                </c:pt>
                <c:pt idx="5754">
                  <c:v>39676.749999951186</c:v>
                </c:pt>
                <c:pt idx="5755">
                  <c:v>39676.791666617552</c:v>
                </c:pt>
                <c:pt idx="5756">
                  <c:v>39676.833333284601</c:v>
                </c:pt>
                <c:pt idx="5757">
                  <c:v>39676.874999951302</c:v>
                </c:pt>
                <c:pt idx="5758">
                  <c:v>39676.916666618003</c:v>
                </c:pt>
                <c:pt idx="5759">
                  <c:v>39676.958333284929</c:v>
                </c:pt>
                <c:pt idx="5760">
                  <c:v>39676.999999951375</c:v>
                </c:pt>
                <c:pt idx="5761">
                  <c:v>39677.041666618075</c:v>
                </c:pt>
                <c:pt idx="5762">
                  <c:v>39677.083333284798</c:v>
                </c:pt>
                <c:pt idx="5763">
                  <c:v>39677.124999951484</c:v>
                </c:pt>
                <c:pt idx="5764">
                  <c:v>39677.166666618185</c:v>
                </c:pt>
                <c:pt idx="5765">
                  <c:v>39677.208333284943</c:v>
                </c:pt>
                <c:pt idx="5766">
                  <c:v>39677.249999951586</c:v>
                </c:pt>
                <c:pt idx="5767">
                  <c:v>39677.291666618046</c:v>
                </c:pt>
                <c:pt idx="5768">
                  <c:v>39677.333333285002</c:v>
                </c:pt>
                <c:pt idx="5769">
                  <c:v>39677.374999951702</c:v>
                </c:pt>
                <c:pt idx="5770">
                  <c:v>39677.416666618403</c:v>
                </c:pt>
                <c:pt idx="5771">
                  <c:v>39677.458333285213</c:v>
                </c:pt>
                <c:pt idx="5772">
                  <c:v>39677.499999951775</c:v>
                </c:pt>
                <c:pt idx="5773">
                  <c:v>39677.541666618476</c:v>
                </c:pt>
                <c:pt idx="5774">
                  <c:v>39677.583333285198</c:v>
                </c:pt>
                <c:pt idx="5775">
                  <c:v>39677.624999951884</c:v>
                </c:pt>
                <c:pt idx="5776">
                  <c:v>39677.666666618585</c:v>
                </c:pt>
                <c:pt idx="5777">
                  <c:v>39677.7083332853</c:v>
                </c:pt>
                <c:pt idx="5778">
                  <c:v>39677.749999952001</c:v>
                </c:pt>
                <c:pt idx="5779">
                  <c:v>39677.791666618446</c:v>
                </c:pt>
                <c:pt idx="5780">
                  <c:v>39677.833333285402</c:v>
                </c:pt>
                <c:pt idx="5781">
                  <c:v>39677.874999952212</c:v>
                </c:pt>
                <c:pt idx="5782">
                  <c:v>39677.916666618803</c:v>
                </c:pt>
                <c:pt idx="5783">
                  <c:v>39677.958333285613</c:v>
                </c:pt>
                <c:pt idx="5784">
                  <c:v>39677.999999952197</c:v>
                </c:pt>
                <c:pt idx="5785">
                  <c:v>39678.041666618876</c:v>
                </c:pt>
                <c:pt idx="5786">
                  <c:v>39678.083333285598</c:v>
                </c:pt>
                <c:pt idx="5787">
                  <c:v>39678.124999952284</c:v>
                </c:pt>
                <c:pt idx="5788">
                  <c:v>39678.166666618985</c:v>
                </c:pt>
                <c:pt idx="5789">
                  <c:v>39678.2083332857</c:v>
                </c:pt>
                <c:pt idx="5790">
                  <c:v>39678.249999952401</c:v>
                </c:pt>
                <c:pt idx="5791">
                  <c:v>39678.291666618847</c:v>
                </c:pt>
                <c:pt idx="5792">
                  <c:v>39678.333333285802</c:v>
                </c:pt>
                <c:pt idx="5793">
                  <c:v>39678.374999952612</c:v>
                </c:pt>
                <c:pt idx="5794">
                  <c:v>39678.416666619196</c:v>
                </c:pt>
                <c:pt idx="5795">
                  <c:v>39678.458333286129</c:v>
                </c:pt>
                <c:pt idx="5796">
                  <c:v>39678.499999952597</c:v>
                </c:pt>
                <c:pt idx="5797">
                  <c:v>39678.541666619174</c:v>
                </c:pt>
                <c:pt idx="5798">
                  <c:v>39678.583333285998</c:v>
                </c:pt>
                <c:pt idx="5799">
                  <c:v>39678.624999952684</c:v>
                </c:pt>
                <c:pt idx="5800">
                  <c:v>39678.666666619174</c:v>
                </c:pt>
                <c:pt idx="5801">
                  <c:v>39678.708333286202</c:v>
                </c:pt>
                <c:pt idx="5802">
                  <c:v>39678.749999952801</c:v>
                </c:pt>
                <c:pt idx="5803">
                  <c:v>39678.791666619167</c:v>
                </c:pt>
                <c:pt idx="5804">
                  <c:v>39678.833333286202</c:v>
                </c:pt>
                <c:pt idx="5805">
                  <c:v>39678.874999953012</c:v>
                </c:pt>
                <c:pt idx="5806">
                  <c:v>39678.916666619596</c:v>
                </c:pt>
                <c:pt idx="5807">
                  <c:v>39678.95833328653</c:v>
                </c:pt>
                <c:pt idx="5808">
                  <c:v>39678.999999952997</c:v>
                </c:pt>
                <c:pt idx="5809">
                  <c:v>39679.041666619574</c:v>
                </c:pt>
                <c:pt idx="5810">
                  <c:v>39679.083333286399</c:v>
                </c:pt>
                <c:pt idx="5811">
                  <c:v>39679.124999953085</c:v>
                </c:pt>
                <c:pt idx="5812">
                  <c:v>39679.166666619574</c:v>
                </c:pt>
                <c:pt idx="5813">
                  <c:v>39679.208333286602</c:v>
                </c:pt>
                <c:pt idx="5814">
                  <c:v>39679.249999953194</c:v>
                </c:pt>
                <c:pt idx="5815">
                  <c:v>39679.291666619567</c:v>
                </c:pt>
                <c:pt idx="5816">
                  <c:v>39679.333333286602</c:v>
                </c:pt>
                <c:pt idx="5817">
                  <c:v>39679.374999953303</c:v>
                </c:pt>
                <c:pt idx="5818">
                  <c:v>39679.416666620011</c:v>
                </c:pt>
                <c:pt idx="5819">
                  <c:v>39679.458333286944</c:v>
                </c:pt>
                <c:pt idx="5820">
                  <c:v>39679.499999953376</c:v>
                </c:pt>
                <c:pt idx="5821">
                  <c:v>39679.541666620084</c:v>
                </c:pt>
                <c:pt idx="5822">
                  <c:v>39679.583333286799</c:v>
                </c:pt>
                <c:pt idx="5823">
                  <c:v>39679.624999953485</c:v>
                </c:pt>
                <c:pt idx="5824">
                  <c:v>39679.666666620185</c:v>
                </c:pt>
                <c:pt idx="5825">
                  <c:v>39679.708333287002</c:v>
                </c:pt>
                <c:pt idx="5826">
                  <c:v>39679.749999953594</c:v>
                </c:pt>
                <c:pt idx="5827">
                  <c:v>39679.791666620076</c:v>
                </c:pt>
                <c:pt idx="5828">
                  <c:v>39679.833333287002</c:v>
                </c:pt>
                <c:pt idx="5829">
                  <c:v>39679.874999953703</c:v>
                </c:pt>
                <c:pt idx="5830">
                  <c:v>39679.916666620396</c:v>
                </c:pt>
                <c:pt idx="5831">
                  <c:v>39679.958333287213</c:v>
                </c:pt>
                <c:pt idx="5832">
                  <c:v>39679.999999953776</c:v>
                </c:pt>
                <c:pt idx="5833">
                  <c:v>39680.041666620484</c:v>
                </c:pt>
                <c:pt idx="5834">
                  <c:v>39680.083333287199</c:v>
                </c:pt>
                <c:pt idx="5835">
                  <c:v>39680.1249999539</c:v>
                </c:pt>
                <c:pt idx="5836">
                  <c:v>39680.166666620586</c:v>
                </c:pt>
                <c:pt idx="5837">
                  <c:v>39680.208333287301</c:v>
                </c:pt>
                <c:pt idx="5838">
                  <c:v>39680.249999954001</c:v>
                </c:pt>
                <c:pt idx="5839">
                  <c:v>39680.291666620476</c:v>
                </c:pt>
                <c:pt idx="5840">
                  <c:v>39680.333333287403</c:v>
                </c:pt>
                <c:pt idx="5841">
                  <c:v>39680.374999954212</c:v>
                </c:pt>
                <c:pt idx="5842">
                  <c:v>39680.416666620797</c:v>
                </c:pt>
                <c:pt idx="5843">
                  <c:v>39680.458333287643</c:v>
                </c:pt>
                <c:pt idx="5844">
                  <c:v>39680.499999954198</c:v>
                </c:pt>
                <c:pt idx="5845">
                  <c:v>39680.541666620884</c:v>
                </c:pt>
                <c:pt idx="5846">
                  <c:v>39680.583333287599</c:v>
                </c:pt>
                <c:pt idx="5847">
                  <c:v>39680.6249999543</c:v>
                </c:pt>
                <c:pt idx="5848">
                  <c:v>39680.666666620986</c:v>
                </c:pt>
                <c:pt idx="5849">
                  <c:v>39680.708333287701</c:v>
                </c:pt>
                <c:pt idx="5850">
                  <c:v>39680.749999954402</c:v>
                </c:pt>
                <c:pt idx="5851">
                  <c:v>39680.791666620877</c:v>
                </c:pt>
                <c:pt idx="5852">
                  <c:v>39680.833333287803</c:v>
                </c:pt>
                <c:pt idx="5853">
                  <c:v>39680.874999954613</c:v>
                </c:pt>
                <c:pt idx="5854">
                  <c:v>39680.916666621197</c:v>
                </c:pt>
                <c:pt idx="5855">
                  <c:v>39680.958333288152</c:v>
                </c:pt>
                <c:pt idx="5856">
                  <c:v>39680.999999954598</c:v>
                </c:pt>
                <c:pt idx="5857">
                  <c:v>39681.041666621175</c:v>
                </c:pt>
                <c:pt idx="5858">
                  <c:v>39681.083333287999</c:v>
                </c:pt>
                <c:pt idx="5859">
                  <c:v>39681.1249999547</c:v>
                </c:pt>
                <c:pt idx="5860">
                  <c:v>39681.166666621197</c:v>
                </c:pt>
                <c:pt idx="5861">
                  <c:v>39681.208333288203</c:v>
                </c:pt>
                <c:pt idx="5862">
                  <c:v>39681.249999954802</c:v>
                </c:pt>
                <c:pt idx="5863">
                  <c:v>39681.291666621182</c:v>
                </c:pt>
                <c:pt idx="5864">
                  <c:v>39681.333333288203</c:v>
                </c:pt>
                <c:pt idx="5865">
                  <c:v>39681.374999955013</c:v>
                </c:pt>
                <c:pt idx="5866">
                  <c:v>39681.416666621597</c:v>
                </c:pt>
                <c:pt idx="5867">
                  <c:v>39681.458333288552</c:v>
                </c:pt>
                <c:pt idx="5868">
                  <c:v>39681.499999954998</c:v>
                </c:pt>
                <c:pt idx="5869">
                  <c:v>39681.541666621575</c:v>
                </c:pt>
                <c:pt idx="5870">
                  <c:v>39681.583333288399</c:v>
                </c:pt>
                <c:pt idx="5871">
                  <c:v>39681.6249999551</c:v>
                </c:pt>
                <c:pt idx="5872">
                  <c:v>39681.666666621597</c:v>
                </c:pt>
                <c:pt idx="5873">
                  <c:v>39681.708333288603</c:v>
                </c:pt>
                <c:pt idx="5874">
                  <c:v>39681.749999955195</c:v>
                </c:pt>
                <c:pt idx="5875">
                  <c:v>39681.791666621582</c:v>
                </c:pt>
                <c:pt idx="5876">
                  <c:v>39681.833333288603</c:v>
                </c:pt>
                <c:pt idx="5877">
                  <c:v>39681.874999955297</c:v>
                </c:pt>
                <c:pt idx="5878">
                  <c:v>39681.916666621997</c:v>
                </c:pt>
                <c:pt idx="5879">
                  <c:v>39681.958333288967</c:v>
                </c:pt>
                <c:pt idx="5880">
                  <c:v>39681.999999955384</c:v>
                </c:pt>
                <c:pt idx="5881">
                  <c:v>39682.041666622084</c:v>
                </c:pt>
                <c:pt idx="5882">
                  <c:v>39682.083333289003</c:v>
                </c:pt>
                <c:pt idx="5883">
                  <c:v>39682.124999955595</c:v>
                </c:pt>
                <c:pt idx="5884">
                  <c:v>39682.166666622274</c:v>
                </c:pt>
                <c:pt idx="5885">
                  <c:v>39682.208333289003</c:v>
                </c:pt>
                <c:pt idx="5886">
                  <c:v>39682.249999955675</c:v>
                </c:pt>
                <c:pt idx="5887">
                  <c:v>39682.291666622157</c:v>
                </c:pt>
                <c:pt idx="5888">
                  <c:v>39682.333333289098</c:v>
                </c:pt>
                <c:pt idx="5889">
                  <c:v>39682.374999955799</c:v>
                </c:pt>
                <c:pt idx="5890">
                  <c:v>39682.416666622499</c:v>
                </c:pt>
                <c:pt idx="5891">
                  <c:v>39682.458333289243</c:v>
                </c:pt>
                <c:pt idx="5892">
                  <c:v>39682.4999999559</c:v>
                </c:pt>
                <c:pt idx="5893">
                  <c:v>39682.541666622594</c:v>
                </c:pt>
                <c:pt idx="5894">
                  <c:v>39682.583333289302</c:v>
                </c:pt>
                <c:pt idx="5895">
                  <c:v>39682.624999956002</c:v>
                </c:pt>
                <c:pt idx="5896">
                  <c:v>39682.666666622674</c:v>
                </c:pt>
                <c:pt idx="5897">
                  <c:v>39682.708333289411</c:v>
                </c:pt>
                <c:pt idx="5898">
                  <c:v>39682.749999956097</c:v>
                </c:pt>
                <c:pt idx="5899">
                  <c:v>39682.791666622557</c:v>
                </c:pt>
                <c:pt idx="5900">
                  <c:v>39682.833333289498</c:v>
                </c:pt>
                <c:pt idx="5901">
                  <c:v>39682.874999956213</c:v>
                </c:pt>
                <c:pt idx="5902">
                  <c:v>39682.916666622899</c:v>
                </c:pt>
                <c:pt idx="5903">
                  <c:v>39682.958333289753</c:v>
                </c:pt>
                <c:pt idx="5904">
                  <c:v>39682.999999956301</c:v>
                </c:pt>
                <c:pt idx="5905">
                  <c:v>39683.041666622994</c:v>
                </c:pt>
                <c:pt idx="5906">
                  <c:v>39683.083333289702</c:v>
                </c:pt>
                <c:pt idx="5907">
                  <c:v>39683.124999956402</c:v>
                </c:pt>
                <c:pt idx="5908">
                  <c:v>39683.166666623074</c:v>
                </c:pt>
                <c:pt idx="5909">
                  <c:v>39683.208333289796</c:v>
                </c:pt>
                <c:pt idx="5910">
                  <c:v>39683.249999956497</c:v>
                </c:pt>
                <c:pt idx="5911">
                  <c:v>39683.291666622958</c:v>
                </c:pt>
                <c:pt idx="5912">
                  <c:v>39683.333333289898</c:v>
                </c:pt>
                <c:pt idx="5913">
                  <c:v>39683.374999956613</c:v>
                </c:pt>
                <c:pt idx="5914">
                  <c:v>39683.4166666233</c:v>
                </c:pt>
                <c:pt idx="5915">
                  <c:v>39683.458333290269</c:v>
                </c:pt>
                <c:pt idx="5916">
                  <c:v>39683.499999956701</c:v>
                </c:pt>
                <c:pt idx="5917">
                  <c:v>39683.541666623227</c:v>
                </c:pt>
                <c:pt idx="5918">
                  <c:v>39683.583333290211</c:v>
                </c:pt>
                <c:pt idx="5919">
                  <c:v>39683.624999956803</c:v>
                </c:pt>
                <c:pt idx="5920">
                  <c:v>39683.666666623474</c:v>
                </c:pt>
                <c:pt idx="5921">
                  <c:v>39683.708333290211</c:v>
                </c:pt>
                <c:pt idx="5922">
                  <c:v>39683.749999956897</c:v>
                </c:pt>
                <c:pt idx="5923">
                  <c:v>39683.791666623321</c:v>
                </c:pt>
                <c:pt idx="5924">
                  <c:v>39683.833333290298</c:v>
                </c:pt>
                <c:pt idx="5925">
                  <c:v>39683.874999957043</c:v>
                </c:pt>
                <c:pt idx="5926">
                  <c:v>39683.9166666237</c:v>
                </c:pt>
                <c:pt idx="5927">
                  <c:v>39683.95833329067</c:v>
                </c:pt>
                <c:pt idx="5928">
                  <c:v>39683.999999957101</c:v>
                </c:pt>
                <c:pt idx="5929">
                  <c:v>39684.041666623627</c:v>
                </c:pt>
                <c:pt idx="5930">
                  <c:v>39684.083333290611</c:v>
                </c:pt>
                <c:pt idx="5931">
                  <c:v>39684.124999957196</c:v>
                </c:pt>
                <c:pt idx="5932">
                  <c:v>39684.166666623874</c:v>
                </c:pt>
                <c:pt idx="5933">
                  <c:v>39684.208333290611</c:v>
                </c:pt>
                <c:pt idx="5934">
                  <c:v>39684.249999957276</c:v>
                </c:pt>
                <c:pt idx="5935">
                  <c:v>39684.291666623722</c:v>
                </c:pt>
                <c:pt idx="5936">
                  <c:v>39684.333333290699</c:v>
                </c:pt>
                <c:pt idx="5937">
                  <c:v>39684.374999957399</c:v>
                </c:pt>
                <c:pt idx="5938">
                  <c:v>39684.416666624202</c:v>
                </c:pt>
                <c:pt idx="5939">
                  <c:v>39684.45833329107</c:v>
                </c:pt>
                <c:pt idx="5940">
                  <c:v>39684.499999957501</c:v>
                </c:pt>
                <c:pt idx="5941">
                  <c:v>39684.541666624194</c:v>
                </c:pt>
                <c:pt idx="5942">
                  <c:v>39684.583333291012</c:v>
                </c:pt>
                <c:pt idx="5943">
                  <c:v>39684.624999957596</c:v>
                </c:pt>
                <c:pt idx="5944">
                  <c:v>39684.666666624304</c:v>
                </c:pt>
                <c:pt idx="5945">
                  <c:v>39684.708333291012</c:v>
                </c:pt>
                <c:pt idx="5946">
                  <c:v>39684.749999957676</c:v>
                </c:pt>
                <c:pt idx="5947">
                  <c:v>39684.791666624165</c:v>
                </c:pt>
                <c:pt idx="5948">
                  <c:v>39684.833333291099</c:v>
                </c:pt>
                <c:pt idx="5949">
                  <c:v>39684.874999957799</c:v>
                </c:pt>
                <c:pt idx="5950">
                  <c:v>39684.916666624602</c:v>
                </c:pt>
                <c:pt idx="5951">
                  <c:v>39684.958333291353</c:v>
                </c:pt>
                <c:pt idx="5952">
                  <c:v>39684.999999957901</c:v>
                </c:pt>
                <c:pt idx="5953">
                  <c:v>39685.041666624595</c:v>
                </c:pt>
                <c:pt idx="5954">
                  <c:v>39685.083333291303</c:v>
                </c:pt>
                <c:pt idx="5955">
                  <c:v>39685.124999958003</c:v>
                </c:pt>
                <c:pt idx="5956">
                  <c:v>39685.166666624675</c:v>
                </c:pt>
                <c:pt idx="5957">
                  <c:v>39685.208333291397</c:v>
                </c:pt>
                <c:pt idx="5958">
                  <c:v>39685.249999958098</c:v>
                </c:pt>
                <c:pt idx="5959">
                  <c:v>39685.291666624566</c:v>
                </c:pt>
                <c:pt idx="5960">
                  <c:v>39685.333333291499</c:v>
                </c:pt>
                <c:pt idx="5961">
                  <c:v>39685.374999958243</c:v>
                </c:pt>
                <c:pt idx="5962">
                  <c:v>39685.416666625002</c:v>
                </c:pt>
                <c:pt idx="5963">
                  <c:v>39685.458333291768</c:v>
                </c:pt>
                <c:pt idx="5964">
                  <c:v>39685.499999958301</c:v>
                </c:pt>
                <c:pt idx="5965">
                  <c:v>39685.541666624995</c:v>
                </c:pt>
                <c:pt idx="5966">
                  <c:v>39685.583333291703</c:v>
                </c:pt>
                <c:pt idx="5967">
                  <c:v>39685.624999958403</c:v>
                </c:pt>
                <c:pt idx="5968">
                  <c:v>39685.666666625075</c:v>
                </c:pt>
                <c:pt idx="5969">
                  <c:v>39685.708333291797</c:v>
                </c:pt>
                <c:pt idx="5970">
                  <c:v>39685.749999958498</c:v>
                </c:pt>
                <c:pt idx="5971">
                  <c:v>39685.791666624966</c:v>
                </c:pt>
                <c:pt idx="5972">
                  <c:v>39685.833333291899</c:v>
                </c:pt>
                <c:pt idx="5973">
                  <c:v>39685.874999958643</c:v>
                </c:pt>
                <c:pt idx="5974">
                  <c:v>39685.9166666253</c:v>
                </c:pt>
                <c:pt idx="5975">
                  <c:v>39685.958333292285</c:v>
                </c:pt>
                <c:pt idx="5976">
                  <c:v>39685.999999958702</c:v>
                </c:pt>
                <c:pt idx="5977">
                  <c:v>39686.041666625249</c:v>
                </c:pt>
                <c:pt idx="5978">
                  <c:v>39686.083333292212</c:v>
                </c:pt>
                <c:pt idx="5979">
                  <c:v>39686.124999958811</c:v>
                </c:pt>
                <c:pt idx="5980">
                  <c:v>39686.166666625475</c:v>
                </c:pt>
                <c:pt idx="5981">
                  <c:v>39686.208333292212</c:v>
                </c:pt>
                <c:pt idx="5982">
                  <c:v>39686.249999958898</c:v>
                </c:pt>
                <c:pt idx="5983">
                  <c:v>39686.291666625344</c:v>
                </c:pt>
                <c:pt idx="5984">
                  <c:v>39686.333333292299</c:v>
                </c:pt>
                <c:pt idx="5985">
                  <c:v>39686.374999959153</c:v>
                </c:pt>
                <c:pt idx="5986">
                  <c:v>39686.416666625701</c:v>
                </c:pt>
                <c:pt idx="5987">
                  <c:v>39686.458333292685</c:v>
                </c:pt>
                <c:pt idx="5988">
                  <c:v>39686.499999959102</c:v>
                </c:pt>
                <c:pt idx="5989">
                  <c:v>39686.54166662565</c:v>
                </c:pt>
                <c:pt idx="5990">
                  <c:v>39686.583333292612</c:v>
                </c:pt>
                <c:pt idx="5991">
                  <c:v>39686.624999959196</c:v>
                </c:pt>
                <c:pt idx="5992">
                  <c:v>39686.666666625875</c:v>
                </c:pt>
                <c:pt idx="5993">
                  <c:v>39686.708333292612</c:v>
                </c:pt>
                <c:pt idx="5994">
                  <c:v>39686.749999959284</c:v>
                </c:pt>
                <c:pt idx="5995">
                  <c:v>39686.791666625744</c:v>
                </c:pt>
                <c:pt idx="5996">
                  <c:v>39686.833333292743</c:v>
                </c:pt>
                <c:pt idx="5997">
                  <c:v>39686.874999959553</c:v>
                </c:pt>
                <c:pt idx="5998">
                  <c:v>39686.916666626203</c:v>
                </c:pt>
                <c:pt idx="5999">
                  <c:v>39686.9583332931</c:v>
                </c:pt>
                <c:pt idx="6000">
                  <c:v>39686.999999959502</c:v>
                </c:pt>
                <c:pt idx="6001">
                  <c:v>39687.041666626195</c:v>
                </c:pt>
                <c:pt idx="6002">
                  <c:v>39687.083333293012</c:v>
                </c:pt>
                <c:pt idx="6003">
                  <c:v>39687.124999959597</c:v>
                </c:pt>
                <c:pt idx="6004">
                  <c:v>39687.166666626275</c:v>
                </c:pt>
                <c:pt idx="6005">
                  <c:v>39687.208333293012</c:v>
                </c:pt>
                <c:pt idx="6006">
                  <c:v>39687.249999959684</c:v>
                </c:pt>
                <c:pt idx="6007">
                  <c:v>39687.291666626174</c:v>
                </c:pt>
                <c:pt idx="6008">
                  <c:v>39687.333333293143</c:v>
                </c:pt>
                <c:pt idx="6009">
                  <c:v>39687.374999959953</c:v>
                </c:pt>
                <c:pt idx="6010">
                  <c:v>39687.416666626603</c:v>
                </c:pt>
                <c:pt idx="6011">
                  <c:v>39687.458333293369</c:v>
                </c:pt>
                <c:pt idx="6012">
                  <c:v>39687.499999959902</c:v>
                </c:pt>
                <c:pt idx="6013">
                  <c:v>39687.541666626596</c:v>
                </c:pt>
                <c:pt idx="6014">
                  <c:v>39687.583333293303</c:v>
                </c:pt>
                <c:pt idx="6015">
                  <c:v>39687.624999959997</c:v>
                </c:pt>
                <c:pt idx="6016">
                  <c:v>39687.666666626676</c:v>
                </c:pt>
                <c:pt idx="6017">
                  <c:v>39687.708333293398</c:v>
                </c:pt>
                <c:pt idx="6018">
                  <c:v>39687.749999960084</c:v>
                </c:pt>
                <c:pt idx="6019">
                  <c:v>39687.791666626574</c:v>
                </c:pt>
                <c:pt idx="6020">
                  <c:v>39687.833333293602</c:v>
                </c:pt>
                <c:pt idx="6021">
                  <c:v>39687.874999960201</c:v>
                </c:pt>
                <c:pt idx="6022">
                  <c:v>39687.916666627003</c:v>
                </c:pt>
                <c:pt idx="6023">
                  <c:v>39687.958333293791</c:v>
                </c:pt>
                <c:pt idx="6024">
                  <c:v>39687.999999960186</c:v>
                </c:pt>
                <c:pt idx="6025">
                  <c:v>39688.041666626996</c:v>
                </c:pt>
                <c:pt idx="6026">
                  <c:v>39688.083333293711</c:v>
                </c:pt>
                <c:pt idx="6027">
                  <c:v>39688.124999960375</c:v>
                </c:pt>
                <c:pt idx="6028">
                  <c:v>39688.166666627076</c:v>
                </c:pt>
                <c:pt idx="6029">
                  <c:v>39688.208333293798</c:v>
                </c:pt>
                <c:pt idx="6030">
                  <c:v>39688.249999960484</c:v>
                </c:pt>
                <c:pt idx="6031">
                  <c:v>39688.291666626974</c:v>
                </c:pt>
                <c:pt idx="6032">
                  <c:v>39688.333333294053</c:v>
                </c:pt>
                <c:pt idx="6033">
                  <c:v>39688.374999960601</c:v>
                </c:pt>
                <c:pt idx="6034">
                  <c:v>39688.416666627301</c:v>
                </c:pt>
                <c:pt idx="6035">
                  <c:v>39688.4583332943</c:v>
                </c:pt>
                <c:pt idx="6036">
                  <c:v>39688.499999960586</c:v>
                </c:pt>
                <c:pt idx="6037">
                  <c:v>39688.541666627374</c:v>
                </c:pt>
                <c:pt idx="6038">
                  <c:v>39688.583333294213</c:v>
                </c:pt>
                <c:pt idx="6039">
                  <c:v>39688.624999960775</c:v>
                </c:pt>
                <c:pt idx="6040">
                  <c:v>39688.666666627476</c:v>
                </c:pt>
                <c:pt idx="6041">
                  <c:v>39688.708333294213</c:v>
                </c:pt>
                <c:pt idx="6042">
                  <c:v>39688.749999960884</c:v>
                </c:pt>
                <c:pt idx="6043">
                  <c:v>39688.791666627447</c:v>
                </c:pt>
                <c:pt idx="6044">
                  <c:v>39688.833333294591</c:v>
                </c:pt>
                <c:pt idx="6045">
                  <c:v>39688.874999961103</c:v>
                </c:pt>
                <c:pt idx="6046">
                  <c:v>39688.916666627803</c:v>
                </c:pt>
                <c:pt idx="6047">
                  <c:v>39688.958333294788</c:v>
                </c:pt>
                <c:pt idx="6048">
                  <c:v>39688.999999961175</c:v>
                </c:pt>
                <c:pt idx="6049">
                  <c:v>39689.041666627876</c:v>
                </c:pt>
                <c:pt idx="6050">
                  <c:v>39689.083333294613</c:v>
                </c:pt>
                <c:pt idx="6051">
                  <c:v>39689.124999961175</c:v>
                </c:pt>
                <c:pt idx="6052">
                  <c:v>39689.166666628</c:v>
                </c:pt>
                <c:pt idx="6053">
                  <c:v>39689.208333294853</c:v>
                </c:pt>
                <c:pt idx="6054">
                  <c:v>39689.249999961226</c:v>
                </c:pt>
                <c:pt idx="6055">
                  <c:v>39689.291666627927</c:v>
                </c:pt>
                <c:pt idx="6056">
                  <c:v>39689.333333294999</c:v>
                </c:pt>
                <c:pt idx="6057">
                  <c:v>39689.374999961503</c:v>
                </c:pt>
                <c:pt idx="6058">
                  <c:v>39689.416666628211</c:v>
                </c:pt>
                <c:pt idx="6059">
                  <c:v>39689.458333295188</c:v>
                </c:pt>
                <c:pt idx="6060">
                  <c:v>39689.499999961576</c:v>
                </c:pt>
                <c:pt idx="6061">
                  <c:v>39689.541666628284</c:v>
                </c:pt>
                <c:pt idx="6062">
                  <c:v>39689.583333295013</c:v>
                </c:pt>
                <c:pt idx="6063">
                  <c:v>39689.624999961576</c:v>
                </c:pt>
                <c:pt idx="6064">
                  <c:v>39689.6666666284</c:v>
                </c:pt>
                <c:pt idx="6065">
                  <c:v>39689.708333295202</c:v>
                </c:pt>
                <c:pt idx="6066">
                  <c:v>39689.749999961627</c:v>
                </c:pt>
                <c:pt idx="6067">
                  <c:v>39689.791666628349</c:v>
                </c:pt>
                <c:pt idx="6068">
                  <c:v>39689.833333295202</c:v>
                </c:pt>
                <c:pt idx="6069">
                  <c:v>39689.874999961903</c:v>
                </c:pt>
                <c:pt idx="6070">
                  <c:v>39689.916666628611</c:v>
                </c:pt>
                <c:pt idx="6071">
                  <c:v>39689.958333295552</c:v>
                </c:pt>
                <c:pt idx="6072">
                  <c:v>39689.999999961976</c:v>
                </c:pt>
                <c:pt idx="6073">
                  <c:v>39690.041666628684</c:v>
                </c:pt>
                <c:pt idx="6074">
                  <c:v>39690.083333295399</c:v>
                </c:pt>
                <c:pt idx="6075">
                  <c:v>39690.1249999621</c:v>
                </c:pt>
                <c:pt idx="6076">
                  <c:v>39690.1666666288</c:v>
                </c:pt>
                <c:pt idx="6077">
                  <c:v>39690.208333295603</c:v>
                </c:pt>
                <c:pt idx="6078">
                  <c:v>39690.249999962194</c:v>
                </c:pt>
                <c:pt idx="6079">
                  <c:v>39690.291666628749</c:v>
                </c:pt>
                <c:pt idx="6080">
                  <c:v>39690.333333295603</c:v>
                </c:pt>
                <c:pt idx="6081">
                  <c:v>39690.374999962303</c:v>
                </c:pt>
                <c:pt idx="6082">
                  <c:v>39690.416666629011</c:v>
                </c:pt>
                <c:pt idx="6083">
                  <c:v>39690.458333295952</c:v>
                </c:pt>
                <c:pt idx="6084">
                  <c:v>39690.499999962376</c:v>
                </c:pt>
                <c:pt idx="6085">
                  <c:v>39690.541666629084</c:v>
                </c:pt>
                <c:pt idx="6086">
                  <c:v>39690.583333295799</c:v>
                </c:pt>
                <c:pt idx="6087">
                  <c:v>39690.6249999625</c:v>
                </c:pt>
                <c:pt idx="6088">
                  <c:v>39690.666666629186</c:v>
                </c:pt>
                <c:pt idx="6089">
                  <c:v>39690.708333296068</c:v>
                </c:pt>
                <c:pt idx="6090">
                  <c:v>39690.749999962594</c:v>
                </c:pt>
                <c:pt idx="6091">
                  <c:v>39690.791666629077</c:v>
                </c:pt>
                <c:pt idx="6092">
                  <c:v>39690.833333296207</c:v>
                </c:pt>
                <c:pt idx="6093">
                  <c:v>39690.874999962703</c:v>
                </c:pt>
                <c:pt idx="6094">
                  <c:v>39690.916666629397</c:v>
                </c:pt>
                <c:pt idx="6095">
                  <c:v>39690.958333296396</c:v>
                </c:pt>
                <c:pt idx="6096">
                  <c:v>39690.999999962776</c:v>
                </c:pt>
                <c:pt idx="6097">
                  <c:v>39691.041666629484</c:v>
                </c:pt>
                <c:pt idx="6098">
                  <c:v>39691.083333296243</c:v>
                </c:pt>
                <c:pt idx="6099">
                  <c:v>39691.1249999629</c:v>
                </c:pt>
                <c:pt idx="6100">
                  <c:v>39691.166666629586</c:v>
                </c:pt>
                <c:pt idx="6101">
                  <c:v>39691.208333296468</c:v>
                </c:pt>
                <c:pt idx="6102">
                  <c:v>39691.249999962994</c:v>
                </c:pt>
                <c:pt idx="6103">
                  <c:v>39691.291666629477</c:v>
                </c:pt>
                <c:pt idx="6104">
                  <c:v>39691.333333296607</c:v>
                </c:pt>
                <c:pt idx="6105">
                  <c:v>39691.374999963111</c:v>
                </c:pt>
                <c:pt idx="6106">
                  <c:v>39691.416666629797</c:v>
                </c:pt>
                <c:pt idx="6107">
                  <c:v>39691.458333296796</c:v>
                </c:pt>
                <c:pt idx="6108">
                  <c:v>39691.499999963184</c:v>
                </c:pt>
                <c:pt idx="6109">
                  <c:v>39691.541666629884</c:v>
                </c:pt>
                <c:pt idx="6110">
                  <c:v>39691.583333296643</c:v>
                </c:pt>
                <c:pt idx="6111">
                  <c:v>39691.624999963184</c:v>
                </c:pt>
                <c:pt idx="6112">
                  <c:v>39691.666666629986</c:v>
                </c:pt>
                <c:pt idx="6113">
                  <c:v>39691.708333296869</c:v>
                </c:pt>
                <c:pt idx="6114">
                  <c:v>39691.749999963249</c:v>
                </c:pt>
                <c:pt idx="6115">
                  <c:v>39691.791666629877</c:v>
                </c:pt>
                <c:pt idx="6116">
                  <c:v>39691.833333297014</c:v>
                </c:pt>
                <c:pt idx="6117">
                  <c:v>39691.874999963497</c:v>
                </c:pt>
                <c:pt idx="6118">
                  <c:v>39691.916666630197</c:v>
                </c:pt>
                <c:pt idx="6119">
                  <c:v>39691.958333297196</c:v>
                </c:pt>
                <c:pt idx="6120">
                  <c:v>39691.999999963584</c:v>
                </c:pt>
                <c:pt idx="6121">
                  <c:v>39692.041666630175</c:v>
                </c:pt>
                <c:pt idx="6122">
                  <c:v>39692.083333297043</c:v>
                </c:pt>
                <c:pt idx="6123">
                  <c:v>39692.124999963584</c:v>
                </c:pt>
                <c:pt idx="6124">
                  <c:v>39692.166666630226</c:v>
                </c:pt>
                <c:pt idx="6125">
                  <c:v>39692.208333297203</c:v>
                </c:pt>
                <c:pt idx="6126">
                  <c:v>39692.249999963649</c:v>
                </c:pt>
                <c:pt idx="6127">
                  <c:v>39692.291666630197</c:v>
                </c:pt>
                <c:pt idx="6128">
                  <c:v>39692.333333297203</c:v>
                </c:pt>
                <c:pt idx="6129">
                  <c:v>39692.374999963897</c:v>
                </c:pt>
                <c:pt idx="6130">
                  <c:v>39692.416666630597</c:v>
                </c:pt>
                <c:pt idx="6131">
                  <c:v>39692.458333297567</c:v>
                </c:pt>
                <c:pt idx="6132">
                  <c:v>39692.499999963984</c:v>
                </c:pt>
                <c:pt idx="6133">
                  <c:v>39692.541666630575</c:v>
                </c:pt>
                <c:pt idx="6134">
                  <c:v>39692.583333297443</c:v>
                </c:pt>
                <c:pt idx="6135">
                  <c:v>39692.6249999641</c:v>
                </c:pt>
                <c:pt idx="6136">
                  <c:v>39692.666666630626</c:v>
                </c:pt>
                <c:pt idx="6137">
                  <c:v>39692.708333297611</c:v>
                </c:pt>
                <c:pt idx="6138">
                  <c:v>39692.749999964195</c:v>
                </c:pt>
                <c:pt idx="6139">
                  <c:v>39692.791666630597</c:v>
                </c:pt>
                <c:pt idx="6140">
                  <c:v>39692.833333297611</c:v>
                </c:pt>
                <c:pt idx="6141">
                  <c:v>39692.874999964297</c:v>
                </c:pt>
                <c:pt idx="6142">
                  <c:v>39692.916666630997</c:v>
                </c:pt>
                <c:pt idx="6143">
                  <c:v>39692.958333297975</c:v>
                </c:pt>
                <c:pt idx="6144">
                  <c:v>39692.999999964384</c:v>
                </c:pt>
                <c:pt idx="6145">
                  <c:v>39693.041666630976</c:v>
                </c:pt>
                <c:pt idx="6146">
                  <c:v>39693.083333297953</c:v>
                </c:pt>
                <c:pt idx="6147">
                  <c:v>39693.124999964501</c:v>
                </c:pt>
                <c:pt idx="6148">
                  <c:v>39693.166666631019</c:v>
                </c:pt>
                <c:pt idx="6149">
                  <c:v>39693.208333298091</c:v>
                </c:pt>
                <c:pt idx="6150">
                  <c:v>39693.249999964595</c:v>
                </c:pt>
                <c:pt idx="6151">
                  <c:v>39693.291666630954</c:v>
                </c:pt>
                <c:pt idx="6152">
                  <c:v>39693.333333298215</c:v>
                </c:pt>
                <c:pt idx="6153">
                  <c:v>39693.374999964697</c:v>
                </c:pt>
                <c:pt idx="6154">
                  <c:v>39693.416666631376</c:v>
                </c:pt>
                <c:pt idx="6155">
                  <c:v>39693.458333298426</c:v>
                </c:pt>
                <c:pt idx="6156">
                  <c:v>39693.499999964784</c:v>
                </c:pt>
                <c:pt idx="6157">
                  <c:v>39693.541666631267</c:v>
                </c:pt>
                <c:pt idx="6158">
                  <c:v>39693.583333298353</c:v>
                </c:pt>
                <c:pt idx="6159">
                  <c:v>39693.624999964901</c:v>
                </c:pt>
                <c:pt idx="6160">
                  <c:v>39693.66666663142</c:v>
                </c:pt>
                <c:pt idx="6161">
                  <c:v>39693.708333298491</c:v>
                </c:pt>
                <c:pt idx="6162">
                  <c:v>39693.749999964995</c:v>
                </c:pt>
                <c:pt idx="6163">
                  <c:v>39693.791666631347</c:v>
                </c:pt>
                <c:pt idx="6164">
                  <c:v>39693.833333298615</c:v>
                </c:pt>
                <c:pt idx="6165">
                  <c:v>39693.874999965097</c:v>
                </c:pt>
                <c:pt idx="6166">
                  <c:v>39693.916666631776</c:v>
                </c:pt>
                <c:pt idx="6167">
                  <c:v>39693.958333298826</c:v>
                </c:pt>
                <c:pt idx="6168">
                  <c:v>39693.999999965185</c:v>
                </c:pt>
                <c:pt idx="6169">
                  <c:v>39694.041666631667</c:v>
                </c:pt>
                <c:pt idx="6170">
                  <c:v>39694.083333298753</c:v>
                </c:pt>
                <c:pt idx="6171">
                  <c:v>39694.124999965185</c:v>
                </c:pt>
                <c:pt idx="6172">
                  <c:v>39694.166666631827</c:v>
                </c:pt>
                <c:pt idx="6173">
                  <c:v>39694.208333298899</c:v>
                </c:pt>
                <c:pt idx="6174">
                  <c:v>39694.249999965374</c:v>
                </c:pt>
                <c:pt idx="6175">
                  <c:v>39694.291666631805</c:v>
                </c:pt>
                <c:pt idx="6176">
                  <c:v>39694.333333299022</c:v>
                </c:pt>
                <c:pt idx="6177">
                  <c:v>39694.374999965497</c:v>
                </c:pt>
                <c:pt idx="6178">
                  <c:v>39694.416666632198</c:v>
                </c:pt>
                <c:pt idx="6179">
                  <c:v>39694.458333299219</c:v>
                </c:pt>
                <c:pt idx="6180">
                  <c:v>39694.499999965585</c:v>
                </c:pt>
                <c:pt idx="6181">
                  <c:v>39694.541666632176</c:v>
                </c:pt>
                <c:pt idx="6182">
                  <c:v>39694.583333299153</c:v>
                </c:pt>
                <c:pt idx="6183">
                  <c:v>39694.624999965585</c:v>
                </c:pt>
                <c:pt idx="6184">
                  <c:v>39694.666666632249</c:v>
                </c:pt>
                <c:pt idx="6185">
                  <c:v>39694.708333299212</c:v>
                </c:pt>
                <c:pt idx="6186">
                  <c:v>39694.749999965774</c:v>
                </c:pt>
                <c:pt idx="6187">
                  <c:v>39694.79166663222</c:v>
                </c:pt>
                <c:pt idx="6188">
                  <c:v>39694.833333299212</c:v>
                </c:pt>
                <c:pt idx="6189">
                  <c:v>39694.874999965898</c:v>
                </c:pt>
                <c:pt idx="6190">
                  <c:v>39694.916666632598</c:v>
                </c:pt>
                <c:pt idx="6191">
                  <c:v>39694.958333299575</c:v>
                </c:pt>
                <c:pt idx="6192">
                  <c:v>39694.999999965985</c:v>
                </c:pt>
                <c:pt idx="6193">
                  <c:v>39695.041666632584</c:v>
                </c:pt>
                <c:pt idx="6194">
                  <c:v>39695.083333299553</c:v>
                </c:pt>
                <c:pt idx="6195">
                  <c:v>39695.124999966101</c:v>
                </c:pt>
                <c:pt idx="6196">
                  <c:v>39695.166666632649</c:v>
                </c:pt>
                <c:pt idx="6197">
                  <c:v>39695.208333299612</c:v>
                </c:pt>
                <c:pt idx="6198">
                  <c:v>39695.249999966196</c:v>
                </c:pt>
                <c:pt idx="6199">
                  <c:v>39695.291666632605</c:v>
                </c:pt>
                <c:pt idx="6200">
                  <c:v>39695.333333299612</c:v>
                </c:pt>
                <c:pt idx="6201">
                  <c:v>39695.374999966298</c:v>
                </c:pt>
                <c:pt idx="6202">
                  <c:v>39695.416666632998</c:v>
                </c:pt>
                <c:pt idx="6203">
                  <c:v>39695.458333299997</c:v>
                </c:pt>
                <c:pt idx="6204">
                  <c:v>39695.499999966501</c:v>
                </c:pt>
                <c:pt idx="6205">
                  <c:v>39695.541666633035</c:v>
                </c:pt>
                <c:pt idx="6206">
                  <c:v>39695.583333300012</c:v>
                </c:pt>
                <c:pt idx="6207">
                  <c:v>39695.624999966596</c:v>
                </c:pt>
                <c:pt idx="6208">
                  <c:v>39695.6666666331</c:v>
                </c:pt>
                <c:pt idx="6209">
                  <c:v>39695.708333300012</c:v>
                </c:pt>
                <c:pt idx="6210">
                  <c:v>39695.749999966676</c:v>
                </c:pt>
                <c:pt idx="6211">
                  <c:v>39695.791666633042</c:v>
                </c:pt>
                <c:pt idx="6212">
                  <c:v>39695.833333300099</c:v>
                </c:pt>
                <c:pt idx="6213">
                  <c:v>39695.874999966843</c:v>
                </c:pt>
                <c:pt idx="6214">
                  <c:v>39695.9166666335</c:v>
                </c:pt>
                <c:pt idx="6215">
                  <c:v>39695.958333300368</c:v>
                </c:pt>
                <c:pt idx="6216">
                  <c:v>39695.999999966902</c:v>
                </c:pt>
                <c:pt idx="6217">
                  <c:v>39696.041666633435</c:v>
                </c:pt>
                <c:pt idx="6218">
                  <c:v>39696.083333300303</c:v>
                </c:pt>
                <c:pt idx="6219">
                  <c:v>39696.124999967004</c:v>
                </c:pt>
                <c:pt idx="6220">
                  <c:v>39696.1666666335</c:v>
                </c:pt>
                <c:pt idx="6221">
                  <c:v>39696.208333300397</c:v>
                </c:pt>
                <c:pt idx="6222">
                  <c:v>39696.249999967084</c:v>
                </c:pt>
                <c:pt idx="6223">
                  <c:v>39696.291666633442</c:v>
                </c:pt>
                <c:pt idx="6224">
                  <c:v>39696.333333300499</c:v>
                </c:pt>
                <c:pt idx="6225">
                  <c:v>39696.3749999672</c:v>
                </c:pt>
                <c:pt idx="6226">
                  <c:v>39696.416666633901</c:v>
                </c:pt>
                <c:pt idx="6227">
                  <c:v>39696.458333300769</c:v>
                </c:pt>
                <c:pt idx="6228">
                  <c:v>39696.499999967185</c:v>
                </c:pt>
                <c:pt idx="6229">
                  <c:v>39696.54166663385</c:v>
                </c:pt>
                <c:pt idx="6230">
                  <c:v>39696.583333300703</c:v>
                </c:pt>
                <c:pt idx="6231">
                  <c:v>39696.624999967375</c:v>
                </c:pt>
                <c:pt idx="6232">
                  <c:v>39696.666666634075</c:v>
                </c:pt>
                <c:pt idx="6233">
                  <c:v>39696.708333300798</c:v>
                </c:pt>
                <c:pt idx="6234">
                  <c:v>39696.749999967484</c:v>
                </c:pt>
                <c:pt idx="6235">
                  <c:v>39696.791666633944</c:v>
                </c:pt>
                <c:pt idx="6236">
                  <c:v>39696.833333300943</c:v>
                </c:pt>
                <c:pt idx="6237">
                  <c:v>39696.8749999676</c:v>
                </c:pt>
                <c:pt idx="6238">
                  <c:v>39696.916666634301</c:v>
                </c:pt>
                <c:pt idx="6239">
                  <c:v>39696.958333301169</c:v>
                </c:pt>
                <c:pt idx="6240">
                  <c:v>39696.999999967586</c:v>
                </c:pt>
                <c:pt idx="6241">
                  <c:v>39697.041666634374</c:v>
                </c:pt>
                <c:pt idx="6242">
                  <c:v>39697.083333301103</c:v>
                </c:pt>
                <c:pt idx="6243">
                  <c:v>39697.124999967775</c:v>
                </c:pt>
                <c:pt idx="6244">
                  <c:v>39697.166666634475</c:v>
                </c:pt>
                <c:pt idx="6245">
                  <c:v>39697.208333301198</c:v>
                </c:pt>
                <c:pt idx="6246">
                  <c:v>39697.249999967884</c:v>
                </c:pt>
                <c:pt idx="6247">
                  <c:v>39697.291666634366</c:v>
                </c:pt>
                <c:pt idx="6248">
                  <c:v>39697.3333333013</c:v>
                </c:pt>
                <c:pt idx="6249">
                  <c:v>39697.374999968153</c:v>
                </c:pt>
                <c:pt idx="6250">
                  <c:v>39697.416666634701</c:v>
                </c:pt>
                <c:pt idx="6251">
                  <c:v>39697.458333301569</c:v>
                </c:pt>
                <c:pt idx="6252">
                  <c:v>39697.499999968102</c:v>
                </c:pt>
                <c:pt idx="6253">
                  <c:v>39697.541666634774</c:v>
                </c:pt>
                <c:pt idx="6254">
                  <c:v>39697.583333301503</c:v>
                </c:pt>
                <c:pt idx="6255">
                  <c:v>39697.624999968197</c:v>
                </c:pt>
                <c:pt idx="6256">
                  <c:v>39697.666666634876</c:v>
                </c:pt>
                <c:pt idx="6257">
                  <c:v>39697.708333301598</c:v>
                </c:pt>
                <c:pt idx="6258">
                  <c:v>39697.749999968284</c:v>
                </c:pt>
                <c:pt idx="6259">
                  <c:v>39697.791666634766</c:v>
                </c:pt>
                <c:pt idx="6260">
                  <c:v>39697.8333333017</c:v>
                </c:pt>
                <c:pt idx="6261">
                  <c:v>39697.874999968553</c:v>
                </c:pt>
                <c:pt idx="6262">
                  <c:v>39697.916666635101</c:v>
                </c:pt>
                <c:pt idx="6263">
                  <c:v>39697.958333301991</c:v>
                </c:pt>
                <c:pt idx="6264">
                  <c:v>39697.999999968502</c:v>
                </c:pt>
                <c:pt idx="6265">
                  <c:v>39698.041666635174</c:v>
                </c:pt>
                <c:pt idx="6266">
                  <c:v>39698.083333301911</c:v>
                </c:pt>
                <c:pt idx="6267">
                  <c:v>39698.124999968597</c:v>
                </c:pt>
                <c:pt idx="6268">
                  <c:v>39698.166666635174</c:v>
                </c:pt>
                <c:pt idx="6269">
                  <c:v>39698.208333301998</c:v>
                </c:pt>
                <c:pt idx="6270">
                  <c:v>39698.249999968684</c:v>
                </c:pt>
                <c:pt idx="6271">
                  <c:v>39698.29166663505</c:v>
                </c:pt>
                <c:pt idx="6272">
                  <c:v>39698.333333302202</c:v>
                </c:pt>
                <c:pt idx="6273">
                  <c:v>39698.374999968953</c:v>
                </c:pt>
                <c:pt idx="6274">
                  <c:v>39698.416666635501</c:v>
                </c:pt>
                <c:pt idx="6275">
                  <c:v>39698.458333302391</c:v>
                </c:pt>
                <c:pt idx="6276">
                  <c:v>39698.499999968903</c:v>
                </c:pt>
                <c:pt idx="6277">
                  <c:v>39698.541666635574</c:v>
                </c:pt>
                <c:pt idx="6278">
                  <c:v>39698.583333302297</c:v>
                </c:pt>
                <c:pt idx="6279">
                  <c:v>39698.624999968997</c:v>
                </c:pt>
                <c:pt idx="6280">
                  <c:v>39698.666666635574</c:v>
                </c:pt>
                <c:pt idx="6281">
                  <c:v>39698.708333302398</c:v>
                </c:pt>
                <c:pt idx="6282">
                  <c:v>39698.749999969084</c:v>
                </c:pt>
                <c:pt idx="6283">
                  <c:v>39698.791666635479</c:v>
                </c:pt>
                <c:pt idx="6284">
                  <c:v>39698.833333302602</c:v>
                </c:pt>
                <c:pt idx="6285">
                  <c:v>39698.874999969201</c:v>
                </c:pt>
                <c:pt idx="6286">
                  <c:v>39698.916666635901</c:v>
                </c:pt>
                <c:pt idx="6287">
                  <c:v>39698.958333302791</c:v>
                </c:pt>
                <c:pt idx="6288">
                  <c:v>39698.999999969274</c:v>
                </c:pt>
                <c:pt idx="6289">
                  <c:v>39699.041666635974</c:v>
                </c:pt>
                <c:pt idx="6290">
                  <c:v>39699.083333302697</c:v>
                </c:pt>
                <c:pt idx="6291">
                  <c:v>39699.124999969375</c:v>
                </c:pt>
                <c:pt idx="6292">
                  <c:v>39699.166666636076</c:v>
                </c:pt>
                <c:pt idx="6293">
                  <c:v>39699.208333302799</c:v>
                </c:pt>
                <c:pt idx="6294">
                  <c:v>39699.249999969485</c:v>
                </c:pt>
                <c:pt idx="6295">
                  <c:v>39699.291666635967</c:v>
                </c:pt>
                <c:pt idx="6296">
                  <c:v>39699.333333303002</c:v>
                </c:pt>
                <c:pt idx="6297">
                  <c:v>39699.374999969601</c:v>
                </c:pt>
                <c:pt idx="6298">
                  <c:v>39699.416666636302</c:v>
                </c:pt>
                <c:pt idx="6299">
                  <c:v>39699.458333303199</c:v>
                </c:pt>
                <c:pt idx="6300">
                  <c:v>39699.499999969674</c:v>
                </c:pt>
                <c:pt idx="6301">
                  <c:v>39699.541666636404</c:v>
                </c:pt>
                <c:pt idx="6302">
                  <c:v>39699.583333303097</c:v>
                </c:pt>
                <c:pt idx="6303">
                  <c:v>39699.624999969776</c:v>
                </c:pt>
                <c:pt idx="6304">
                  <c:v>39699.666666636484</c:v>
                </c:pt>
                <c:pt idx="6305">
                  <c:v>39699.708333303199</c:v>
                </c:pt>
                <c:pt idx="6306">
                  <c:v>39699.749999969885</c:v>
                </c:pt>
                <c:pt idx="6307">
                  <c:v>39699.791666636396</c:v>
                </c:pt>
                <c:pt idx="6308">
                  <c:v>39699.833333303301</c:v>
                </c:pt>
                <c:pt idx="6309">
                  <c:v>39699.874999970169</c:v>
                </c:pt>
                <c:pt idx="6310">
                  <c:v>39699.916666636702</c:v>
                </c:pt>
                <c:pt idx="6311">
                  <c:v>39699.958333303599</c:v>
                </c:pt>
                <c:pt idx="6312">
                  <c:v>39699.999999970103</c:v>
                </c:pt>
                <c:pt idx="6313">
                  <c:v>39700.041666636775</c:v>
                </c:pt>
                <c:pt idx="6314">
                  <c:v>39700.083333303497</c:v>
                </c:pt>
                <c:pt idx="6315">
                  <c:v>39700.124999970198</c:v>
                </c:pt>
                <c:pt idx="6316">
                  <c:v>39700.166666636884</c:v>
                </c:pt>
                <c:pt idx="6317">
                  <c:v>39700.208333303599</c:v>
                </c:pt>
                <c:pt idx="6318">
                  <c:v>39700.2499999703</c:v>
                </c:pt>
                <c:pt idx="6319">
                  <c:v>39700.291666636796</c:v>
                </c:pt>
                <c:pt idx="6320">
                  <c:v>39700.333333303701</c:v>
                </c:pt>
                <c:pt idx="6321">
                  <c:v>39700.374999970569</c:v>
                </c:pt>
                <c:pt idx="6322">
                  <c:v>39700.416666637102</c:v>
                </c:pt>
                <c:pt idx="6323">
                  <c:v>39700.458333304006</c:v>
                </c:pt>
                <c:pt idx="6324">
                  <c:v>39700.500000040702</c:v>
                </c:pt>
                <c:pt idx="6325">
                  <c:v>39700.54166670725</c:v>
                </c:pt>
                <c:pt idx="6326">
                  <c:v>39700.583333374212</c:v>
                </c:pt>
                <c:pt idx="6327">
                  <c:v>39700.625000040804</c:v>
                </c:pt>
                <c:pt idx="6328">
                  <c:v>39700.666666707584</c:v>
                </c:pt>
                <c:pt idx="6329">
                  <c:v>39700.708333374299</c:v>
                </c:pt>
                <c:pt idx="6330">
                  <c:v>39700.750000041</c:v>
                </c:pt>
                <c:pt idx="6331">
                  <c:v>39700.791666707424</c:v>
                </c:pt>
                <c:pt idx="6332">
                  <c:v>39700.833333374569</c:v>
                </c:pt>
                <c:pt idx="6333">
                  <c:v>39700.875000041102</c:v>
                </c:pt>
                <c:pt idx="6334">
                  <c:v>39700.916666707803</c:v>
                </c:pt>
                <c:pt idx="6335">
                  <c:v>39700.958333374867</c:v>
                </c:pt>
                <c:pt idx="6336">
                  <c:v>39701.000000041284</c:v>
                </c:pt>
                <c:pt idx="6337">
                  <c:v>39701.041666707984</c:v>
                </c:pt>
                <c:pt idx="6338">
                  <c:v>39701.083333374743</c:v>
                </c:pt>
                <c:pt idx="6339">
                  <c:v>39701.125000041196</c:v>
                </c:pt>
                <c:pt idx="6340">
                  <c:v>39701.166666708101</c:v>
                </c:pt>
                <c:pt idx="6341">
                  <c:v>39701.208333375012</c:v>
                </c:pt>
                <c:pt idx="6342">
                  <c:v>39701.250000041597</c:v>
                </c:pt>
                <c:pt idx="6343">
                  <c:v>39701.291666708174</c:v>
                </c:pt>
                <c:pt idx="6344">
                  <c:v>39701.333333375012</c:v>
                </c:pt>
                <c:pt idx="6345">
                  <c:v>39701.375000041684</c:v>
                </c:pt>
                <c:pt idx="6346">
                  <c:v>39701.416666708399</c:v>
                </c:pt>
                <c:pt idx="6347">
                  <c:v>39701.458333375303</c:v>
                </c:pt>
                <c:pt idx="6348">
                  <c:v>39701.500000041902</c:v>
                </c:pt>
                <c:pt idx="6349">
                  <c:v>39701.541666708596</c:v>
                </c:pt>
                <c:pt idx="6350">
                  <c:v>39701.583333375303</c:v>
                </c:pt>
                <c:pt idx="6351">
                  <c:v>39701.625000041975</c:v>
                </c:pt>
                <c:pt idx="6352">
                  <c:v>39701.666666708676</c:v>
                </c:pt>
                <c:pt idx="6353">
                  <c:v>39701.708333375398</c:v>
                </c:pt>
                <c:pt idx="6354">
                  <c:v>39701.750000042099</c:v>
                </c:pt>
                <c:pt idx="6355">
                  <c:v>39701.791666708727</c:v>
                </c:pt>
                <c:pt idx="6356">
                  <c:v>39701.833333375602</c:v>
                </c:pt>
                <c:pt idx="6357">
                  <c:v>39701.875000042302</c:v>
                </c:pt>
                <c:pt idx="6358">
                  <c:v>39701.916666709003</c:v>
                </c:pt>
                <c:pt idx="6359">
                  <c:v>39701.958333375929</c:v>
                </c:pt>
                <c:pt idx="6360">
                  <c:v>39702.000000042397</c:v>
                </c:pt>
                <c:pt idx="6361">
                  <c:v>39702.041666709185</c:v>
                </c:pt>
                <c:pt idx="6362">
                  <c:v>39702.083333376053</c:v>
                </c:pt>
                <c:pt idx="6363">
                  <c:v>39702.125000042586</c:v>
                </c:pt>
                <c:pt idx="6364">
                  <c:v>39702.166666709185</c:v>
                </c:pt>
                <c:pt idx="6365">
                  <c:v>39702.208333376191</c:v>
                </c:pt>
                <c:pt idx="6366">
                  <c:v>39702.250000042703</c:v>
                </c:pt>
                <c:pt idx="6367">
                  <c:v>39702.291666709134</c:v>
                </c:pt>
                <c:pt idx="6368">
                  <c:v>39702.333333376213</c:v>
                </c:pt>
                <c:pt idx="6369">
                  <c:v>39702.375000042899</c:v>
                </c:pt>
                <c:pt idx="6370">
                  <c:v>39702.4166667096</c:v>
                </c:pt>
                <c:pt idx="6371">
                  <c:v>39702.458333376613</c:v>
                </c:pt>
                <c:pt idx="6372">
                  <c:v>39702.500000043001</c:v>
                </c:pt>
                <c:pt idx="6373">
                  <c:v>39702.541666709585</c:v>
                </c:pt>
                <c:pt idx="6374">
                  <c:v>39702.583333376613</c:v>
                </c:pt>
                <c:pt idx="6375">
                  <c:v>39702.625000043176</c:v>
                </c:pt>
                <c:pt idx="6376">
                  <c:v>39702.666666709876</c:v>
                </c:pt>
                <c:pt idx="6377">
                  <c:v>39702.708333376613</c:v>
                </c:pt>
                <c:pt idx="6378">
                  <c:v>39702.750000043285</c:v>
                </c:pt>
                <c:pt idx="6379">
                  <c:v>39702.791666709767</c:v>
                </c:pt>
                <c:pt idx="6380">
                  <c:v>39702.833333376853</c:v>
                </c:pt>
                <c:pt idx="6381">
                  <c:v>39702.875000043503</c:v>
                </c:pt>
                <c:pt idx="6382">
                  <c:v>39702.916666710204</c:v>
                </c:pt>
                <c:pt idx="6383">
                  <c:v>39702.958333377188</c:v>
                </c:pt>
                <c:pt idx="6384">
                  <c:v>39703.000000043598</c:v>
                </c:pt>
                <c:pt idx="6385">
                  <c:v>39703.041666710174</c:v>
                </c:pt>
                <c:pt idx="6386">
                  <c:v>39703.083333377013</c:v>
                </c:pt>
                <c:pt idx="6387">
                  <c:v>39703.125000043627</c:v>
                </c:pt>
                <c:pt idx="6388">
                  <c:v>39703.166666710349</c:v>
                </c:pt>
                <c:pt idx="6389">
                  <c:v>39703.208333377203</c:v>
                </c:pt>
                <c:pt idx="6390">
                  <c:v>39703.250000043903</c:v>
                </c:pt>
                <c:pt idx="6391">
                  <c:v>39703.291666710305</c:v>
                </c:pt>
                <c:pt idx="6392">
                  <c:v>39703.333333377297</c:v>
                </c:pt>
                <c:pt idx="6393">
                  <c:v>39703.375000043998</c:v>
                </c:pt>
                <c:pt idx="6394">
                  <c:v>39703.4166667108</c:v>
                </c:pt>
                <c:pt idx="6395">
                  <c:v>39703.458333377741</c:v>
                </c:pt>
                <c:pt idx="6396">
                  <c:v>39703.500000044201</c:v>
                </c:pt>
                <c:pt idx="6397">
                  <c:v>39703.541666710749</c:v>
                </c:pt>
                <c:pt idx="6398">
                  <c:v>39703.583333377603</c:v>
                </c:pt>
                <c:pt idx="6399">
                  <c:v>39703.625000044274</c:v>
                </c:pt>
                <c:pt idx="6400">
                  <c:v>39703.666666710975</c:v>
                </c:pt>
                <c:pt idx="6401">
                  <c:v>39703.708333377697</c:v>
                </c:pt>
                <c:pt idx="6402">
                  <c:v>39703.750000044398</c:v>
                </c:pt>
                <c:pt idx="6403">
                  <c:v>39703.791666710786</c:v>
                </c:pt>
                <c:pt idx="6404">
                  <c:v>39703.833333377799</c:v>
                </c:pt>
                <c:pt idx="6405">
                  <c:v>39703.875000044543</c:v>
                </c:pt>
                <c:pt idx="6406">
                  <c:v>39703.916666711186</c:v>
                </c:pt>
                <c:pt idx="6407">
                  <c:v>39703.958333378228</c:v>
                </c:pt>
                <c:pt idx="6408">
                  <c:v>39704.000000044602</c:v>
                </c:pt>
                <c:pt idx="6409">
                  <c:v>39704.041666711077</c:v>
                </c:pt>
                <c:pt idx="6410">
                  <c:v>39704.083333378207</c:v>
                </c:pt>
                <c:pt idx="6411">
                  <c:v>39704.125000044674</c:v>
                </c:pt>
                <c:pt idx="6412">
                  <c:v>39704.166666711149</c:v>
                </c:pt>
                <c:pt idx="6413">
                  <c:v>39704.208333378243</c:v>
                </c:pt>
                <c:pt idx="6414">
                  <c:v>39704.250000044798</c:v>
                </c:pt>
                <c:pt idx="6415">
                  <c:v>39704.291666711106</c:v>
                </c:pt>
                <c:pt idx="6416">
                  <c:v>39704.333333378243</c:v>
                </c:pt>
                <c:pt idx="6417">
                  <c:v>39704.375000045002</c:v>
                </c:pt>
                <c:pt idx="6418">
                  <c:v>39704.416666711586</c:v>
                </c:pt>
                <c:pt idx="6419">
                  <c:v>39704.458333378629</c:v>
                </c:pt>
                <c:pt idx="6420">
                  <c:v>39704.500000045002</c:v>
                </c:pt>
                <c:pt idx="6421">
                  <c:v>39704.541666711477</c:v>
                </c:pt>
                <c:pt idx="6422">
                  <c:v>39704.583333378607</c:v>
                </c:pt>
                <c:pt idx="6423">
                  <c:v>39704.625000045075</c:v>
                </c:pt>
                <c:pt idx="6424">
                  <c:v>39704.66666671155</c:v>
                </c:pt>
                <c:pt idx="6425">
                  <c:v>39704.708333378643</c:v>
                </c:pt>
                <c:pt idx="6426">
                  <c:v>39704.750000045198</c:v>
                </c:pt>
                <c:pt idx="6427">
                  <c:v>39704.791666711506</c:v>
                </c:pt>
                <c:pt idx="6428">
                  <c:v>39704.833333378643</c:v>
                </c:pt>
                <c:pt idx="6429">
                  <c:v>39704.8750000453</c:v>
                </c:pt>
                <c:pt idx="6430">
                  <c:v>39704.916666712001</c:v>
                </c:pt>
                <c:pt idx="6431">
                  <c:v>39704.958333379029</c:v>
                </c:pt>
                <c:pt idx="6432">
                  <c:v>39705.000000045402</c:v>
                </c:pt>
                <c:pt idx="6433">
                  <c:v>39705.04166671195</c:v>
                </c:pt>
                <c:pt idx="6434">
                  <c:v>39705.083333379014</c:v>
                </c:pt>
                <c:pt idx="6435">
                  <c:v>39705.125000045475</c:v>
                </c:pt>
                <c:pt idx="6436">
                  <c:v>39705.166666712175</c:v>
                </c:pt>
                <c:pt idx="6437">
                  <c:v>39705.208333379043</c:v>
                </c:pt>
                <c:pt idx="6438">
                  <c:v>39705.250000045598</c:v>
                </c:pt>
                <c:pt idx="6439">
                  <c:v>39705.291666711986</c:v>
                </c:pt>
                <c:pt idx="6440">
                  <c:v>39705.333333379043</c:v>
                </c:pt>
                <c:pt idx="6441">
                  <c:v>39705.3750000457</c:v>
                </c:pt>
                <c:pt idx="6442">
                  <c:v>39705.416666712401</c:v>
                </c:pt>
                <c:pt idx="6443">
                  <c:v>39705.458333379349</c:v>
                </c:pt>
                <c:pt idx="6444">
                  <c:v>39705.500000045802</c:v>
                </c:pt>
                <c:pt idx="6445">
                  <c:v>39705.541666712474</c:v>
                </c:pt>
                <c:pt idx="6446">
                  <c:v>39705.583333379203</c:v>
                </c:pt>
                <c:pt idx="6447">
                  <c:v>39705.625000045875</c:v>
                </c:pt>
                <c:pt idx="6448">
                  <c:v>39705.666666712576</c:v>
                </c:pt>
                <c:pt idx="6449">
                  <c:v>39705.708333379298</c:v>
                </c:pt>
                <c:pt idx="6450">
                  <c:v>39705.750000045999</c:v>
                </c:pt>
                <c:pt idx="6451">
                  <c:v>39705.791666712394</c:v>
                </c:pt>
                <c:pt idx="6452">
                  <c:v>39705.833333379553</c:v>
                </c:pt>
                <c:pt idx="6453">
                  <c:v>39705.875000046202</c:v>
                </c:pt>
                <c:pt idx="6454">
                  <c:v>39705.916666712801</c:v>
                </c:pt>
                <c:pt idx="6455">
                  <c:v>39705.958333379749</c:v>
                </c:pt>
                <c:pt idx="6456">
                  <c:v>39706.000000046202</c:v>
                </c:pt>
                <c:pt idx="6457">
                  <c:v>39706.041666712874</c:v>
                </c:pt>
                <c:pt idx="6458">
                  <c:v>39706.083333379611</c:v>
                </c:pt>
                <c:pt idx="6459">
                  <c:v>39706.125000046275</c:v>
                </c:pt>
                <c:pt idx="6460">
                  <c:v>39706.166666712976</c:v>
                </c:pt>
                <c:pt idx="6461">
                  <c:v>39706.208333379698</c:v>
                </c:pt>
                <c:pt idx="6462">
                  <c:v>39706.250000046399</c:v>
                </c:pt>
                <c:pt idx="6463">
                  <c:v>39706.291666712794</c:v>
                </c:pt>
                <c:pt idx="6464">
                  <c:v>39706.333333379953</c:v>
                </c:pt>
                <c:pt idx="6465">
                  <c:v>39706.375000046603</c:v>
                </c:pt>
                <c:pt idx="6466">
                  <c:v>39706.416666713194</c:v>
                </c:pt>
                <c:pt idx="6467">
                  <c:v>39706.458333380149</c:v>
                </c:pt>
                <c:pt idx="6468">
                  <c:v>39706.500000046603</c:v>
                </c:pt>
                <c:pt idx="6469">
                  <c:v>39706.541666713099</c:v>
                </c:pt>
                <c:pt idx="6470">
                  <c:v>39706.583333380011</c:v>
                </c:pt>
                <c:pt idx="6471">
                  <c:v>39706.625000046675</c:v>
                </c:pt>
                <c:pt idx="6472">
                  <c:v>39706.666666713158</c:v>
                </c:pt>
                <c:pt idx="6473">
                  <c:v>39706.708333380098</c:v>
                </c:pt>
                <c:pt idx="6474">
                  <c:v>39706.750000046799</c:v>
                </c:pt>
                <c:pt idx="6475">
                  <c:v>39706.791666713245</c:v>
                </c:pt>
                <c:pt idx="6476">
                  <c:v>39706.833333380302</c:v>
                </c:pt>
                <c:pt idx="6477">
                  <c:v>39706.875000047003</c:v>
                </c:pt>
                <c:pt idx="6478">
                  <c:v>39706.916666713674</c:v>
                </c:pt>
                <c:pt idx="6479">
                  <c:v>39706.958333380615</c:v>
                </c:pt>
                <c:pt idx="6480">
                  <c:v>39707.000000047097</c:v>
                </c:pt>
                <c:pt idx="6481">
                  <c:v>39707.041666713558</c:v>
                </c:pt>
                <c:pt idx="6482">
                  <c:v>39707.083333380499</c:v>
                </c:pt>
                <c:pt idx="6483">
                  <c:v>39707.125000047185</c:v>
                </c:pt>
                <c:pt idx="6484">
                  <c:v>39707.166666713667</c:v>
                </c:pt>
                <c:pt idx="6485">
                  <c:v>39707.2083333806</c:v>
                </c:pt>
                <c:pt idx="6486">
                  <c:v>39707.250000047301</c:v>
                </c:pt>
                <c:pt idx="6487">
                  <c:v>39707.291666713645</c:v>
                </c:pt>
                <c:pt idx="6488">
                  <c:v>39707.333333380702</c:v>
                </c:pt>
                <c:pt idx="6489">
                  <c:v>39707.375000047403</c:v>
                </c:pt>
                <c:pt idx="6490">
                  <c:v>39707.416666714103</c:v>
                </c:pt>
                <c:pt idx="6491">
                  <c:v>39707.458333381022</c:v>
                </c:pt>
                <c:pt idx="6492">
                  <c:v>39707.500000047497</c:v>
                </c:pt>
                <c:pt idx="6493">
                  <c:v>39707.541666714184</c:v>
                </c:pt>
                <c:pt idx="6494">
                  <c:v>39707.583333380899</c:v>
                </c:pt>
                <c:pt idx="6495">
                  <c:v>39707.625000047585</c:v>
                </c:pt>
                <c:pt idx="6496">
                  <c:v>39707.666666714184</c:v>
                </c:pt>
                <c:pt idx="6497">
                  <c:v>39707.708333381001</c:v>
                </c:pt>
                <c:pt idx="6498">
                  <c:v>39707.750000047701</c:v>
                </c:pt>
                <c:pt idx="6499">
                  <c:v>39707.791666714118</c:v>
                </c:pt>
                <c:pt idx="6500">
                  <c:v>39707.833333381102</c:v>
                </c:pt>
                <c:pt idx="6501">
                  <c:v>39707.875000047803</c:v>
                </c:pt>
                <c:pt idx="6502">
                  <c:v>39707.916666714496</c:v>
                </c:pt>
                <c:pt idx="6503">
                  <c:v>39707.958333381212</c:v>
                </c:pt>
                <c:pt idx="6504">
                  <c:v>39708.000000047898</c:v>
                </c:pt>
                <c:pt idx="6505">
                  <c:v>39708.041666714584</c:v>
                </c:pt>
                <c:pt idx="6506">
                  <c:v>39708.083333381284</c:v>
                </c:pt>
                <c:pt idx="6507">
                  <c:v>39708.125000047985</c:v>
                </c:pt>
                <c:pt idx="6508">
                  <c:v>39708.166666714584</c:v>
                </c:pt>
                <c:pt idx="6509">
                  <c:v>39708.208333381401</c:v>
                </c:pt>
                <c:pt idx="6510">
                  <c:v>39708.250000048203</c:v>
                </c:pt>
                <c:pt idx="6511">
                  <c:v>39708.291666714518</c:v>
                </c:pt>
                <c:pt idx="6512">
                  <c:v>39708.333333381503</c:v>
                </c:pt>
                <c:pt idx="6513">
                  <c:v>39708.375000048203</c:v>
                </c:pt>
                <c:pt idx="6514">
                  <c:v>39708.416666714897</c:v>
                </c:pt>
                <c:pt idx="6515">
                  <c:v>39708.458333381612</c:v>
                </c:pt>
                <c:pt idx="6516">
                  <c:v>39708.500000048298</c:v>
                </c:pt>
                <c:pt idx="6517">
                  <c:v>39708.541666714984</c:v>
                </c:pt>
                <c:pt idx="6518">
                  <c:v>39708.583333381684</c:v>
                </c:pt>
                <c:pt idx="6519">
                  <c:v>39708.6250000484</c:v>
                </c:pt>
                <c:pt idx="6520">
                  <c:v>39708.666666714984</c:v>
                </c:pt>
                <c:pt idx="6521">
                  <c:v>39708.708333381801</c:v>
                </c:pt>
                <c:pt idx="6522">
                  <c:v>39708.750000048603</c:v>
                </c:pt>
                <c:pt idx="6523">
                  <c:v>39708.791666714904</c:v>
                </c:pt>
                <c:pt idx="6524">
                  <c:v>39708.833333381903</c:v>
                </c:pt>
                <c:pt idx="6525">
                  <c:v>39708.875000048603</c:v>
                </c:pt>
                <c:pt idx="6526">
                  <c:v>39708.916666715275</c:v>
                </c:pt>
                <c:pt idx="6527">
                  <c:v>39708.95833338223</c:v>
                </c:pt>
                <c:pt idx="6528">
                  <c:v>39709.000000048698</c:v>
                </c:pt>
                <c:pt idx="6529">
                  <c:v>39709.041666715166</c:v>
                </c:pt>
                <c:pt idx="6530">
                  <c:v>39709.083333382099</c:v>
                </c:pt>
                <c:pt idx="6531">
                  <c:v>39709.1250000488</c:v>
                </c:pt>
                <c:pt idx="6532">
                  <c:v>39709.166666715297</c:v>
                </c:pt>
                <c:pt idx="6533">
                  <c:v>39709.208333382201</c:v>
                </c:pt>
                <c:pt idx="6534">
                  <c:v>39709.250000049011</c:v>
                </c:pt>
                <c:pt idx="6535">
                  <c:v>39709.29166671526</c:v>
                </c:pt>
                <c:pt idx="6536">
                  <c:v>39709.333333382303</c:v>
                </c:pt>
                <c:pt idx="6537">
                  <c:v>39709.375000049011</c:v>
                </c:pt>
                <c:pt idx="6538">
                  <c:v>39709.416666715675</c:v>
                </c:pt>
                <c:pt idx="6539">
                  <c:v>39709.45833338263</c:v>
                </c:pt>
                <c:pt idx="6540">
                  <c:v>39709.500000049098</c:v>
                </c:pt>
                <c:pt idx="6541">
                  <c:v>39709.541666715566</c:v>
                </c:pt>
                <c:pt idx="6542">
                  <c:v>39709.583333382499</c:v>
                </c:pt>
                <c:pt idx="6543">
                  <c:v>39709.625000049185</c:v>
                </c:pt>
                <c:pt idx="6544">
                  <c:v>39709.666666715697</c:v>
                </c:pt>
                <c:pt idx="6545">
                  <c:v>39709.708333382601</c:v>
                </c:pt>
                <c:pt idx="6546">
                  <c:v>39709.750000049302</c:v>
                </c:pt>
                <c:pt idx="6547">
                  <c:v>39709.791666715675</c:v>
                </c:pt>
                <c:pt idx="6548">
                  <c:v>39709.833333382703</c:v>
                </c:pt>
                <c:pt idx="6549">
                  <c:v>39709.875000049396</c:v>
                </c:pt>
                <c:pt idx="6550">
                  <c:v>39709.916666716097</c:v>
                </c:pt>
                <c:pt idx="6551">
                  <c:v>39709.958333383038</c:v>
                </c:pt>
                <c:pt idx="6552">
                  <c:v>39710.000000049498</c:v>
                </c:pt>
                <c:pt idx="6553">
                  <c:v>39710.041666716184</c:v>
                </c:pt>
                <c:pt idx="6554">
                  <c:v>39710.083333382943</c:v>
                </c:pt>
                <c:pt idx="6555">
                  <c:v>39710.125000049586</c:v>
                </c:pt>
                <c:pt idx="6556">
                  <c:v>39710.166666716184</c:v>
                </c:pt>
                <c:pt idx="6557">
                  <c:v>39710.208333383001</c:v>
                </c:pt>
                <c:pt idx="6558">
                  <c:v>39710.250000049702</c:v>
                </c:pt>
                <c:pt idx="6559">
                  <c:v>39710.291666716133</c:v>
                </c:pt>
                <c:pt idx="6560">
                  <c:v>39710.333333383103</c:v>
                </c:pt>
                <c:pt idx="6561">
                  <c:v>39710.375000049797</c:v>
                </c:pt>
                <c:pt idx="6562">
                  <c:v>39710.416666716497</c:v>
                </c:pt>
                <c:pt idx="6563">
                  <c:v>39710.458333383212</c:v>
                </c:pt>
                <c:pt idx="6564">
                  <c:v>39710.500000049899</c:v>
                </c:pt>
                <c:pt idx="6565">
                  <c:v>39710.541666716585</c:v>
                </c:pt>
                <c:pt idx="6566">
                  <c:v>39710.5833333833</c:v>
                </c:pt>
                <c:pt idx="6567">
                  <c:v>39710.625000049986</c:v>
                </c:pt>
                <c:pt idx="6568">
                  <c:v>39710.666666716585</c:v>
                </c:pt>
                <c:pt idx="6569">
                  <c:v>39710.708333383402</c:v>
                </c:pt>
                <c:pt idx="6570">
                  <c:v>39710.750000050102</c:v>
                </c:pt>
                <c:pt idx="6571">
                  <c:v>39710.791666716534</c:v>
                </c:pt>
                <c:pt idx="6572">
                  <c:v>39710.833333383503</c:v>
                </c:pt>
                <c:pt idx="6573">
                  <c:v>39710.875000050197</c:v>
                </c:pt>
                <c:pt idx="6574">
                  <c:v>39710.916666716897</c:v>
                </c:pt>
                <c:pt idx="6575">
                  <c:v>39710.958333383613</c:v>
                </c:pt>
                <c:pt idx="6576">
                  <c:v>39711.000000050284</c:v>
                </c:pt>
                <c:pt idx="6577">
                  <c:v>39711.041666716985</c:v>
                </c:pt>
                <c:pt idx="6578">
                  <c:v>39711.0833333837</c:v>
                </c:pt>
                <c:pt idx="6579">
                  <c:v>39711.125000050197</c:v>
                </c:pt>
                <c:pt idx="6580">
                  <c:v>39711.166666716985</c:v>
                </c:pt>
                <c:pt idx="6581">
                  <c:v>39711.208333383802</c:v>
                </c:pt>
                <c:pt idx="6582">
                  <c:v>39711.250000050502</c:v>
                </c:pt>
                <c:pt idx="6583">
                  <c:v>39711.291666716927</c:v>
                </c:pt>
                <c:pt idx="6584">
                  <c:v>39711.333333383896</c:v>
                </c:pt>
                <c:pt idx="6585">
                  <c:v>39711.375000050597</c:v>
                </c:pt>
                <c:pt idx="6586">
                  <c:v>39711.416666717276</c:v>
                </c:pt>
                <c:pt idx="6587">
                  <c:v>39711.458333384246</c:v>
                </c:pt>
                <c:pt idx="6588">
                  <c:v>39711.500000050684</c:v>
                </c:pt>
                <c:pt idx="6589">
                  <c:v>39711.541666717174</c:v>
                </c:pt>
                <c:pt idx="6590">
                  <c:v>39711.583333384202</c:v>
                </c:pt>
                <c:pt idx="6591">
                  <c:v>39711.625000050597</c:v>
                </c:pt>
                <c:pt idx="6592">
                  <c:v>39711.666666717327</c:v>
                </c:pt>
                <c:pt idx="6593">
                  <c:v>39711.708333384202</c:v>
                </c:pt>
                <c:pt idx="6594">
                  <c:v>39711.750000050903</c:v>
                </c:pt>
                <c:pt idx="6595">
                  <c:v>39711.791666717276</c:v>
                </c:pt>
                <c:pt idx="6596">
                  <c:v>39711.833333384297</c:v>
                </c:pt>
                <c:pt idx="6597">
                  <c:v>39711.875000050997</c:v>
                </c:pt>
                <c:pt idx="6598">
                  <c:v>39711.916666717676</c:v>
                </c:pt>
                <c:pt idx="6599">
                  <c:v>39711.958333384646</c:v>
                </c:pt>
                <c:pt idx="6600">
                  <c:v>39712.000000051084</c:v>
                </c:pt>
                <c:pt idx="6601">
                  <c:v>39712.041666717574</c:v>
                </c:pt>
                <c:pt idx="6602">
                  <c:v>39712.083333384602</c:v>
                </c:pt>
                <c:pt idx="6603">
                  <c:v>39712.125000051019</c:v>
                </c:pt>
                <c:pt idx="6604">
                  <c:v>39712.166666717727</c:v>
                </c:pt>
                <c:pt idx="6605">
                  <c:v>39712.208333384602</c:v>
                </c:pt>
                <c:pt idx="6606">
                  <c:v>39712.250000051274</c:v>
                </c:pt>
                <c:pt idx="6607">
                  <c:v>39712.291666717705</c:v>
                </c:pt>
                <c:pt idx="6608">
                  <c:v>39712.333333384697</c:v>
                </c:pt>
                <c:pt idx="6609">
                  <c:v>39712.375000051376</c:v>
                </c:pt>
                <c:pt idx="6610">
                  <c:v>39712.416666718098</c:v>
                </c:pt>
                <c:pt idx="6611">
                  <c:v>39712.458333385046</c:v>
                </c:pt>
                <c:pt idx="6612">
                  <c:v>39712.500000051485</c:v>
                </c:pt>
                <c:pt idx="6613">
                  <c:v>39712.541666718185</c:v>
                </c:pt>
                <c:pt idx="6614">
                  <c:v>39712.583333385002</c:v>
                </c:pt>
                <c:pt idx="6615">
                  <c:v>39712.625000051419</c:v>
                </c:pt>
                <c:pt idx="6616">
                  <c:v>39712.666666718185</c:v>
                </c:pt>
                <c:pt idx="6617">
                  <c:v>39712.708333385002</c:v>
                </c:pt>
                <c:pt idx="6618">
                  <c:v>39712.750000051674</c:v>
                </c:pt>
                <c:pt idx="6619">
                  <c:v>39712.791666718149</c:v>
                </c:pt>
                <c:pt idx="6620">
                  <c:v>39712.833333385097</c:v>
                </c:pt>
                <c:pt idx="6621">
                  <c:v>39712.875000051776</c:v>
                </c:pt>
                <c:pt idx="6622">
                  <c:v>39712.916666718498</c:v>
                </c:pt>
                <c:pt idx="6623">
                  <c:v>39712.958333385213</c:v>
                </c:pt>
                <c:pt idx="6624">
                  <c:v>39713.000000051885</c:v>
                </c:pt>
                <c:pt idx="6625">
                  <c:v>39713.041666718585</c:v>
                </c:pt>
                <c:pt idx="6626">
                  <c:v>39713.083333385301</c:v>
                </c:pt>
                <c:pt idx="6627">
                  <c:v>39713.125000051827</c:v>
                </c:pt>
                <c:pt idx="6628">
                  <c:v>39713.166666718585</c:v>
                </c:pt>
                <c:pt idx="6629">
                  <c:v>39713.208333385403</c:v>
                </c:pt>
                <c:pt idx="6630">
                  <c:v>39713.250000052103</c:v>
                </c:pt>
                <c:pt idx="6631">
                  <c:v>39713.291666718549</c:v>
                </c:pt>
                <c:pt idx="6632">
                  <c:v>39713.333333385497</c:v>
                </c:pt>
                <c:pt idx="6633">
                  <c:v>39713.375000052198</c:v>
                </c:pt>
                <c:pt idx="6634">
                  <c:v>39713.416666718898</c:v>
                </c:pt>
                <c:pt idx="6635">
                  <c:v>39713.458333385643</c:v>
                </c:pt>
                <c:pt idx="6636">
                  <c:v>39713.500000052401</c:v>
                </c:pt>
                <c:pt idx="6637">
                  <c:v>39713.541666718986</c:v>
                </c:pt>
                <c:pt idx="6638">
                  <c:v>39713.583333385803</c:v>
                </c:pt>
                <c:pt idx="6639">
                  <c:v>39713.625000052474</c:v>
                </c:pt>
                <c:pt idx="6640">
                  <c:v>39713.666666719175</c:v>
                </c:pt>
                <c:pt idx="6641">
                  <c:v>39713.708333385897</c:v>
                </c:pt>
                <c:pt idx="6642">
                  <c:v>39713.750000052598</c:v>
                </c:pt>
                <c:pt idx="6643">
                  <c:v>39713.791666718986</c:v>
                </c:pt>
                <c:pt idx="6644">
                  <c:v>39713.833333385999</c:v>
                </c:pt>
                <c:pt idx="6645">
                  <c:v>39713.8750000527</c:v>
                </c:pt>
                <c:pt idx="6646">
                  <c:v>39713.9166667194</c:v>
                </c:pt>
                <c:pt idx="6647">
                  <c:v>39713.958333386341</c:v>
                </c:pt>
                <c:pt idx="6648">
                  <c:v>39714.000000052802</c:v>
                </c:pt>
                <c:pt idx="6649">
                  <c:v>39714.041666719349</c:v>
                </c:pt>
                <c:pt idx="6650">
                  <c:v>39714.083333386203</c:v>
                </c:pt>
                <c:pt idx="6651">
                  <c:v>39714.125000052874</c:v>
                </c:pt>
                <c:pt idx="6652">
                  <c:v>39714.166666719575</c:v>
                </c:pt>
                <c:pt idx="6653">
                  <c:v>39714.208333386297</c:v>
                </c:pt>
                <c:pt idx="6654">
                  <c:v>39714.250000052998</c:v>
                </c:pt>
                <c:pt idx="6655">
                  <c:v>39714.291666719386</c:v>
                </c:pt>
                <c:pt idx="6656">
                  <c:v>39714.333333386399</c:v>
                </c:pt>
                <c:pt idx="6657">
                  <c:v>39714.3750000531</c:v>
                </c:pt>
                <c:pt idx="6658">
                  <c:v>39714.416666719801</c:v>
                </c:pt>
                <c:pt idx="6659">
                  <c:v>39714.458333386741</c:v>
                </c:pt>
                <c:pt idx="6660">
                  <c:v>39714.500000053195</c:v>
                </c:pt>
                <c:pt idx="6661">
                  <c:v>39714.54166671975</c:v>
                </c:pt>
                <c:pt idx="6662">
                  <c:v>39714.583333386603</c:v>
                </c:pt>
                <c:pt idx="6663">
                  <c:v>39714.6250000531</c:v>
                </c:pt>
                <c:pt idx="6664">
                  <c:v>39714.666666719975</c:v>
                </c:pt>
                <c:pt idx="6665">
                  <c:v>39714.708333386698</c:v>
                </c:pt>
                <c:pt idx="6666">
                  <c:v>39714.750000053384</c:v>
                </c:pt>
                <c:pt idx="6667">
                  <c:v>39714.791666719844</c:v>
                </c:pt>
                <c:pt idx="6668">
                  <c:v>39714.833333386799</c:v>
                </c:pt>
                <c:pt idx="6669">
                  <c:v>39714.8750000535</c:v>
                </c:pt>
                <c:pt idx="6670">
                  <c:v>39714.916666720201</c:v>
                </c:pt>
                <c:pt idx="6671">
                  <c:v>39714.958333387149</c:v>
                </c:pt>
                <c:pt idx="6672">
                  <c:v>39715.000000053595</c:v>
                </c:pt>
                <c:pt idx="6673">
                  <c:v>39715.041666720186</c:v>
                </c:pt>
                <c:pt idx="6674">
                  <c:v>39715.083333387003</c:v>
                </c:pt>
                <c:pt idx="6675">
                  <c:v>39715.1250000535</c:v>
                </c:pt>
                <c:pt idx="6676">
                  <c:v>39715.166666720375</c:v>
                </c:pt>
                <c:pt idx="6677">
                  <c:v>39715.208333387098</c:v>
                </c:pt>
                <c:pt idx="6678">
                  <c:v>39715.250000053784</c:v>
                </c:pt>
                <c:pt idx="6679">
                  <c:v>39715.291666720259</c:v>
                </c:pt>
                <c:pt idx="6680">
                  <c:v>39715.3333333872</c:v>
                </c:pt>
                <c:pt idx="6681">
                  <c:v>39715.3750000539</c:v>
                </c:pt>
                <c:pt idx="6682">
                  <c:v>39715.416666720601</c:v>
                </c:pt>
                <c:pt idx="6683">
                  <c:v>39715.458333387469</c:v>
                </c:pt>
                <c:pt idx="6684">
                  <c:v>39715.500000054002</c:v>
                </c:pt>
                <c:pt idx="6685">
                  <c:v>39715.541666720674</c:v>
                </c:pt>
                <c:pt idx="6686">
                  <c:v>39715.583333387403</c:v>
                </c:pt>
                <c:pt idx="6687">
                  <c:v>39715.625000054075</c:v>
                </c:pt>
                <c:pt idx="6688">
                  <c:v>39715.666666720776</c:v>
                </c:pt>
                <c:pt idx="6689">
                  <c:v>39715.708333387498</c:v>
                </c:pt>
                <c:pt idx="6690">
                  <c:v>39715.750000054199</c:v>
                </c:pt>
                <c:pt idx="6691">
                  <c:v>39715.791666720666</c:v>
                </c:pt>
                <c:pt idx="6692">
                  <c:v>39715.8333333876</c:v>
                </c:pt>
                <c:pt idx="6693">
                  <c:v>39715.8750000543</c:v>
                </c:pt>
                <c:pt idx="6694">
                  <c:v>39715.916666721001</c:v>
                </c:pt>
                <c:pt idx="6695">
                  <c:v>39715.958333387891</c:v>
                </c:pt>
                <c:pt idx="6696">
                  <c:v>39716.000000054402</c:v>
                </c:pt>
                <c:pt idx="6697">
                  <c:v>39716.041666721074</c:v>
                </c:pt>
                <c:pt idx="6698">
                  <c:v>39716.083333387811</c:v>
                </c:pt>
                <c:pt idx="6699">
                  <c:v>39716.125000054475</c:v>
                </c:pt>
                <c:pt idx="6700">
                  <c:v>39716.166666721176</c:v>
                </c:pt>
                <c:pt idx="6701">
                  <c:v>39716.208333387898</c:v>
                </c:pt>
                <c:pt idx="6702">
                  <c:v>39716.250000054599</c:v>
                </c:pt>
                <c:pt idx="6703">
                  <c:v>39716.291666720994</c:v>
                </c:pt>
                <c:pt idx="6704">
                  <c:v>39716.333333388153</c:v>
                </c:pt>
                <c:pt idx="6705">
                  <c:v>39716.375000054701</c:v>
                </c:pt>
                <c:pt idx="6706">
                  <c:v>39716.416666721401</c:v>
                </c:pt>
                <c:pt idx="6707">
                  <c:v>39716.458333388349</c:v>
                </c:pt>
                <c:pt idx="6708">
                  <c:v>39716.500000054803</c:v>
                </c:pt>
                <c:pt idx="6709">
                  <c:v>39716.541666721474</c:v>
                </c:pt>
                <c:pt idx="6710">
                  <c:v>39716.583333388211</c:v>
                </c:pt>
                <c:pt idx="6711">
                  <c:v>39716.625000054875</c:v>
                </c:pt>
                <c:pt idx="6712">
                  <c:v>39716.666666721576</c:v>
                </c:pt>
                <c:pt idx="6713">
                  <c:v>39716.708333388298</c:v>
                </c:pt>
                <c:pt idx="6714">
                  <c:v>39716.750000054999</c:v>
                </c:pt>
                <c:pt idx="6715">
                  <c:v>39716.791666721423</c:v>
                </c:pt>
                <c:pt idx="6716">
                  <c:v>39716.833333388553</c:v>
                </c:pt>
                <c:pt idx="6717">
                  <c:v>39716.875000055101</c:v>
                </c:pt>
                <c:pt idx="6718">
                  <c:v>39716.916666721801</c:v>
                </c:pt>
                <c:pt idx="6719">
                  <c:v>39716.958333388749</c:v>
                </c:pt>
                <c:pt idx="6720">
                  <c:v>39717.000000055195</c:v>
                </c:pt>
                <c:pt idx="6721">
                  <c:v>39717.041666721874</c:v>
                </c:pt>
                <c:pt idx="6722">
                  <c:v>39717.083333388611</c:v>
                </c:pt>
                <c:pt idx="6723">
                  <c:v>39717.125000055174</c:v>
                </c:pt>
                <c:pt idx="6724">
                  <c:v>39717.166666721976</c:v>
                </c:pt>
                <c:pt idx="6725">
                  <c:v>39717.208333388699</c:v>
                </c:pt>
                <c:pt idx="6726">
                  <c:v>39717.250000055385</c:v>
                </c:pt>
                <c:pt idx="6727">
                  <c:v>39717.291666721867</c:v>
                </c:pt>
                <c:pt idx="6728">
                  <c:v>39717.333333388953</c:v>
                </c:pt>
                <c:pt idx="6729">
                  <c:v>39717.375000055501</c:v>
                </c:pt>
                <c:pt idx="6730">
                  <c:v>39717.416666722202</c:v>
                </c:pt>
                <c:pt idx="6731">
                  <c:v>39717.458333389164</c:v>
                </c:pt>
                <c:pt idx="6732">
                  <c:v>39717.500000055596</c:v>
                </c:pt>
                <c:pt idx="6733">
                  <c:v>39717.541666722274</c:v>
                </c:pt>
                <c:pt idx="6734">
                  <c:v>39717.583333389011</c:v>
                </c:pt>
                <c:pt idx="6735">
                  <c:v>39717.625000055574</c:v>
                </c:pt>
                <c:pt idx="6736">
                  <c:v>39717.666666722384</c:v>
                </c:pt>
                <c:pt idx="6737">
                  <c:v>39717.708333389099</c:v>
                </c:pt>
                <c:pt idx="6738">
                  <c:v>39717.750000055785</c:v>
                </c:pt>
                <c:pt idx="6739">
                  <c:v>39717.791666722289</c:v>
                </c:pt>
                <c:pt idx="6740">
                  <c:v>39717.833333389201</c:v>
                </c:pt>
                <c:pt idx="6741">
                  <c:v>39717.875000055901</c:v>
                </c:pt>
                <c:pt idx="6742">
                  <c:v>39717.916666722602</c:v>
                </c:pt>
                <c:pt idx="6743">
                  <c:v>39717.958333389499</c:v>
                </c:pt>
                <c:pt idx="6744">
                  <c:v>39718.000000056003</c:v>
                </c:pt>
                <c:pt idx="6745">
                  <c:v>39718.041666722675</c:v>
                </c:pt>
                <c:pt idx="6746">
                  <c:v>39718.083333389397</c:v>
                </c:pt>
                <c:pt idx="6747">
                  <c:v>39718.125000056076</c:v>
                </c:pt>
                <c:pt idx="6748">
                  <c:v>39718.166666722784</c:v>
                </c:pt>
                <c:pt idx="6749">
                  <c:v>39718.208333389499</c:v>
                </c:pt>
                <c:pt idx="6750">
                  <c:v>39718.250000056199</c:v>
                </c:pt>
                <c:pt idx="6751">
                  <c:v>39718.291666722696</c:v>
                </c:pt>
                <c:pt idx="6752">
                  <c:v>39718.333333389601</c:v>
                </c:pt>
                <c:pt idx="6753">
                  <c:v>39718.375</c:v>
                </c:pt>
                <c:pt idx="6754">
                  <c:v>39718.416666666664</c:v>
                </c:pt>
                <c:pt idx="6755">
                  <c:v>39718.458333333343</c:v>
                </c:pt>
                <c:pt idx="6756">
                  <c:v>39718.5</c:v>
                </c:pt>
                <c:pt idx="6757">
                  <c:v>39718.541666666584</c:v>
                </c:pt>
                <c:pt idx="6758">
                  <c:v>39718.583333333336</c:v>
                </c:pt>
                <c:pt idx="6759">
                  <c:v>39718.624999999993</c:v>
                </c:pt>
                <c:pt idx="6760">
                  <c:v>39718.666666666584</c:v>
                </c:pt>
                <c:pt idx="6761">
                  <c:v>39718.708333333336</c:v>
                </c:pt>
                <c:pt idx="6762">
                  <c:v>39718.75</c:v>
                </c:pt>
                <c:pt idx="6763">
                  <c:v>39718.791666666402</c:v>
                </c:pt>
                <c:pt idx="6764">
                  <c:v>39718.833333333336</c:v>
                </c:pt>
                <c:pt idx="6765">
                  <c:v>39718.875</c:v>
                </c:pt>
                <c:pt idx="6766">
                  <c:v>39718.916666666664</c:v>
                </c:pt>
                <c:pt idx="6767">
                  <c:v>39718.958333333343</c:v>
                </c:pt>
                <c:pt idx="6768">
                  <c:v>39719</c:v>
                </c:pt>
                <c:pt idx="6769">
                  <c:v>39719.041666666584</c:v>
                </c:pt>
                <c:pt idx="6770">
                  <c:v>39719.083333333336</c:v>
                </c:pt>
                <c:pt idx="6771">
                  <c:v>39719.124999999993</c:v>
                </c:pt>
                <c:pt idx="6772">
                  <c:v>39719.166666666584</c:v>
                </c:pt>
                <c:pt idx="6773">
                  <c:v>39719.208333333336</c:v>
                </c:pt>
                <c:pt idx="6774">
                  <c:v>39719.25</c:v>
                </c:pt>
                <c:pt idx="6775">
                  <c:v>39719.291666666402</c:v>
                </c:pt>
                <c:pt idx="6776">
                  <c:v>39719.333333333336</c:v>
                </c:pt>
                <c:pt idx="6777">
                  <c:v>39719.375</c:v>
                </c:pt>
                <c:pt idx="6778">
                  <c:v>39719.416666666664</c:v>
                </c:pt>
                <c:pt idx="6779">
                  <c:v>39719.458333333343</c:v>
                </c:pt>
                <c:pt idx="6780">
                  <c:v>39719.5</c:v>
                </c:pt>
                <c:pt idx="6781">
                  <c:v>39719.541666666584</c:v>
                </c:pt>
                <c:pt idx="6782">
                  <c:v>39719.583333333336</c:v>
                </c:pt>
                <c:pt idx="6783">
                  <c:v>39719.624999999993</c:v>
                </c:pt>
                <c:pt idx="6784">
                  <c:v>39719.666666666584</c:v>
                </c:pt>
                <c:pt idx="6785">
                  <c:v>39719.708333333336</c:v>
                </c:pt>
                <c:pt idx="6786">
                  <c:v>39719.75</c:v>
                </c:pt>
                <c:pt idx="6787">
                  <c:v>39719.791666666402</c:v>
                </c:pt>
                <c:pt idx="6788">
                  <c:v>39719.833333333336</c:v>
                </c:pt>
                <c:pt idx="6789">
                  <c:v>39719.875</c:v>
                </c:pt>
                <c:pt idx="6790">
                  <c:v>39719.916666666664</c:v>
                </c:pt>
                <c:pt idx="6791">
                  <c:v>39719.958333333343</c:v>
                </c:pt>
                <c:pt idx="6792">
                  <c:v>39720</c:v>
                </c:pt>
                <c:pt idx="6793">
                  <c:v>39720.041666666584</c:v>
                </c:pt>
                <c:pt idx="6794">
                  <c:v>39720.083333333336</c:v>
                </c:pt>
                <c:pt idx="6795">
                  <c:v>39720.124999999993</c:v>
                </c:pt>
                <c:pt idx="6796">
                  <c:v>39720.166666666584</c:v>
                </c:pt>
                <c:pt idx="6797">
                  <c:v>39720.208333333336</c:v>
                </c:pt>
                <c:pt idx="6798">
                  <c:v>39720.25</c:v>
                </c:pt>
                <c:pt idx="6799">
                  <c:v>39720.291666666402</c:v>
                </c:pt>
                <c:pt idx="6800">
                  <c:v>39720.333333333336</c:v>
                </c:pt>
                <c:pt idx="6801">
                  <c:v>39720.375</c:v>
                </c:pt>
                <c:pt idx="6802">
                  <c:v>39720.416666666664</c:v>
                </c:pt>
                <c:pt idx="6803">
                  <c:v>39720.458333333343</c:v>
                </c:pt>
                <c:pt idx="6804">
                  <c:v>39720.5</c:v>
                </c:pt>
                <c:pt idx="6805">
                  <c:v>39720.541666666584</c:v>
                </c:pt>
                <c:pt idx="6806">
                  <c:v>39720.583333333336</c:v>
                </c:pt>
                <c:pt idx="6807">
                  <c:v>39720.624999999993</c:v>
                </c:pt>
                <c:pt idx="6808">
                  <c:v>39720.666666666584</c:v>
                </c:pt>
                <c:pt idx="6809">
                  <c:v>39720.708333333336</c:v>
                </c:pt>
                <c:pt idx="6810">
                  <c:v>39720.75</c:v>
                </c:pt>
                <c:pt idx="6811">
                  <c:v>39720.791666666402</c:v>
                </c:pt>
                <c:pt idx="6812">
                  <c:v>39720.833333333336</c:v>
                </c:pt>
                <c:pt idx="6813">
                  <c:v>39720.875</c:v>
                </c:pt>
                <c:pt idx="6814">
                  <c:v>39720.916666666664</c:v>
                </c:pt>
                <c:pt idx="6815">
                  <c:v>39720.958333333343</c:v>
                </c:pt>
                <c:pt idx="6816">
                  <c:v>39721</c:v>
                </c:pt>
                <c:pt idx="6817">
                  <c:v>39721.041666666584</c:v>
                </c:pt>
                <c:pt idx="6818">
                  <c:v>39721.083333333336</c:v>
                </c:pt>
                <c:pt idx="6819">
                  <c:v>39721.124999999993</c:v>
                </c:pt>
                <c:pt idx="6820">
                  <c:v>39721.166666666584</c:v>
                </c:pt>
                <c:pt idx="6821">
                  <c:v>39721.208333333336</c:v>
                </c:pt>
                <c:pt idx="6822">
                  <c:v>39721.25</c:v>
                </c:pt>
                <c:pt idx="6823">
                  <c:v>39721.291666666402</c:v>
                </c:pt>
                <c:pt idx="6824">
                  <c:v>39721.333333333336</c:v>
                </c:pt>
                <c:pt idx="6825">
                  <c:v>39721.375</c:v>
                </c:pt>
                <c:pt idx="6826">
                  <c:v>39721.416666666664</c:v>
                </c:pt>
                <c:pt idx="6827">
                  <c:v>39721.458333333343</c:v>
                </c:pt>
                <c:pt idx="6828">
                  <c:v>39721.5</c:v>
                </c:pt>
                <c:pt idx="6829">
                  <c:v>39721.541666666584</c:v>
                </c:pt>
                <c:pt idx="6830">
                  <c:v>39721.583333333336</c:v>
                </c:pt>
                <c:pt idx="6831">
                  <c:v>39721.624999999993</c:v>
                </c:pt>
                <c:pt idx="6832">
                  <c:v>39721.666666666584</c:v>
                </c:pt>
                <c:pt idx="6833">
                  <c:v>39721.708333333336</c:v>
                </c:pt>
                <c:pt idx="6834">
                  <c:v>39721.75</c:v>
                </c:pt>
                <c:pt idx="6835">
                  <c:v>39721.791666666402</c:v>
                </c:pt>
                <c:pt idx="6836">
                  <c:v>39721.833333333336</c:v>
                </c:pt>
                <c:pt idx="6837">
                  <c:v>39721.875</c:v>
                </c:pt>
                <c:pt idx="6838">
                  <c:v>39721.916666666664</c:v>
                </c:pt>
                <c:pt idx="6839">
                  <c:v>39721.958333333343</c:v>
                </c:pt>
                <c:pt idx="6840">
                  <c:v>39722.000000057873</c:v>
                </c:pt>
                <c:pt idx="6841">
                  <c:v>39722.041666782374</c:v>
                </c:pt>
                <c:pt idx="6842">
                  <c:v>39722.083333506947</c:v>
                </c:pt>
                <c:pt idx="6843">
                  <c:v>39722.125000231252</c:v>
                </c:pt>
                <c:pt idx="6844">
                  <c:v>39722.166666956022</c:v>
                </c:pt>
                <c:pt idx="6845">
                  <c:v>39722.208333680559</c:v>
                </c:pt>
                <c:pt idx="6846">
                  <c:v>39722.250000405096</c:v>
                </c:pt>
                <c:pt idx="6847">
                  <c:v>39722.291667129575</c:v>
                </c:pt>
                <c:pt idx="6848">
                  <c:v>39722.333333854163</c:v>
                </c:pt>
                <c:pt idx="6849">
                  <c:v>39722.375000578701</c:v>
                </c:pt>
                <c:pt idx="6850">
                  <c:v>39722.416667303238</c:v>
                </c:pt>
                <c:pt idx="6851">
                  <c:v>39722.458334028015</c:v>
                </c:pt>
                <c:pt idx="6852">
                  <c:v>39722.500000752305</c:v>
                </c:pt>
                <c:pt idx="6853">
                  <c:v>39722.541667476849</c:v>
                </c:pt>
                <c:pt idx="6854">
                  <c:v>39722.583334201387</c:v>
                </c:pt>
                <c:pt idx="6855">
                  <c:v>39722.625000925924</c:v>
                </c:pt>
                <c:pt idx="6856">
                  <c:v>39722.666667650454</c:v>
                </c:pt>
                <c:pt idx="6857">
                  <c:v>39722.708334375013</c:v>
                </c:pt>
                <c:pt idx="6858">
                  <c:v>39722.750001099543</c:v>
                </c:pt>
                <c:pt idx="6859">
                  <c:v>39722.791667823913</c:v>
                </c:pt>
                <c:pt idx="6860">
                  <c:v>39722.83333454861</c:v>
                </c:pt>
                <c:pt idx="6861">
                  <c:v>39722.875001273147</c:v>
                </c:pt>
                <c:pt idx="6862">
                  <c:v>39722.916667997692</c:v>
                </c:pt>
                <c:pt idx="6863">
                  <c:v>39722.958334722243</c:v>
                </c:pt>
                <c:pt idx="6864">
                  <c:v>39723.000001446926</c:v>
                </c:pt>
                <c:pt idx="6865">
                  <c:v>39723.041668171274</c:v>
                </c:pt>
                <c:pt idx="6866">
                  <c:v>39723.083334895833</c:v>
                </c:pt>
                <c:pt idx="6867">
                  <c:v>39723.125001620174</c:v>
                </c:pt>
                <c:pt idx="6868">
                  <c:v>39723.166668345002</c:v>
                </c:pt>
                <c:pt idx="6869">
                  <c:v>39723.208335069445</c:v>
                </c:pt>
                <c:pt idx="6870">
                  <c:v>39723.250001793982</c:v>
                </c:pt>
                <c:pt idx="6871">
                  <c:v>39723.29166851825</c:v>
                </c:pt>
                <c:pt idx="6872">
                  <c:v>39723.333335243093</c:v>
                </c:pt>
                <c:pt idx="6873">
                  <c:v>39723.375001967594</c:v>
                </c:pt>
                <c:pt idx="6874">
                  <c:v>39723.416668692211</c:v>
                </c:pt>
                <c:pt idx="6875">
                  <c:v>39723.458335416908</c:v>
                </c:pt>
                <c:pt idx="6876">
                  <c:v>39723.500002141205</c:v>
                </c:pt>
                <c:pt idx="6877">
                  <c:v>39723.541668865575</c:v>
                </c:pt>
                <c:pt idx="6878">
                  <c:v>39723.58333559028</c:v>
                </c:pt>
                <c:pt idx="6879">
                  <c:v>39723.625002314664</c:v>
                </c:pt>
                <c:pt idx="6880">
                  <c:v>39723.666669039354</c:v>
                </c:pt>
                <c:pt idx="6881">
                  <c:v>39723.708335763884</c:v>
                </c:pt>
                <c:pt idx="6882">
                  <c:v>39723.750002488443</c:v>
                </c:pt>
                <c:pt idx="6883">
                  <c:v>39723.791669212798</c:v>
                </c:pt>
                <c:pt idx="6884">
                  <c:v>39723.833335937503</c:v>
                </c:pt>
                <c:pt idx="6885">
                  <c:v>39723.875002662026</c:v>
                </c:pt>
                <c:pt idx="6886">
                  <c:v>39723.916669386643</c:v>
                </c:pt>
                <c:pt idx="6887">
                  <c:v>39723.958336111202</c:v>
                </c:pt>
                <c:pt idx="6888">
                  <c:v>39724.000002835586</c:v>
                </c:pt>
                <c:pt idx="6889">
                  <c:v>39724.041669560174</c:v>
                </c:pt>
                <c:pt idx="6890">
                  <c:v>39724.083336284719</c:v>
                </c:pt>
                <c:pt idx="6891">
                  <c:v>39724.125003009176</c:v>
                </c:pt>
                <c:pt idx="6892">
                  <c:v>39724.16666973359</c:v>
                </c:pt>
                <c:pt idx="6893">
                  <c:v>39724.208336458505</c:v>
                </c:pt>
                <c:pt idx="6894">
                  <c:v>39724.250003182868</c:v>
                </c:pt>
                <c:pt idx="6895">
                  <c:v>39724.291669907165</c:v>
                </c:pt>
                <c:pt idx="6896">
                  <c:v>39724.333336631935</c:v>
                </c:pt>
                <c:pt idx="6897">
                  <c:v>39724.375003356603</c:v>
                </c:pt>
                <c:pt idx="6898">
                  <c:v>39724.416670081016</c:v>
                </c:pt>
                <c:pt idx="6899">
                  <c:v>39724.458336805612</c:v>
                </c:pt>
                <c:pt idx="6900">
                  <c:v>39724.500003530084</c:v>
                </c:pt>
                <c:pt idx="6901">
                  <c:v>39724.541670254628</c:v>
                </c:pt>
                <c:pt idx="6902">
                  <c:v>39724.583336979202</c:v>
                </c:pt>
                <c:pt idx="6903">
                  <c:v>39724.625003703477</c:v>
                </c:pt>
                <c:pt idx="6904">
                  <c:v>39724.66667042824</c:v>
                </c:pt>
                <c:pt idx="6905">
                  <c:v>39724.708337152792</c:v>
                </c:pt>
                <c:pt idx="6906">
                  <c:v>39724.750003877314</c:v>
                </c:pt>
                <c:pt idx="6907">
                  <c:v>39724.791670601524</c:v>
                </c:pt>
                <c:pt idx="6908">
                  <c:v>39724.8333373266</c:v>
                </c:pt>
                <c:pt idx="6909">
                  <c:v>39724.875004050933</c:v>
                </c:pt>
                <c:pt idx="6910">
                  <c:v>39724.916670775463</c:v>
                </c:pt>
                <c:pt idx="6911">
                  <c:v>39724.958337500153</c:v>
                </c:pt>
                <c:pt idx="6912">
                  <c:v>39725.000004224603</c:v>
                </c:pt>
                <c:pt idx="6913">
                  <c:v>39725.041670949082</c:v>
                </c:pt>
                <c:pt idx="6914">
                  <c:v>39725.083337673605</c:v>
                </c:pt>
                <c:pt idx="6915">
                  <c:v>39725.125004398149</c:v>
                </c:pt>
                <c:pt idx="6916">
                  <c:v>39725.166671122686</c:v>
                </c:pt>
                <c:pt idx="6917">
                  <c:v>39725.208337847223</c:v>
                </c:pt>
                <c:pt idx="6918">
                  <c:v>39725.250004571724</c:v>
                </c:pt>
                <c:pt idx="6919">
                  <c:v>39725.291671296276</c:v>
                </c:pt>
                <c:pt idx="6920">
                  <c:v>39725.333338020842</c:v>
                </c:pt>
                <c:pt idx="6921">
                  <c:v>39725.375004745372</c:v>
                </c:pt>
                <c:pt idx="6922">
                  <c:v>39725.416671470106</c:v>
                </c:pt>
                <c:pt idx="6923">
                  <c:v>39725.458338194752</c:v>
                </c:pt>
                <c:pt idx="6924">
                  <c:v>39725.500004918991</c:v>
                </c:pt>
                <c:pt idx="6925">
                  <c:v>39725.541671643521</c:v>
                </c:pt>
                <c:pt idx="6926">
                  <c:v>39725.583338368211</c:v>
                </c:pt>
                <c:pt idx="6927">
                  <c:v>39725.625005092596</c:v>
                </c:pt>
                <c:pt idx="6928">
                  <c:v>39725.666671817125</c:v>
                </c:pt>
                <c:pt idx="6929">
                  <c:v>39725.70833854167</c:v>
                </c:pt>
                <c:pt idx="6930">
                  <c:v>39725.750005266207</c:v>
                </c:pt>
                <c:pt idx="6931">
                  <c:v>39725.791671990584</c:v>
                </c:pt>
                <c:pt idx="6932">
                  <c:v>39725.833338715274</c:v>
                </c:pt>
                <c:pt idx="6933">
                  <c:v>39725.875005439812</c:v>
                </c:pt>
                <c:pt idx="6934">
                  <c:v>39725.916672164349</c:v>
                </c:pt>
                <c:pt idx="6935">
                  <c:v>39725.958338889104</c:v>
                </c:pt>
                <c:pt idx="6936">
                  <c:v>39726.000005613263</c:v>
                </c:pt>
                <c:pt idx="6937">
                  <c:v>39726.04167233796</c:v>
                </c:pt>
                <c:pt idx="6938">
                  <c:v>39726.083339062498</c:v>
                </c:pt>
                <c:pt idx="6939">
                  <c:v>39726.125005786984</c:v>
                </c:pt>
                <c:pt idx="6940">
                  <c:v>39726.166672511383</c:v>
                </c:pt>
                <c:pt idx="6941">
                  <c:v>39726.208339236211</c:v>
                </c:pt>
                <c:pt idx="6942">
                  <c:v>39726.250005960625</c:v>
                </c:pt>
                <c:pt idx="6943">
                  <c:v>39726.291672684958</c:v>
                </c:pt>
                <c:pt idx="6944">
                  <c:v>39726.333339409743</c:v>
                </c:pt>
                <c:pt idx="6945">
                  <c:v>39726.375006134258</c:v>
                </c:pt>
                <c:pt idx="6946">
                  <c:v>39726.416672858984</c:v>
                </c:pt>
                <c:pt idx="6947">
                  <c:v>39726.458339583332</c:v>
                </c:pt>
                <c:pt idx="6948">
                  <c:v>39726.500006307891</c:v>
                </c:pt>
                <c:pt idx="6949">
                  <c:v>39726.541673032407</c:v>
                </c:pt>
                <c:pt idx="6950">
                  <c:v>39726.583339757002</c:v>
                </c:pt>
                <c:pt idx="6951">
                  <c:v>39726.625006481474</c:v>
                </c:pt>
                <c:pt idx="6952">
                  <c:v>39726.666673206018</c:v>
                </c:pt>
                <c:pt idx="6953">
                  <c:v>39726.708339930563</c:v>
                </c:pt>
                <c:pt idx="6954">
                  <c:v>39726.750006655086</c:v>
                </c:pt>
                <c:pt idx="6955">
                  <c:v>39726.791673379594</c:v>
                </c:pt>
                <c:pt idx="6956">
                  <c:v>39726.833340104167</c:v>
                </c:pt>
                <c:pt idx="6957">
                  <c:v>39726.875006828712</c:v>
                </c:pt>
                <c:pt idx="6958">
                  <c:v>39726.916673553234</c:v>
                </c:pt>
                <c:pt idx="6959">
                  <c:v>39726.958340277793</c:v>
                </c:pt>
                <c:pt idx="6960">
                  <c:v>39727.000007002316</c:v>
                </c:pt>
                <c:pt idx="6961">
                  <c:v>39727.041673726853</c:v>
                </c:pt>
                <c:pt idx="6962">
                  <c:v>39727.083340451376</c:v>
                </c:pt>
                <c:pt idx="6963">
                  <c:v>39727.125007175928</c:v>
                </c:pt>
                <c:pt idx="6964">
                  <c:v>39727.166673900465</c:v>
                </c:pt>
                <c:pt idx="6965">
                  <c:v>39727.208340624995</c:v>
                </c:pt>
                <c:pt idx="6966">
                  <c:v>39727.250007349612</c:v>
                </c:pt>
                <c:pt idx="6967">
                  <c:v>39727.291674074077</c:v>
                </c:pt>
                <c:pt idx="6968">
                  <c:v>39727.333340798614</c:v>
                </c:pt>
                <c:pt idx="6969">
                  <c:v>39727.375007523151</c:v>
                </c:pt>
                <c:pt idx="6970">
                  <c:v>39727.416674247885</c:v>
                </c:pt>
                <c:pt idx="6971">
                  <c:v>39727.458340972233</c:v>
                </c:pt>
                <c:pt idx="6972">
                  <c:v>39727.500007696763</c:v>
                </c:pt>
                <c:pt idx="6973">
                  <c:v>39727.5416744213</c:v>
                </c:pt>
                <c:pt idx="6974">
                  <c:v>39727.58334114583</c:v>
                </c:pt>
                <c:pt idx="6975">
                  <c:v>39727.625007870214</c:v>
                </c:pt>
                <c:pt idx="6976">
                  <c:v>39727.666674594911</c:v>
                </c:pt>
                <c:pt idx="6977">
                  <c:v>39727.708341319434</c:v>
                </c:pt>
                <c:pt idx="6978">
                  <c:v>39727.750008043993</c:v>
                </c:pt>
                <c:pt idx="6979">
                  <c:v>39727.791674768348</c:v>
                </c:pt>
                <c:pt idx="6980">
                  <c:v>39727.833341493053</c:v>
                </c:pt>
                <c:pt idx="6981">
                  <c:v>39727.87500821759</c:v>
                </c:pt>
                <c:pt idx="6982">
                  <c:v>39727.916674942302</c:v>
                </c:pt>
                <c:pt idx="6983">
                  <c:v>39727.958341666665</c:v>
                </c:pt>
                <c:pt idx="6984">
                  <c:v>39728.000008391202</c:v>
                </c:pt>
                <c:pt idx="6985">
                  <c:v>39728.041675115725</c:v>
                </c:pt>
                <c:pt idx="6986">
                  <c:v>39728.083341840276</c:v>
                </c:pt>
                <c:pt idx="6987">
                  <c:v>39728.125008564573</c:v>
                </c:pt>
                <c:pt idx="6988">
                  <c:v>39728.166675289351</c:v>
                </c:pt>
                <c:pt idx="6989">
                  <c:v>39728.208342013728</c:v>
                </c:pt>
                <c:pt idx="6990">
                  <c:v>39728.250008738432</c:v>
                </c:pt>
                <c:pt idx="6991">
                  <c:v>39728.291675462955</c:v>
                </c:pt>
                <c:pt idx="6992">
                  <c:v>39728.3333421875</c:v>
                </c:pt>
                <c:pt idx="6993">
                  <c:v>39728.375008912037</c:v>
                </c:pt>
                <c:pt idx="6994">
                  <c:v>39728.416675636603</c:v>
                </c:pt>
                <c:pt idx="6995">
                  <c:v>39728.458342361111</c:v>
                </c:pt>
                <c:pt idx="6996">
                  <c:v>39728.500009085634</c:v>
                </c:pt>
                <c:pt idx="6997">
                  <c:v>39728.541675810186</c:v>
                </c:pt>
                <c:pt idx="6998">
                  <c:v>39728.583342534585</c:v>
                </c:pt>
                <c:pt idx="6999">
                  <c:v>39728.625009259224</c:v>
                </c:pt>
                <c:pt idx="7000">
                  <c:v>39728.666675983775</c:v>
                </c:pt>
                <c:pt idx="7001">
                  <c:v>39728.708342708334</c:v>
                </c:pt>
                <c:pt idx="7002">
                  <c:v>39728.750009432893</c:v>
                </c:pt>
                <c:pt idx="7003">
                  <c:v>39728.791676157234</c:v>
                </c:pt>
                <c:pt idx="7004">
                  <c:v>39728.833342881924</c:v>
                </c:pt>
                <c:pt idx="7005">
                  <c:v>39728.875009606483</c:v>
                </c:pt>
                <c:pt idx="7006">
                  <c:v>39728.916676331042</c:v>
                </c:pt>
                <c:pt idx="7007">
                  <c:v>39728.958343055601</c:v>
                </c:pt>
                <c:pt idx="7008">
                  <c:v>39729.000009780095</c:v>
                </c:pt>
                <c:pt idx="7009">
                  <c:v>39729.041676504625</c:v>
                </c:pt>
                <c:pt idx="7010">
                  <c:v>39729.083343229169</c:v>
                </c:pt>
                <c:pt idx="7011">
                  <c:v>39729.125009953575</c:v>
                </c:pt>
                <c:pt idx="7012">
                  <c:v>39729.166676678244</c:v>
                </c:pt>
                <c:pt idx="7013">
                  <c:v>39729.208343402781</c:v>
                </c:pt>
                <c:pt idx="7014">
                  <c:v>39729.250010127318</c:v>
                </c:pt>
                <c:pt idx="7015">
                  <c:v>39729.291676851586</c:v>
                </c:pt>
                <c:pt idx="7016">
                  <c:v>39729.333343576385</c:v>
                </c:pt>
                <c:pt idx="7017">
                  <c:v>39729.375010301002</c:v>
                </c:pt>
                <c:pt idx="7018">
                  <c:v>39729.416677025612</c:v>
                </c:pt>
                <c:pt idx="7019">
                  <c:v>39729.458343750011</c:v>
                </c:pt>
                <c:pt idx="7020">
                  <c:v>39729.500010474643</c:v>
                </c:pt>
                <c:pt idx="7021">
                  <c:v>39729.541677199093</c:v>
                </c:pt>
                <c:pt idx="7022">
                  <c:v>39729.583343923594</c:v>
                </c:pt>
                <c:pt idx="7023">
                  <c:v>39729.625010648146</c:v>
                </c:pt>
                <c:pt idx="7024">
                  <c:v>39729.666677372683</c:v>
                </c:pt>
                <c:pt idx="7025">
                  <c:v>39729.70834409722</c:v>
                </c:pt>
                <c:pt idx="7026">
                  <c:v>39729.750010821757</c:v>
                </c:pt>
                <c:pt idx="7027">
                  <c:v>39729.791677546185</c:v>
                </c:pt>
                <c:pt idx="7028">
                  <c:v>39729.833344270832</c:v>
                </c:pt>
                <c:pt idx="7029">
                  <c:v>39729.875010995369</c:v>
                </c:pt>
                <c:pt idx="7030">
                  <c:v>39729.916677719913</c:v>
                </c:pt>
                <c:pt idx="7031">
                  <c:v>39729.958344444691</c:v>
                </c:pt>
                <c:pt idx="7032">
                  <c:v>39730.000011169002</c:v>
                </c:pt>
                <c:pt idx="7033">
                  <c:v>39730.041677893518</c:v>
                </c:pt>
                <c:pt idx="7034">
                  <c:v>39730.083344618055</c:v>
                </c:pt>
                <c:pt idx="7035">
                  <c:v>39730.125011342592</c:v>
                </c:pt>
                <c:pt idx="7036">
                  <c:v>39730.166678067129</c:v>
                </c:pt>
                <c:pt idx="7037">
                  <c:v>39730.208344791594</c:v>
                </c:pt>
                <c:pt idx="7038">
                  <c:v>39730.250011516204</c:v>
                </c:pt>
                <c:pt idx="7039">
                  <c:v>39730.291678240734</c:v>
                </c:pt>
                <c:pt idx="7040">
                  <c:v>39730.333344965184</c:v>
                </c:pt>
                <c:pt idx="7041">
                  <c:v>39730.375011689815</c:v>
                </c:pt>
                <c:pt idx="7042">
                  <c:v>39730.416678414556</c:v>
                </c:pt>
                <c:pt idx="7043">
                  <c:v>39730.458345139043</c:v>
                </c:pt>
                <c:pt idx="7044">
                  <c:v>39730.500011863427</c:v>
                </c:pt>
                <c:pt idx="7045">
                  <c:v>39730.541678587964</c:v>
                </c:pt>
                <c:pt idx="7046">
                  <c:v>39730.583345312501</c:v>
                </c:pt>
                <c:pt idx="7047">
                  <c:v>39730.625012037024</c:v>
                </c:pt>
                <c:pt idx="7048">
                  <c:v>39730.666678761576</c:v>
                </c:pt>
                <c:pt idx="7049">
                  <c:v>39730.708345486113</c:v>
                </c:pt>
                <c:pt idx="7050">
                  <c:v>39730.75001221065</c:v>
                </c:pt>
                <c:pt idx="7051">
                  <c:v>39730.791678935027</c:v>
                </c:pt>
                <c:pt idx="7052">
                  <c:v>39730.833345659725</c:v>
                </c:pt>
                <c:pt idx="7053">
                  <c:v>39730.875012384262</c:v>
                </c:pt>
                <c:pt idx="7054">
                  <c:v>39730.916679109054</c:v>
                </c:pt>
                <c:pt idx="7055">
                  <c:v>39730.958345833336</c:v>
                </c:pt>
                <c:pt idx="7056">
                  <c:v>39731.000012557881</c:v>
                </c:pt>
                <c:pt idx="7057">
                  <c:v>39731.041679282411</c:v>
                </c:pt>
                <c:pt idx="7058">
                  <c:v>39731.083346006948</c:v>
                </c:pt>
                <c:pt idx="7059">
                  <c:v>39731.125012731238</c:v>
                </c:pt>
                <c:pt idx="7060">
                  <c:v>39731.166679456168</c:v>
                </c:pt>
                <c:pt idx="7061">
                  <c:v>39731.208346180552</c:v>
                </c:pt>
                <c:pt idx="7062">
                  <c:v>39731.25001290509</c:v>
                </c:pt>
                <c:pt idx="7063">
                  <c:v>39731.291679629576</c:v>
                </c:pt>
                <c:pt idx="7064">
                  <c:v>39731.333346354193</c:v>
                </c:pt>
                <c:pt idx="7065">
                  <c:v>39731.375013078869</c:v>
                </c:pt>
                <c:pt idx="7066">
                  <c:v>39731.416679803238</c:v>
                </c:pt>
                <c:pt idx="7067">
                  <c:v>39731.458346527783</c:v>
                </c:pt>
                <c:pt idx="7068">
                  <c:v>39731.500013252313</c:v>
                </c:pt>
                <c:pt idx="7069">
                  <c:v>39731.541679977003</c:v>
                </c:pt>
                <c:pt idx="7070">
                  <c:v>39731.583346701227</c:v>
                </c:pt>
                <c:pt idx="7071">
                  <c:v>39731.625013425932</c:v>
                </c:pt>
                <c:pt idx="7072">
                  <c:v>39731.666680150454</c:v>
                </c:pt>
                <c:pt idx="7073">
                  <c:v>39731.708346874999</c:v>
                </c:pt>
                <c:pt idx="7074">
                  <c:v>39731.750013599543</c:v>
                </c:pt>
                <c:pt idx="7075">
                  <c:v>39731.791680323913</c:v>
                </c:pt>
                <c:pt idx="7076">
                  <c:v>39731.83334704861</c:v>
                </c:pt>
                <c:pt idx="7077">
                  <c:v>39731.875013773148</c:v>
                </c:pt>
                <c:pt idx="7078">
                  <c:v>39731.916680497692</c:v>
                </c:pt>
                <c:pt idx="7079">
                  <c:v>39731.958347222375</c:v>
                </c:pt>
                <c:pt idx="7080">
                  <c:v>39732.000013946948</c:v>
                </c:pt>
                <c:pt idx="7081">
                  <c:v>39732.0416806711</c:v>
                </c:pt>
                <c:pt idx="7082">
                  <c:v>39732.083347395841</c:v>
                </c:pt>
                <c:pt idx="7083">
                  <c:v>39732.125014120371</c:v>
                </c:pt>
                <c:pt idx="7084">
                  <c:v>39732.166680844908</c:v>
                </c:pt>
                <c:pt idx="7085">
                  <c:v>39732.208347569293</c:v>
                </c:pt>
                <c:pt idx="7086">
                  <c:v>39732.250014294215</c:v>
                </c:pt>
                <c:pt idx="7087">
                  <c:v>39732.291681018251</c:v>
                </c:pt>
                <c:pt idx="7088">
                  <c:v>39732.333347743057</c:v>
                </c:pt>
                <c:pt idx="7089">
                  <c:v>39732.375014467601</c:v>
                </c:pt>
                <c:pt idx="7090">
                  <c:v>39732.416681192211</c:v>
                </c:pt>
                <c:pt idx="7091">
                  <c:v>39732.458347916669</c:v>
                </c:pt>
                <c:pt idx="7092">
                  <c:v>39732.500014641206</c:v>
                </c:pt>
                <c:pt idx="7093">
                  <c:v>39732.541681365576</c:v>
                </c:pt>
                <c:pt idx="7094">
                  <c:v>39732.58334809028</c:v>
                </c:pt>
                <c:pt idx="7095">
                  <c:v>39732.625014814774</c:v>
                </c:pt>
                <c:pt idx="7096">
                  <c:v>39732.666681539136</c:v>
                </c:pt>
                <c:pt idx="7097">
                  <c:v>39732.708348263885</c:v>
                </c:pt>
                <c:pt idx="7098">
                  <c:v>39732.750014988589</c:v>
                </c:pt>
                <c:pt idx="7099">
                  <c:v>39732.791681712617</c:v>
                </c:pt>
                <c:pt idx="7100">
                  <c:v>39732.833348437503</c:v>
                </c:pt>
                <c:pt idx="7101">
                  <c:v>39732.875015162041</c:v>
                </c:pt>
                <c:pt idx="7102">
                  <c:v>39732.916681886592</c:v>
                </c:pt>
                <c:pt idx="7103">
                  <c:v>39732.958348611108</c:v>
                </c:pt>
                <c:pt idx="7104">
                  <c:v>39733.000015335645</c:v>
                </c:pt>
                <c:pt idx="7105">
                  <c:v>39733.041682060175</c:v>
                </c:pt>
                <c:pt idx="7106">
                  <c:v>39733.083348784705</c:v>
                </c:pt>
                <c:pt idx="7107">
                  <c:v>39733.125015509184</c:v>
                </c:pt>
                <c:pt idx="7108">
                  <c:v>39733.166682233619</c:v>
                </c:pt>
                <c:pt idx="7109">
                  <c:v>39733.208348958331</c:v>
                </c:pt>
                <c:pt idx="7110">
                  <c:v>39733.250015682868</c:v>
                </c:pt>
                <c:pt idx="7111">
                  <c:v>39733.291682407173</c:v>
                </c:pt>
                <c:pt idx="7112">
                  <c:v>39733.333349131935</c:v>
                </c:pt>
                <c:pt idx="7113">
                  <c:v>39733.375015856611</c:v>
                </c:pt>
                <c:pt idx="7114">
                  <c:v>39733.416682580995</c:v>
                </c:pt>
                <c:pt idx="7115">
                  <c:v>39733.458349305613</c:v>
                </c:pt>
                <c:pt idx="7116">
                  <c:v>39733.500016030092</c:v>
                </c:pt>
                <c:pt idx="7117">
                  <c:v>39733.541682754585</c:v>
                </c:pt>
                <c:pt idx="7118">
                  <c:v>39733.583349479202</c:v>
                </c:pt>
                <c:pt idx="7119">
                  <c:v>39733.625016203674</c:v>
                </c:pt>
                <c:pt idx="7120">
                  <c:v>39733.666682928226</c:v>
                </c:pt>
                <c:pt idx="7121">
                  <c:v>39733.708349652778</c:v>
                </c:pt>
                <c:pt idx="7122">
                  <c:v>39733.750016377468</c:v>
                </c:pt>
                <c:pt idx="7123">
                  <c:v>39733.791683101546</c:v>
                </c:pt>
                <c:pt idx="7124">
                  <c:v>39733.833349826389</c:v>
                </c:pt>
                <c:pt idx="7125">
                  <c:v>39733.875016550941</c:v>
                </c:pt>
                <c:pt idx="7126">
                  <c:v>39733.916683275493</c:v>
                </c:pt>
                <c:pt idx="7127">
                  <c:v>39733.958350000168</c:v>
                </c:pt>
                <c:pt idx="7128">
                  <c:v>39734.000016724603</c:v>
                </c:pt>
                <c:pt idx="7129">
                  <c:v>39734.041683449082</c:v>
                </c:pt>
                <c:pt idx="7130">
                  <c:v>39734.083350173605</c:v>
                </c:pt>
                <c:pt idx="7131">
                  <c:v>39734.125016898193</c:v>
                </c:pt>
                <c:pt idx="7132">
                  <c:v>39734.166683622585</c:v>
                </c:pt>
                <c:pt idx="7133">
                  <c:v>39734.208350347231</c:v>
                </c:pt>
                <c:pt idx="7134">
                  <c:v>39734.250017071761</c:v>
                </c:pt>
                <c:pt idx="7135">
                  <c:v>39734.291683796175</c:v>
                </c:pt>
                <c:pt idx="7136">
                  <c:v>39734.333350520836</c:v>
                </c:pt>
                <c:pt idx="7137">
                  <c:v>39734.375017245547</c:v>
                </c:pt>
                <c:pt idx="7138">
                  <c:v>39734.41668396991</c:v>
                </c:pt>
                <c:pt idx="7139">
                  <c:v>39734.458350694651</c:v>
                </c:pt>
                <c:pt idx="7140">
                  <c:v>39734.500017419043</c:v>
                </c:pt>
                <c:pt idx="7141">
                  <c:v>39734.541684143522</c:v>
                </c:pt>
                <c:pt idx="7142">
                  <c:v>39734.583350868059</c:v>
                </c:pt>
                <c:pt idx="7143">
                  <c:v>39734.625017592596</c:v>
                </c:pt>
                <c:pt idx="7144">
                  <c:v>39734.666684317126</c:v>
                </c:pt>
                <c:pt idx="7145">
                  <c:v>39734.708351041656</c:v>
                </c:pt>
                <c:pt idx="7146">
                  <c:v>39734.7500177662</c:v>
                </c:pt>
                <c:pt idx="7147">
                  <c:v>39734.791684490585</c:v>
                </c:pt>
                <c:pt idx="7148">
                  <c:v>39734.833351215275</c:v>
                </c:pt>
                <c:pt idx="7149">
                  <c:v>39734.875017939812</c:v>
                </c:pt>
                <c:pt idx="7150">
                  <c:v>39734.916684664335</c:v>
                </c:pt>
                <c:pt idx="7151">
                  <c:v>39734.958351389127</c:v>
                </c:pt>
                <c:pt idx="7152">
                  <c:v>39735.000018113431</c:v>
                </c:pt>
                <c:pt idx="7153">
                  <c:v>39735.041684837954</c:v>
                </c:pt>
                <c:pt idx="7154">
                  <c:v>39735.083351562484</c:v>
                </c:pt>
                <c:pt idx="7155">
                  <c:v>39735.125018287035</c:v>
                </c:pt>
                <c:pt idx="7156">
                  <c:v>39735.166685011383</c:v>
                </c:pt>
                <c:pt idx="7157">
                  <c:v>39735.20835173611</c:v>
                </c:pt>
                <c:pt idx="7158">
                  <c:v>39735.250018460647</c:v>
                </c:pt>
                <c:pt idx="7159">
                  <c:v>39735.291685184959</c:v>
                </c:pt>
                <c:pt idx="7160">
                  <c:v>39735.333351909721</c:v>
                </c:pt>
                <c:pt idx="7161">
                  <c:v>39735.375018634259</c:v>
                </c:pt>
                <c:pt idx="7162">
                  <c:v>39735.416685359</c:v>
                </c:pt>
                <c:pt idx="7163">
                  <c:v>39735.458352083333</c:v>
                </c:pt>
                <c:pt idx="7164">
                  <c:v>39735.500018807892</c:v>
                </c:pt>
                <c:pt idx="7165">
                  <c:v>39735.541685532204</c:v>
                </c:pt>
                <c:pt idx="7166">
                  <c:v>39735.583352257003</c:v>
                </c:pt>
                <c:pt idx="7167">
                  <c:v>39735.625018981475</c:v>
                </c:pt>
                <c:pt idx="7168">
                  <c:v>39735.666685706005</c:v>
                </c:pt>
                <c:pt idx="7169">
                  <c:v>39735.708352430593</c:v>
                </c:pt>
                <c:pt idx="7170">
                  <c:v>39735.750019155093</c:v>
                </c:pt>
                <c:pt idx="7171">
                  <c:v>39735.791685879434</c:v>
                </c:pt>
                <c:pt idx="7172">
                  <c:v>39735.833352604168</c:v>
                </c:pt>
                <c:pt idx="7173">
                  <c:v>39735.875019328982</c:v>
                </c:pt>
                <c:pt idx="7174">
                  <c:v>39735.916686053235</c:v>
                </c:pt>
                <c:pt idx="7175">
                  <c:v>39735.95835277794</c:v>
                </c:pt>
                <c:pt idx="7176">
                  <c:v>39736.000019502317</c:v>
                </c:pt>
                <c:pt idx="7177">
                  <c:v>39736.041686226861</c:v>
                </c:pt>
                <c:pt idx="7178">
                  <c:v>39736.083352951384</c:v>
                </c:pt>
                <c:pt idx="7179">
                  <c:v>39736.125019675928</c:v>
                </c:pt>
                <c:pt idx="7180">
                  <c:v>39736.166686400466</c:v>
                </c:pt>
                <c:pt idx="7181">
                  <c:v>39736.208353125003</c:v>
                </c:pt>
                <c:pt idx="7182">
                  <c:v>39736.250019849613</c:v>
                </c:pt>
                <c:pt idx="7183">
                  <c:v>39736.29168657383</c:v>
                </c:pt>
                <c:pt idx="7184">
                  <c:v>39736.333353298643</c:v>
                </c:pt>
                <c:pt idx="7185">
                  <c:v>39736.375020023152</c:v>
                </c:pt>
                <c:pt idx="7186">
                  <c:v>39736.416686747689</c:v>
                </c:pt>
                <c:pt idx="7187">
                  <c:v>39736.458353472473</c:v>
                </c:pt>
                <c:pt idx="7188">
                  <c:v>39736.500020196763</c:v>
                </c:pt>
                <c:pt idx="7189">
                  <c:v>39736.541686921184</c:v>
                </c:pt>
                <c:pt idx="7190">
                  <c:v>39736.58335364583</c:v>
                </c:pt>
                <c:pt idx="7191">
                  <c:v>39736.625020370324</c:v>
                </c:pt>
                <c:pt idx="7192">
                  <c:v>39736.666687094912</c:v>
                </c:pt>
                <c:pt idx="7193">
                  <c:v>39736.708353819435</c:v>
                </c:pt>
                <c:pt idx="7194">
                  <c:v>39736.750020543979</c:v>
                </c:pt>
                <c:pt idx="7195">
                  <c:v>39736.791687268364</c:v>
                </c:pt>
                <c:pt idx="7196">
                  <c:v>39736.833353993061</c:v>
                </c:pt>
                <c:pt idx="7197">
                  <c:v>39736.875020717584</c:v>
                </c:pt>
                <c:pt idx="7198">
                  <c:v>39736.916687442317</c:v>
                </c:pt>
                <c:pt idx="7199">
                  <c:v>39736.958354166818</c:v>
                </c:pt>
                <c:pt idx="7200">
                  <c:v>39737.000020891195</c:v>
                </c:pt>
                <c:pt idx="7201">
                  <c:v>39737.041687615521</c:v>
                </c:pt>
                <c:pt idx="7202">
                  <c:v>39737.083354340291</c:v>
                </c:pt>
                <c:pt idx="7203">
                  <c:v>39737.125021064589</c:v>
                </c:pt>
                <c:pt idx="7204">
                  <c:v>39737.166687789184</c:v>
                </c:pt>
                <c:pt idx="7205">
                  <c:v>39737.208354513874</c:v>
                </c:pt>
                <c:pt idx="7206">
                  <c:v>39737.250021238433</c:v>
                </c:pt>
                <c:pt idx="7207">
                  <c:v>39737.291687962708</c:v>
                </c:pt>
                <c:pt idx="7208">
                  <c:v>39737.333333333336</c:v>
                </c:pt>
                <c:pt idx="7209">
                  <c:v>39737.375</c:v>
                </c:pt>
                <c:pt idx="7210">
                  <c:v>39737.416666666664</c:v>
                </c:pt>
                <c:pt idx="7211">
                  <c:v>39737.458333333343</c:v>
                </c:pt>
                <c:pt idx="7212">
                  <c:v>39737.5</c:v>
                </c:pt>
                <c:pt idx="7213">
                  <c:v>39737.541666666584</c:v>
                </c:pt>
                <c:pt idx="7214">
                  <c:v>39737.583333333336</c:v>
                </c:pt>
                <c:pt idx="7215">
                  <c:v>39737.624999999993</c:v>
                </c:pt>
                <c:pt idx="7216">
                  <c:v>39737.666666666584</c:v>
                </c:pt>
                <c:pt idx="7217">
                  <c:v>39737.708333333336</c:v>
                </c:pt>
                <c:pt idx="7218">
                  <c:v>39737.75</c:v>
                </c:pt>
                <c:pt idx="7219">
                  <c:v>39737.791666666402</c:v>
                </c:pt>
                <c:pt idx="7220">
                  <c:v>39737.833333333336</c:v>
                </c:pt>
                <c:pt idx="7221">
                  <c:v>39737.875</c:v>
                </c:pt>
                <c:pt idx="7222">
                  <c:v>39737.916666666664</c:v>
                </c:pt>
                <c:pt idx="7223">
                  <c:v>39737.958333333343</c:v>
                </c:pt>
                <c:pt idx="7224">
                  <c:v>39738</c:v>
                </c:pt>
                <c:pt idx="7225">
                  <c:v>39738.041666666584</c:v>
                </c:pt>
                <c:pt idx="7226">
                  <c:v>39738.083333333336</c:v>
                </c:pt>
                <c:pt idx="7227">
                  <c:v>39738.124999999993</c:v>
                </c:pt>
                <c:pt idx="7228">
                  <c:v>39738.166666666584</c:v>
                </c:pt>
                <c:pt idx="7229">
                  <c:v>39738.208333333336</c:v>
                </c:pt>
                <c:pt idx="7230">
                  <c:v>39738.25</c:v>
                </c:pt>
                <c:pt idx="7231">
                  <c:v>39738.291666666402</c:v>
                </c:pt>
                <c:pt idx="7232">
                  <c:v>39738.333333333336</c:v>
                </c:pt>
                <c:pt idx="7233">
                  <c:v>39738.375</c:v>
                </c:pt>
                <c:pt idx="7234">
                  <c:v>39738.416666666664</c:v>
                </c:pt>
                <c:pt idx="7235">
                  <c:v>39738.458333333343</c:v>
                </c:pt>
                <c:pt idx="7236">
                  <c:v>39738.5</c:v>
                </c:pt>
                <c:pt idx="7237">
                  <c:v>39738.541666666584</c:v>
                </c:pt>
                <c:pt idx="7238">
                  <c:v>39738.583333333336</c:v>
                </c:pt>
                <c:pt idx="7239">
                  <c:v>39738.624999999993</c:v>
                </c:pt>
                <c:pt idx="7240">
                  <c:v>39738.666666666584</c:v>
                </c:pt>
                <c:pt idx="7241">
                  <c:v>39738.708333333336</c:v>
                </c:pt>
                <c:pt idx="7242">
                  <c:v>39738.75</c:v>
                </c:pt>
                <c:pt idx="7243">
                  <c:v>39738.791666666402</c:v>
                </c:pt>
                <c:pt idx="7244">
                  <c:v>39738.833333333336</c:v>
                </c:pt>
                <c:pt idx="7245">
                  <c:v>39738.875</c:v>
                </c:pt>
                <c:pt idx="7246">
                  <c:v>39738.916666666664</c:v>
                </c:pt>
                <c:pt idx="7247">
                  <c:v>39738.958333333343</c:v>
                </c:pt>
                <c:pt idx="7248">
                  <c:v>39739</c:v>
                </c:pt>
                <c:pt idx="7249">
                  <c:v>39739.041666666584</c:v>
                </c:pt>
                <c:pt idx="7250">
                  <c:v>39739.083333333336</c:v>
                </c:pt>
                <c:pt idx="7251">
                  <c:v>39739.124999999993</c:v>
                </c:pt>
                <c:pt idx="7252">
                  <c:v>39739.166666666584</c:v>
                </c:pt>
                <c:pt idx="7253">
                  <c:v>39739.208333333336</c:v>
                </c:pt>
                <c:pt idx="7254">
                  <c:v>39739.25</c:v>
                </c:pt>
                <c:pt idx="7255">
                  <c:v>39739.291666666402</c:v>
                </c:pt>
                <c:pt idx="7256">
                  <c:v>39739.333333333336</c:v>
                </c:pt>
                <c:pt idx="7257">
                  <c:v>39739.375</c:v>
                </c:pt>
                <c:pt idx="7258">
                  <c:v>39739.416666666664</c:v>
                </c:pt>
                <c:pt idx="7259">
                  <c:v>39739.458333333343</c:v>
                </c:pt>
                <c:pt idx="7260">
                  <c:v>39739.5</c:v>
                </c:pt>
                <c:pt idx="7261">
                  <c:v>39739.541666666584</c:v>
                </c:pt>
                <c:pt idx="7262">
                  <c:v>39739.583333333336</c:v>
                </c:pt>
                <c:pt idx="7263">
                  <c:v>39739.624999999993</c:v>
                </c:pt>
                <c:pt idx="7264">
                  <c:v>39739.666666666584</c:v>
                </c:pt>
                <c:pt idx="7265">
                  <c:v>39739.708333333336</c:v>
                </c:pt>
                <c:pt idx="7266">
                  <c:v>39739.75</c:v>
                </c:pt>
                <c:pt idx="7267">
                  <c:v>39739.791666666402</c:v>
                </c:pt>
                <c:pt idx="7268">
                  <c:v>39739.833333333336</c:v>
                </c:pt>
                <c:pt idx="7269">
                  <c:v>39739.875</c:v>
                </c:pt>
                <c:pt idx="7270">
                  <c:v>39739.916666666664</c:v>
                </c:pt>
                <c:pt idx="7271">
                  <c:v>39739.958333333343</c:v>
                </c:pt>
                <c:pt idx="7272">
                  <c:v>39740</c:v>
                </c:pt>
                <c:pt idx="7273">
                  <c:v>39740.041666666584</c:v>
                </c:pt>
                <c:pt idx="7274">
                  <c:v>39740.083333333336</c:v>
                </c:pt>
                <c:pt idx="7275">
                  <c:v>39740.124999999993</c:v>
                </c:pt>
                <c:pt idx="7276">
                  <c:v>39740.166666666584</c:v>
                </c:pt>
                <c:pt idx="7277">
                  <c:v>39740.208333333336</c:v>
                </c:pt>
                <c:pt idx="7278">
                  <c:v>39740.25</c:v>
                </c:pt>
                <c:pt idx="7279">
                  <c:v>39740.291666666402</c:v>
                </c:pt>
                <c:pt idx="7280">
                  <c:v>39740.333333333336</c:v>
                </c:pt>
                <c:pt idx="7281">
                  <c:v>39740.375</c:v>
                </c:pt>
                <c:pt idx="7282">
                  <c:v>39740.416666666664</c:v>
                </c:pt>
                <c:pt idx="7283">
                  <c:v>39740.458333333343</c:v>
                </c:pt>
                <c:pt idx="7284">
                  <c:v>39740.5</c:v>
                </c:pt>
                <c:pt idx="7285">
                  <c:v>39740.541666666584</c:v>
                </c:pt>
                <c:pt idx="7286">
                  <c:v>39740.583333333336</c:v>
                </c:pt>
                <c:pt idx="7287">
                  <c:v>39740.624999999993</c:v>
                </c:pt>
                <c:pt idx="7288">
                  <c:v>39740.666666666584</c:v>
                </c:pt>
                <c:pt idx="7289">
                  <c:v>39740.708333333336</c:v>
                </c:pt>
                <c:pt idx="7290">
                  <c:v>39740.75</c:v>
                </c:pt>
                <c:pt idx="7291">
                  <c:v>39740.791666666402</c:v>
                </c:pt>
                <c:pt idx="7292">
                  <c:v>39740.833333333336</c:v>
                </c:pt>
                <c:pt idx="7293">
                  <c:v>39740.875</c:v>
                </c:pt>
                <c:pt idx="7294">
                  <c:v>39740.916666666664</c:v>
                </c:pt>
                <c:pt idx="7295">
                  <c:v>39740.958333333343</c:v>
                </c:pt>
                <c:pt idx="7296">
                  <c:v>39741</c:v>
                </c:pt>
                <c:pt idx="7297">
                  <c:v>39741.041666666584</c:v>
                </c:pt>
                <c:pt idx="7298">
                  <c:v>39741.083333333336</c:v>
                </c:pt>
                <c:pt idx="7299">
                  <c:v>39741.124999999993</c:v>
                </c:pt>
                <c:pt idx="7300">
                  <c:v>39741.166666666584</c:v>
                </c:pt>
                <c:pt idx="7301">
                  <c:v>39741.208333333336</c:v>
                </c:pt>
                <c:pt idx="7302">
                  <c:v>39741.25</c:v>
                </c:pt>
                <c:pt idx="7303">
                  <c:v>39741.291666666402</c:v>
                </c:pt>
                <c:pt idx="7304">
                  <c:v>39741.333333333336</c:v>
                </c:pt>
                <c:pt idx="7305">
                  <c:v>39741.375</c:v>
                </c:pt>
                <c:pt idx="7306">
                  <c:v>39741.416666666664</c:v>
                </c:pt>
                <c:pt idx="7307">
                  <c:v>39741.458333333343</c:v>
                </c:pt>
                <c:pt idx="7308">
                  <c:v>39741.5</c:v>
                </c:pt>
                <c:pt idx="7309">
                  <c:v>39741.541666666584</c:v>
                </c:pt>
                <c:pt idx="7310">
                  <c:v>39741.583333333336</c:v>
                </c:pt>
                <c:pt idx="7311">
                  <c:v>39741.624999999993</c:v>
                </c:pt>
                <c:pt idx="7312">
                  <c:v>39741.666666666584</c:v>
                </c:pt>
                <c:pt idx="7313">
                  <c:v>39741.708333333336</c:v>
                </c:pt>
                <c:pt idx="7314">
                  <c:v>39741.75</c:v>
                </c:pt>
                <c:pt idx="7315">
                  <c:v>39741.791666666402</c:v>
                </c:pt>
                <c:pt idx="7316">
                  <c:v>39741.833333333336</c:v>
                </c:pt>
                <c:pt idx="7317">
                  <c:v>39741.875</c:v>
                </c:pt>
                <c:pt idx="7318">
                  <c:v>39741.916666666664</c:v>
                </c:pt>
                <c:pt idx="7319">
                  <c:v>39741.958333333343</c:v>
                </c:pt>
                <c:pt idx="7320">
                  <c:v>39742</c:v>
                </c:pt>
                <c:pt idx="7321">
                  <c:v>39742.041666666584</c:v>
                </c:pt>
                <c:pt idx="7322">
                  <c:v>39742.083333333336</c:v>
                </c:pt>
                <c:pt idx="7323">
                  <c:v>39742.124999999993</c:v>
                </c:pt>
                <c:pt idx="7324">
                  <c:v>39742.166666666584</c:v>
                </c:pt>
                <c:pt idx="7325">
                  <c:v>39742.208333333336</c:v>
                </c:pt>
                <c:pt idx="7326">
                  <c:v>39742.25</c:v>
                </c:pt>
                <c:pt idx="7327">
                  <c:v>39742.291666666402</c:v>
                </c:pt>
                <c:pt idx="7328">
                  <c:v>39742.333333333336</c:v>
                </c:pt>
                <c:pt idx="7329">
                  <c:v>39742.375</c:v>
                </c:pt>
                <c:pt idx="7330">
                  <c:v>39742.416666666664</c:v>
                </c:pt>
                <c:pt idx="7331">
                  <c:v>39742.458333333343</c:v>
                </c:pt>
                <c:pt idx="7332">
                  <c:v>39742.5</c:v>
                </c:pt>
                <c:pt idx="7333">
                  <c:v>39742.541666666584</c:v>
                </c:pt>
                <c:pt idx="7334">
                  <c:v>39742.583333333336</c:v>
                </c:pt>
                <c:pt idx="7335">
                  <c:v>39742.624999999993</c:v>
                </c:pt>
                <c:pt idx="7336">
                  <c:v>39742.666666666584</c:v>
                </c:pt>
                <c:pt idx="7337">
                  <c:v>39742.708333333336</c:v>
                </c:pt>
                <c:pt idx="7338">
                  <c:v>39742.75</c:v>
                </c:pt>
                <c:pt idx="7339">
                  <c:v>39742.791666666402</c:v>
                </c:pt>
                <c:pt idx="7340">
                  <c:v>39742.833333333336</c:v>
                </c:pt>
                <c:pt idx="7341">
                  <c:v>39742.875</c:v>
                </c:pt>
                <c:pt idx="7342">
                  <c:v>39742.916666666664</c:v>
                </c:pt>
                <c:pt idx="7343">
                  <c:v>39742.958333333343</c:v>
                </c:pt>
                <c:pt idx="7344">
                  <c:v>39743</c:v>
                </c:pt>
                <c:pt idx="7345">
                  <c:v>39743.041666666584</c:v>
                </c:pt>
                <c:pt idx="7346">
                  <c:v>39743.083333333336</c:v>
                </c:pt>
                <c:pt idx="7347">
                  <c:v>39743.124999999993</c:v>
                </c:pt>
                <c:pt idx="7348">
                  <c:v>39743.166666666584</c:v>
                </c:pt>
                <c:pt idx="7349">
                  <c:v>39743.208333333336</c:v>
                </c:pt>
                <c:pt idx="7350">
                  <c:v>39743.25</c:v>
                </c:pt>
                <c:pt idx="7351">
                  <c:v>39743.291666666402</c:v>
                </c:pt>
                <c:pt idx="7352">
                  <c:v>39743.333333333336</c:v>
                </c:pt>
                <c:pt idx="7353">
                  <c:v>39743.375</c:v>
                </c:pt>
                <c:pt idx="7354">
                  <c:v>39743.416666666664</c:v>
                </c:pt>
                <c:pt idx="7355">
                  <c:v>39743.458333333343</c:v>
                </c:pt>
                <c:pt idx="7356">
                  <c:v>39743.5</c:v>
                </c:pt>
                <c:pt idx="7357">
                  <c:v>39743.541666666584</c:v>
                </c:pt>
                <c:pt idx="7358">
                  <c:v>39743.583333333336</c:v>
                </c:pt>
                <c:pt idx="7359">
                  <c:v>39743.624999999993</c:v>
                </c:pt>
                <c:pt idx="7360">
                  <c:v>39743.666666666584</c:v>
                </c:pt>
                <c:pt idx="7361">
                  <c:v>39743.708333333336</c:v>
                </c:pt>
                <c:pt idx="7362">
                  <c:v>39743.75</c:v>
                </c:pt>
                <c:pt idx="7363">
                  <c:v>39743.791666666402</c:v>
                </c:pt>
                <c:pt idx="7364">
                  <c:v>39743.833333333336</c:v>
                </c:pt>
                <c:pt idx="7365">
                  <c:v>39743.875</c:v>
                </c:pt>
                <c:pt idx="7366">
                  <c:v>39743.916666666664</c:v>
                </c:pt>
                <c:pt idx="7367">
                  <c:v>39743.958333333343</c:v>
                </c:pt>
                <c:pt idx="7368">
                  <c:v>39744</c:v>
                </c:pt>
                <c:pt idx="7369">
                  <c:v>39744.041666666584</c:v>
                </c:pt>
                <c:pt idx="7370">
                  <c:v>39744.083333333336</c:v>
                </c:pt>
                <c:pt idx="7371">
                  <c:v>39744.124999999993</c:v>
                </c:pt>
                <c:pt idx="7372">
                  <c:v>39744.166666666584</c:v>
                </c:pt>
                <c:pt idx="7373">
                  <c:v>39744.208333333336</c:v>
                </c:pt>
                <c:pt idx="7374">
                  <c:v>39744.25</c:v>
                </c:pt>
                <c:pt idx="7375">
                  <c:v>39744.291666666402</c:v>
                </c:pt>
                <c:pt idx="7376">
                  <c:v>39744.333333333336</c:v>
                </c:pt>
                <c:pt idx="7377">
                  <c:v>39744.375</c:v>
                </c:pt>
                <c:pt idx="7378">
                  <c:v>39744.416666666664</c:v>
                </c:pt>
                <c:pt idx="7379">
                  <c:v>39744.458333333343</c:v>
                </c:pt>
                <c:pt idx="7380">
                  <c:v>39744.5</c:v>
                </c:pt>
                <c:pt idx="7381">
                  <c:v>39744.541666666584</c:v>
                </c:pt>
                <c:pt idx="7382">
                  <c:v>39744.583333333336</c:v>
                </c:pt>
                <c:pt idx="7383">
                  <c:v>39744.624999999993</c:v>
                </c:pt>
                <c:pt idx="7384">
                  <c:v>39744.666666666584</c:v>
                </c:pt>
                <c:pt idx="7385">
                  <c:v>39744.708333333336</c:v>
                </c:pt>
                <c:pt idx="7386">
                  <c:v>39744.75</c:v>
                </c:pt>
                <c:pt idx="7387">
                  <c:v>39744.791666666402</c:v>
                </c:pt>
                <c:pt idx="7388">
                  <c:v>39744.833333333336</c:v>
                </c:pt>
                <c:pt idx="7389">
                  <c:v>39744.875</c:v>
                </c:pt>
                <c:pt idx="7390">
                  <c:v>39744.916666666664</c:v>
                </c:pt>
                <c:pt idx="7391">
                  <c:v>39744.958333333343</c:v>
                </c:pt>
                <c:pt idx="7392">
                  <c:v>39745</c:v>
                </c:pt>
                <c:pt idx="7393">
                  <c:v>39745.041666666584</c:v>
                </c:pt>
                <c:pt idx="7394">
                  <c:v>39745.083333333336</c:v>
                </c:pt>
                <c:pt idx="7395">
                  <c:v>39745.124999999993</c:v>
                </c:pt>
                <c:pt idx="7396">
                  <c:v>39745.166666666584</c:v>
                </c:pt>
                <c:pt idx="7397">
                  <c:v>39745.208333333336</c:v>
                </c:pt>
                <c:pt idx="7398">
                  <c:v>39745.25</c:v>
                </c:pt>
                <c:pt idx="7399">
                  <c:v>39745.291666666402</c:v>
                </c:pt>
                <c:pt idx="7400">
                  <c:v>39745.333333333336</c:v>
                </c:pt>
                <c:pt idx="7401">
                  <c:v>39745.375</c:v>
                </c:pt>
                <c:pt idx="7402">
                  <c:v>39745.416666666664</c:v>
                </c:pt>
                <c:pt idx="7403">
                  <c:v>39745.458333333343</c:v>
                </c:pt>
                <c:pt idx="7404">
                  <c:v>39745.5</c:v>
                </c:pt>
                <c:pt idx="7405">
                  <c:v>39745.541666666584</c:v>
                </c:pt>
                <c:pt idx="7406">
                  <c:v>39745.583333333336</c:v>
                </c:pt>
                <c:pt idx="7407">
                  <c:v>39745.624999999993</c:v>
                </c:pt>
                <c:pt idx="7408">
                  <c:v>39745.666666666584</c:v>
                </c:pt>
                <c:pt idx="7409">
                  <c:v>39745.708333333336</c:v>
                </c:pt>
                <c:pt idx="7410">
                  <c:v>39745.75</c:v>
                </c:pt>
                <c:pt idx="7411">
                  <c:v>39745.791666666402</c:v>
                </c:pt>
                <c:pt idx="7412">
                  <c:v>39745.833333333336</c:v>
                </c:pt>
                <c:pt idx="7413">
                  <c:v>39745.875</c:v>
                </c:pt>
                <c:pt idx="7414">
                  <c:v>39745.916666666664</c:v>
                </c:pt>
                <c:pt idx="7415">
                  <c:v>39745.958333333343</c:v>
                </c:pt>
                <c:pt idx="7416">
                  <c:v>39746</c:v>
                </c:pt>
                <c:pt idx="7417">
                  <c:v>39746.041666666584</c:v>
                </c:pt>
                <c:pt idx="7418">
                  <c:v>39746.083333333336</c:v>
                </c:pt>
                <c:pt idx="7419">
                  <c:v>39746.124999999993</c:v>
                </c:pt>
                <c:pt idx="7420">
                  <c:v>39746.166666666584</c:v>
                </c:pt>
                <c:pt idx="7421">
                  <c:v>39746.208333333336</c:v>
                </c:pt>
                <c:pt idx="7422">
                  <c:v>39746.25</c:v>
                </c:pt>
                <c:pt idx="7423">
                  <c:v>39746.291666666402</c:v>
                </c:pt>
                <c:pt idx="7424">
                  <c:v>39746.333333333336</c:v>
                </c:pt>
                <c:pt idx="7425">
                  <c:v>39746.375</c:v>
                </c:pt>
                <c:pt idx="7426">
                  <c:v>39746.416666666664</c:v>
                </c:pt>
                <c:pt idx="7427">
                  <c:v>39746.458333333343</c:v>
                </c:pt>
                <c:pt idx="7428">
                  <c:v>39746.5</c:v>
                </c:pt>
                <c:pt idx="7429">
                  <c:v>39746.541666666584</c:v>
                </c:pt>
                <c:pt idx="7430">
                  <c:v>39746.583333333336</c:v>
                </c:pt>
                <c:pt idx="7431">
                  <c:v>39746.624999999993</c:v>
                </c:pt>
                <c:pt idx="7432">
                  <c:v>39746.666666666584</c:v>
                </c:pt>
                <c:pt idx="7433">
                  <c:v>39746.708333333336</c:v>
                </c:pt>
                <c:pt idx="7434">
                  <c:v>39746.75</c:v>
                </c:pt>
                <c:pt idx="7435">
                  <c:v>39746.791666666402</c:v>
                </c:pt>
                <c:pt idx="7436">
                  <c:v>39746.833333333336</c:v>
                </c:pt>
                <c:pt idx="7437">
                  <c:v>39746.875</c:v>
                </c:pt>
                <c:pt idx="7438">
                  <c:v>39746.916666666664</c:v>
                </c:pt>
                <c:pt idx="7439">
                  <c:v>39746.958333333343</c:v>
                </c:pt>
                <c:pt idx="7440">
                  <c:v>39747</c:v>
                </c:pt>
                <c:pt idx="7441">
                  <c:v>39747.041666666584</c:v>
                </c:pt>
                <c:pt idx="7442">
                  <c:v>39747.083333333336</c:v>
                </c:pt>
                <c:pt idx="7443">
                  <c:v>39747.124999999993</c:v>
                </c:pt>
                <c:pt idx="7444">
                  <c:v>39747.166666666584</c:v>
                </c:pt>
                <c:pt idx="7445">
                  <c:v>39747.208333333336</c:v>
                </c:pt>
                <c:pt idx="7446">
                  <c:v>39747.25</c:v>
                </c:pt>
                <c:pt idx="7447">
                  <c:v>39747.291666666402</c:v>
                </c:pt>
                <c:pt idx="7448">
                  <c:v>39747.333333333336</c:v>
                </c:pt>
                <c:pt idx="7449">
                  <c:v>39747.375</c:v>
                </c:pt>
                <c:pt idx="7450">
                  <c:v>39747.416666666664</c:v>
                </c:pt>
                <c:pt idx="7451">
                  <c:v>39747.458333333343</c:v>
                </c:pt>
                <c:pt idx="7452">
                  <c:v>39747.5</c:v>
                </c:pt>
                <c:pt idx="7453">
                  <c:v>39747.541666666584</c:v>
                </c:pt>
                <c:pt idx="7454">
                  <c:v>39747.583333333336</c:v>
                </c:pt>
                <c:pt idx="7455">
                  <c:v>39747.624999999993</c:v>
                </c:pt>
                <c:pt idx="7456">
                  <c:v>39747.666666666584</c:v>
                </c:pt>
                <c:pt idx="7457">
                  <c:v>39747.708333333336</c:v>
                </c:pt>
                <c:pt idx="7458">
                  <c:v>39747.75</c:v>
                </c:pt>
                <c:pt idx="7459">
                  <c:v>39747.791666666402</c:v>
                </c:pt>
                <c:pt idx="7460">
                  <c:v>39747.833333333336</c:v>
                </c:pt>
                <c:pt idx="7461">
                  <c:v>39747.875</c:v>
                </c:pt>
                <c:pt idx="7462">
                  <c:v>39747.916666666664</c:v>
                </c:pt>
                <c:pt idx="7463">
                  <c:v>39747.958333333343</c:v>
                </c:pt>
                <c:pt idx="7464">
                  <c:v>39748</c:v>
                </c:pt>
                <c:pt idx="7465">
                  <c:v>39748.041666666584</c:v>
                </c:pt>
                <c:pt idx="7466">
                  <c:v>39748.083333333336</c:v>
                </c:pt>
                <c:pt idx="7467">
                  <c:v>39748.124999999993</c:v>
                </c:pt>
                <c:pt idx="7468">
                  <c:v>39748.166666666584</c:v>
                </c:pt>
                <c:pt idx="7469">
                  <c:v>39748.208333333336</c:v>
                </c:pt>
                <c:pt idx="7470">
                  <c:v>39748.25</c:v>
                </c:pt>
                <c:pt idx="7471">
                  <c:v>39748.291666666402</c:v>
                </c:pt>
                <c:pt idx="7472">
                  <c:v>39748.333333333336</c:v>
                </c:pt>
                <c:pt idx="7473">
                  <c:v>39748.375</c:v>
                </c:pt>
                <c:pt idx="7474">
                  <c:v>39748.416666666664</c:v>
                </c:pt>
                <c:pt idx="7475">
                  <c:v>39748.458333333343</c:v>
                </c:pt>
                <c:pt idx="7476">
                  <c:v>39748.5</c:v>
                </c:pt>
                <c:pt idx="7477">
                  <c:v>39748.541666666584</c:v>
                </c:pt>
                <c:pt idx="7478">
                  <c:v>39748.583333333336</c:v>
                </c:pt>
                <c:pt idx="7479">
                  <c:v>39748.624999999993</c:v>
                </c:pt>
                <c:pt idx="7480">
                  <c:v>39748.666666666584</c:v>
                </c:pt>
                <c:pt idx="7481">
                  <c:v>39748.708333333336</c:v>
                </c:pt>
                <c:pt idx="7482">
                  <c:v>39748.75</c:v>
                </c:pt>
                <c:pt idx="7483">
                  <c:v>39748.791666666402</c:v>
                </c:pt>
                <c:pt idx="7484">
                  <c:v>39748.833333333336</c:v>
                </c:pt>
                <c:pt idx="7485">
                  <c:v>39748.875</c:v>
                </c:pt>
                <c:pt idx="7486">
                  <c:v>39748.916666666664</c:v>
                </c:pt>
                <c:pt idx="7487">
                  <c:v>39748.958333333343</c:v>
                </c:pt>
                <c:pt idx="7488">
                  <c:v>39749</c:v>
                </c:pt>
                <c:pt idx="7489">
                  <c:v>39749.041666666584</c:v>
                </c:pt>
                <c:pt idx="7490">
                  <c:v>39749.083333333336</c:v>
                </c:pt>
                <c:pt idx="7491">
                  <c:v>39749.124999999993</c:v>
                </c:pt>
                <c:pt idx="7492">
                  <c:v>39749.166666666584</c:v>
                </c:pt>
                <c:pt idx="7493">
                  <c:v>39749.208333333336</c:v>
                </c:pt>
                <c:pt idx="7494">
                  <c:v>39749.25</c:v>
                </c:pt>
                <c:pt idx="7495">
                  <c:v>39749.291666666402</c:v>
                </c:pt>
                <c:pt idx="7496">
                  <c:v>39749.333333333336</c:v>
                </c:pt>
                <c:pt idx="7497">
                  <c:v>39749.375</c:v>
                </c:pt>
                <c:pt idx="7498">
                  <c:v>39749.416666666664</c:v>
                </c:pt>
                <c:pt idx="7499">
                  <c:v>39749.458333333343</c:v>
                </c:pt>
                <c:pt idx="7500">
                  <c:v>39749.5</c:v>
                </c:pt>
                <c:pt idx="7501">
                  <c:v>39749.541666666584</c:v>
                </c:pt>
                <c:pt idx="7502">
                  <c:v>39749.583333333336</c:v>
                </c:pt>
                <c:pt idx="7503">
                  <c:v>39749.624999999993</c:v>
                </c:pt>
                <c:pt idx="7504">
                  <c:v>39749.666666666584</c:v>
                </c:pt>
                <c:pt idx="7505">
                  <c:v>39749.708333333336</c:v>
                </c:pt>
                <c:pt idx="7506">
                  <c:v>39749.75</c:v>
                </c:pt>
                <c:pt idx="7507">
                  <c:v>39749.791666666402</c:v>
                </c:pt>
                <c:pt idx="7508">
                  <c:v>39749.833333333336</c:v>
                </c:pt>
                <c:pt idx="7509">
                  <c:v>39749.875</c:v>
                </c:pt>
                <c:pt idx="7510">
                  <c:v>39749.916666666664</c:v>
                </c:pt>
                <c:pt idx="7511">
                  <c:v>39749.958333333343</c:v>
                </c:pt>
                <c:pt idx="7512">
                  <c:v>39750</c:v>
                </c:pt>
                <c:pt idx="7513">
                  <c:v>39750.041666666584</c:v>
                </c:pt>
                <c:pt idx="7514">
                  <c:v>39750.083333333336</c:v>
                </c:pt>
                <c:pt idx="7515">
                  <c:v>39750.124999999993</c:v>
                </c:pt>
                <c:pt idx="7516">
                  <c:v>39750.166666666584</c:v>
                </c:pt>
                <c:pt idx="7517">
                  <c:v>39750.208333333336</c:v>
                </c:pt>
                <c:pt idx="7518">
                  <c:v>39750.25</c:v>
                </c:pt>
                <c:pt idx="7519">
                  <c:v>39750.291666666402</c:v>
                </c:pt>
                <c:pt idx="7520">
                  <c:v>39750.333333333336</c:v>
                </c:pt>
                <c:pt idx="7521">
                  <c:v>39750.375</c:v>
                </c:pt>
                <c:pt idx="7522">
                  <c:v>39750.416666666664</c:v>
                </c:pt>
                <c:pt idx="7523">
                  <c:v>39750.458333333343</c:v>
                </c:pt>
                <c:pt idx="7524">
                  <c:v>39750.5</c:v>
                </c:pt>
                <c:pt idx="7525">
                  <c:v>39750.541666666584</c:v>
                </c:pt>
                <c:pt idx="7526">
                  <c:v>39750.583333333336</c:v>
                </c:pt>
                <c:pt idx="7527">
                  <c:v>39750.624999999993</c:v>
                </c:pt>
                <c:pt idx="7528">
                  <c:v>39750.666666666584</c:v>
                </c:pt>
                <c:pt idx="7529">
                  <c:v>39750.708333333336</c:v>
                </c:pt>
                <c:pt idx="7530">
                  <c:v>39750.75</c:v>
                </c:pt>
                <c:pt idx="7531">
                  <c:v>39750.791666666402</c:v>
                </c:pt>
                <c:pt idx="7532">
                  <c:v>39750.833333333336</c:v>
                </c:pt>
                <c:pt idx="7533">
                  <c:v>39750.875</c:v>
                </c:pt>
                <c:pt idx="7534">
                  <c:v>39750.916666666664</c:v>
                </c:pt>
                <c:pt idx="7535">
                  <c:v>39750.958333333343</c:v>
                </c:pt>
                <c:pt idx="7536">
                  <c:v>39751</c:v>
                </c:pt>
                <c:pt idx="7537">
                  <c:v>39751.041666666584</c:v>
                </c:pt>
                <c:pt idx="7538">
                  <c:v>39751.083333333336</c:v>
                </c:pt>
                <c:pt idx="7539">
                  <c:v>39751.124999999993</c:v>
                </c:pt>
                <c:pt idx="7540">
                  <c:v>39751.166666666584</c:v>
                </c:pt>
                <c:pt idx="7541">
                  <c:v>39751.208333333336</c:v>
                </c:pt>
                <c:pt idx="7542">
                  <c:v>39751.25</c:v>
                </c:pt>
                <c:pt idx="7543">
                  <c:v>39751.291666666402</c:v>
                </c:pt>
                <c:pt idx="7544">
                  <c:v>39751.333333333336</c:v>
                </c:pt>
                <c:pt idx="7545">
                  <c:v>39751.375</c:v>
                </c:pt>
                <c:pt idx="7546">
                  <c:v>39751.416666666664</c:v>
                </c:pt>
                <c:pt idx="7547">
                  <c:v>39751.458333333343</c:v>
                </c:pt>
                <c:pt idx="7548">
                  <c:v>39751.5</c:v>
                </c:pt>
                <c:pt idx="7549">
                  <c:v>39751.541666666584</c:v>
                </c:pt>
                <c:pt idx="7550">
                  <c:v>39751.583333333336</c:v>
                </c:pt>
                <c:pt idx="7551">
                  <c:v>39751.624999999993</c:v>
                </c:pt>
                <c:pt idx="7552">
                  <c:v>39751.666666666584</c:v>
                </c:pt>
                <c:pt idx="7553">
                  <c:v>39751.708333333336</c:v>
                </c:pt>
                <c:pt idx="7554">
                  <c:v>39751.75</c:v>
                </c:pt>
                <c:pt idx="7555">
                  <c:v>39751.791666666402</c:v>
                </c:pt>
                <c:pt idx="7556">
                  <c:v>39751.833333333336</c:v>
                </c:pt>
                <c:pt idx="7557">
                  <c:v>39751.875</c:v>
                </c:pt>
                <c:pt idx="7558">
                  <c:v>39751.916666666664</c:v>
                </c:pt>
                <c:pt idx="7559">
                  <c:v>39751.958333333343</c:v>
                </c:pt>
                <c:pt idx="7560">
                  <c:v>39752</c:v>
                </c:pt>
                <c:pt idx="7561">
                  <c:v>39752.041666666584</c:v>
                </c:pt>
                <c:pt idx="7562">
                  <c:v>39752.083333333336</c:v>
                </c:pt>
                <c:pt idx="7563">
                  <c:v>39752.124999999993</c:v>
                </c:pt>
                <c:pt idx="7564">
                  <c:v>39752.166666666584</c:v>
                </c:pt>
                <c:pt idx="7565">
                  <c:v>39752.208333333336</c:v>
                </c:pt>
                <c:pt idx="7566">
                  <c:v>39752.25</c:v>
                </c:pt>
                <c:pt idx="7567">
                  <c:v>39752.291666666402</c:v>
                </c:pt>
                <c:pt idx="7568">
                  <c:v>39752.333333333336</c:v>
                </c:pt>
                <c:pt idx="7569">
                  <c:v>39752.375</c:v>
                </c:pt>
                <c:pt idx="7570">
                  <c:v>39752.416666666664</c:v>
                </c:pt>
                <c:pt idx="7571">
                  <c:v>39752.458333333343</c:v>
                </c:pt>
                <c:pt idx="7572">
                  <c:v>39752.5</c:v>
                </c:pt>
                <c:pt idx="7573">
                  <c:v>39752.541666666584</c:v>
                </c:pt>
                <c:pt idx="7574">
                  <c:v>39752.583333333336</c:v>
                </c:pt>
                <c:pt idx="7575">
                  <c:v>39752.624999999993</c:v>
                </c:pt>
                <c:pt idx="7576">
                  <c:v>39752.666666666584</c:v>
                </c:pt>
                <c:pt idx="7577">
                  <c:v>39752.708333333336</c:v>
                </c:pt>
                <c:pt idx="7578">
                  <c:v>39752.75</c:v>
                </c:pt>
                <c:pt idx="7579">
                  <c:v>39752.791666666402</c:v>
                </c:pt>
                <c:pt idx="7580">
                  <c:v>39752.833333333336</c:v>
                </c:pt>
                <c:pt idx="7581">
                  <c:v>39752.875</c:v>
                </c:pt>
                <c:pt idx="7582">
                  <c:v>39752.916666666664</c:v>
                </c:pt>
                <c:pt idx="7583">
                  <c:v>39752.958333333343</c:v>
                </c:pt>
                <c:pt idx="7584">
                  <c:v>39753</c:v>
                </c:pt>
                <c:pt idx="7585">
                  <c:v>39753.041666666584</c:v>
                </c:pt>
                <c:pt idx="7586">
                  <c:v>39753.083333333336</c:v>
                </c:pt>
                <c:pt idx="7587">
                  <c:v>39753.124999999993</c:v>
                </c:pt>
                <c:pt idx="7588">
                  <c:v>39753.166666666584</c:v>
                </c:pt>
                <c:pt idx="7589">
                  <c:v>39753.208333333336</c:v>
                </c:pt>
                <c:pt idx="7590">
                  <c:v>39753.25</c:v>
                </c:pt>
                <c:pt idx="7591">
                  <c:v>39753.291666666402</c:v>
                </c:pt>
                <c:pt idx="7592">
                  <c:v>39753.333333333336</c:v>
                </c:pt>
                <c:pt idx="7593">
                  <c:v>39753.375</c:v>
                </c:pt>
                <c:pt idx="7594">
                  <c:v>39753.416666666664</c:v>
                </c:pt>
                <c:pt idx="7595">
                  <c:v>39753.458333333343</c:v>
                </c:pt>
                <c:pt idx="7596">
                  <c:v>39753.5</c:v>
                </c:pt>
                <c:pt idx="7597">
                  <c:v>39753.541666666584</c:v>
                </c:pt>
                <c:pt idx="7598">
                  <c:v>39753.583333333336</c:v>
                </c:pt>
                <c:pt idx="7599">
                  <c:v>39753.624999999993</c:v>
                </c:pt>
                <c:pt idx="7600">
                  <c:v>39753.666666666584</c:v>
                </c:pt>
                <c:pt idx="7601">
                  <c:v>39753.708333333336</c:v>
                </c:pt>
                <c:pt idx="7602">
                  <c:v>39753.75</c:v>
                </c:pt>
                <c:pt idx="7603">
                  <c:v>39753.791666666402</c:v>
                </c:pt>
                <c:pt idx="7604">
                  <c:v>39753.833333333336</c:v>
                </c:pt>
                <c:pt idx="7605">
                  <c:v>39753.875</c:v>
                </c:pt>
                <c:pt idx="7606">
                  <c:v>39753.916666666664</c:v>
                </c:pt>
                <c:pt idx="7607">
                  <c:v>39753.958333333343</c:v>
                </c:pt>
                <c:pt idx="7608">
                  <c:v>39754</c:v>
                </c:pt>
                <c:pt idx="7609">
                  <c:v>39754.041666666584</c:v>
                </c:pt>
                <c:pt idx="7610">
                  <c:v>39754.083333333336</c:v>
                </c:pt>
                <c:pt idx="7611">
                  <c:v>39754.124999999993</c:v>
                </c:pt>
                <c:pt idx="7612">
                  <c:v>39754.166666666584</c:v>
                </c:pt>
                <c:pt idx="7613">
                  <c:v>39754.208333333336</c:v>
                </c:pt>
                <c:pt idx="7614">
                  <c:v>39754.25</c:v>
                </c:pt>
                <c:pt idx="7615">
                  <c:v>39754.291666666402</c:v>
                </c:pt>
                <c:pt idx="7616">
                  <c:v>39754.333333333336</c:v>
                </c:pt>
                <c:pt idx="7617">
                  <c:v>39754.375</c:v>
                </c:pt>
                <c:pt idx="7618">
                  <c:v>39754.416666666664</c:v>
                </c:pt>
                <c:pt idx="7619">
                  <c:v>39754.458333333343</c:v>
                </c:pt>
                <c:pt idx="7620">
                  <c:v>39754.5</c:v>
                </c:pt>
                <c:pt idx="7621">
                  <c:v>39754.541666666584</c:v>
                </c:pt>
                <c:pt idx="7622">
                  <c:v>39754.583333333336</c:v>
                </c:pt>
                <c:pt idx="7623">
                  <c:v>39754.624999999993</c:v>
                </c:pt>
                <c:pt idx="7624">
                  <c:v>39754.666666666584</c:v>
                </c:pt>
                <c:pt idx="7625">
                  <c:v>39754.708333333336</c:v>
                </c:pt>
                <c:pt idx="7626">
                  <c:v>39754.75</c:v>
                </c:pt>
                <c:pt idx="7627">
                  <c:v>39754.791666666402</c:v>
                </c:pt>
                <c:pt idx="7628">
                  <c:v>39754.833333333336</c:v>
                </c:pt>
                <c:pt idx="7629">
                  <c:v>39754.875</c:v>
                </c:pt>
                <c:pt idx="7630">
                  <c:v>39754.916666666664</c:v>
                </c:pt>
                <c:pt idx="7631">
                  <c:v>39754.958333333343</c:v>
                </c:pt>
                <c:pt idx="7632">
                  <c:v>39755</c:v>
                </c:pt>
                <c:pt idx="7633">
                  <c:v>39755.041666666584</c:v>
                </c:pt>
                <c:pt idx="7634">
                  <c:v>39755.083333333336</c:v>
                </c:pt>
                <c:pt idx="7635">
                  <c:v>39755.124999999993</c:v>
                </c:pt>
                <c:pt idx="7636">
                  <c:v>39755.166666666584</c:v>
                </c:pt>
                <c:pt idx="7637">
                  <c:v>39755.208333333336</c:v>
                </c:pt>
                <c:pt idx="7638">
                  <c:v>39755.25</c:v>
                </c:pt>
                <c:pt idx="7639">
                  <c:v>39755.291666666402</c:v>
                </c:pt>
                <c:pt idx="7640">
                  <c:v>39755.333333333336</c:v>
                </c:pt>
                <c:pt idx="7641">
                  <c:v>39755.375</c:v>
                </c:pt>
                <c:pt idx="7642">
                  <c:v>39755.416666666664</c:v>
                </c:pt>
                <c:pt idx="7643">
                  <c:v>39755.458333333343</c:v>
                </c:pt>
                <c:pt idx="7644">
                  <c:v>39755.5</c:v>
                </c:pt>
                <c:pt idx="7645">
                  <c:v>39755.541666666584</c:v>
                </c:pt>
                <c:pt idx="7646">
                  <c:v>39755.583333333336</c:v>
                </c:pt>
                <c:pt idx="7647">
                  <c:v>39755.624999999993</c:v>
                </c:pt>
                <c:pt idx="7648">
                  <c:v>39755.666666666584</c:v>
                </c:pt>
                <c:pt idx="7649">
                  <c:v>39755.708333333336</c:v>
                </c:pt>
                <c:pt idx="7650">
                  <c:v>39755.75</c:v>
                </c:pt>
                <c:pt idx="7651">
                  <c:v>39755.791666666402</c:v>
                </c:pt>
                <c:pt idx="7652">
                  <c:v>39755.833333333336</c:v>
                </c:pt>
                <c:pt idx="7653">
                  <c:v>39755.875</c:v>
                </c:pt>
                <c:pt idx="7654">
                  <c:v>39755.916666666664</c:v>
                </c:pt>
                <c:pt idx="7655">
                  <c:v>39755.958333333343</c:v>
                </c:pt>
                <c:pt idx="7656">
                  <c:v>39756</c:v>
                </c:pt>
                <c:pt idx="7657">
                  <c:v>39756.041666666584</c:v>
                </c:pt>
                <c:pt idx="7658">
                  <c:v>39756.083333333336</c:v>
                </c:pt>
                <c:pt idx="7659">
                  <c:v>39756.124999999993</c:v>
                </c:pt>
                <c:pt idx="7660">
                  <c:v>39756.166666666584</c:v>
                </c:pt>
                <c:pt idx="7661">
                  <c:v>39756.208333333336</c:v>
                </c:pt>
                <c:pt idx="7662">
                  <c:v>39756.25</c:v>
                </c:pt>
                <c:pt idx="7663">
                  <c:v>39756.291666666402</c:v>
                </c:pt>
                <c:pt idx="7664">
                  <c:v>39756.333333333336</c:v>
                </c:pt>
                <c:pt idx="7665">
                  <c:v>39756.375</c:v>
                </c:pt>
                <c:pt idx="7666">
                  <c:v>39756.416666666664</c:v>
                </c:pt>
                <c:pt idx="7667">
                  <c:v>39756.458333333343</c:v>
                </c:pt>
                <c:pt idx="7668">
                  <c:v>39756.5</c:v>
                </c:pt>
                <c:pt idx="7669">
                  <c:v>39756.541666666584</c:v>
                </c:pt>
                <c:pt idx="7670">
                  <c:v>39756.583333333336</c:v>
                </c:pt>
                <c:pt idx="7671">
                  <c:v>39756.624999999993</c:v>
                </c:pt>
                <c:pt idx="7672">
                  <c:v>39756.666666666584</c:v>
                </c:pt>
                <c:pt idx="7673">
                  <c:v>39756.708333333336</c:v>
                </c:pt>
                <c:pt idx="7674">
                  <c:v>39756.75</c:v>
                </c:pt>
                <c:pt idx="7675">
                  <c:v>39756.791666666402</c:v>
                </c:pt>
                <c:pt idx="7676">
                  <c:v>39756.833333333336</c:v>
                </c:pt>
                <c:pt idx="7677">
                  <c:v>39756.875</c:v>
                </c:pt>
                <c:pt idx="7678">
                  <c:v>39756.916666666664</c:v>
                </c:pt>
                <c:pt idx="7679">
                  <c:v>39756.958333333343</c:v>
                </c:pt>
                <c:pt idx="7680">
                  <c:v>39757</c:v>
                </c:pt>
                <c:pt idx="7681">
                  <c:v>39757.041666666584</c:v>
                </c:pt>
                <c:pt idx="7682">
                  <c:v>39757.083333333336</c:v>
                </c:pt>
                <c:pt idx="7683">
                  <c:v>39757.124999999993</c:v>
                </c:pt>
                <c:pt idx="7684">
                  <c:v>39757.166666666584</c:v>
                </c:pt>
                <c:pt idx="7685">
                  <c:v>39757.208333333336</c:v>
                </c:pt>
                <c:pt idx="7686">
                  <c:v>39757.25</c:v>
                </c:pt>
                <c:pt idx="7687">
                  <c:v>39757.291666666402</c:v>
                </c:pt>
                <c:pt idx="7688">
                  <c:v>39757.333333333336</c:v>
                </c:pt>
                <c:pt idx="7689">
                  <c:v>39757.375</c:v>
                </c:pt>
                <c:pt idx="7690">
                  <c:v>39757.416666666664</c:v>
                </c:pt>
                <c:pt idx="7691">
                  <c:v>39757.458333333343</c:v>
                </c:pt>
                <c:pt idx="7692">
                  <c:v>39757.5</c:v>
                </c:pt>
                <c:pt idx="7693">
                  <c:v>39757.541666666584</c:v>
                </c:pt>
                <c:pt idx="7694">
                  <c:v>39757.583333333336</c:v>
                </c:pt>
                <c:pt idx="7695">
                  <c:v>39757.624999999993</c:v>
                </c:pt>
                <c:pt idx="7696">
                  <c:v>39757.666666666584</c:v>
                </c:pt>
                <c:pt idx="7697">
                  <c:v>39757.708333333336</c:v>
                </c:pt>
                <c:pt idx="7698">
                  <c:v>39757.75</c:v>
                </c:pt>
                <c:pt idx="7699">
                  <c:v>39757.791666666402</c:v>
                </c:pt>
                <c:pt idx="7700">
                  <c:v>39757.833333333336</c:v>
                </c:pt>
                <c:pt idx="7701">
                  <c:v>39757.875</c:v>
                </c:pt>
                <c:pt idx="7702">
                  <c:v>39757.916666666664</c:v>
                </c:pt>
                <c:pt idx="7703">
                  <c:v>39757.958333333343</c:v>
                </c:pt>
                <c:pt idx="7704">
                  <c:v>39758</c:v>
                </c:pt>
                <c:pt idx="7705">
                  <c:v>39758.041666666584</c:v>
                </c:pt>
                <c:pt idx="7706">
                  <c:v>39758.083333333336</c:v>
                </c:pt>
                <c:pt idx="7707">
                  <c:v>39758.124999999993</c:v>
                </c:pt>
                <c:pt idx="7708">
                  <c:v>39758.166666666584</c:v>
                </c:pt>
                <c:pt idx="7709">
                  <c:v>39758.208333333336</c:v>
                </c:pt>
                <c:pt idx="7710">
                  <c:v>39758.25</c:v>
                </c:pt>
                <c:pt idx="7711">
                  <c:v>39758.291666666402</c:v>
                </c:pt>
                <c:pt idx="7712">
                  <c:v>39758.333333333336</c:v>
                </c:pt>
                <c:pt idx="7713">
                  <c:v>39758.375</c:v>
                </c:pt>
                <c:pt idx="7714">
                  <c:v>39758.416666666664</c:v>
                </c:pt>
                <c:pt idx="7715">
                  <c:v>39758.458333333343</c:v>
                </c:pt>
                <c:pt idx="7716">
                  <c:v>39758.5</c:v>
                </c:pt>
                <c:pt idx="7717">
                  <c:v>39758.541666666584</c:v>
                </c:pt>
                <c:pt idx="7718">
                  <c:v>39758.583333333336</c:v>
                </c:pt>
                <c:pt idx="7719">
                  <c:v>39758.624999999993</c:v>
                </c:pt>
                <c:pt idx="7720">
                  <c:v>39758.666666666584</c:v>
                </c:pt>
                <c:pt idx="7721">
                  <c:v>39758.708333333336</c:v>
                </c:pt>
                <c:pt idx="7722">
                  <c:v>39758.75</c:v>
                </c:pt>
                <c:pt idx="7723">
                  <c:v>39758.791666666402</c:v>
                </c:pt>
                <c:pt idx="7724">
                  <c:v>39758.833333333336</c:v>
                </c:pt>
                <c:pt idx="7725">
                  <c:v>39758.875</c:v>
                </c:pt>
                <c:pt idx="7726">
                  <c:v>39758.916666666664</c:v>
                </c:pt>
                <c:pt idx="7727">
                  <c:v>39758.958333333343</c:v>
                </c:pt>
                <c:pt idx="7728">
                  <c:v>39759</c:v>
                </c:pt>
                <c:pt idx="7729">
                  <c:v>39759.041666666584</c:v>
                </c:pt>
                <c:pt idx="7730">
                  <c:v>39759.083333333336</c:v>
                </c:pt>
                <c:pt idx="7731">
                  <c:v>39759.124999999993</c:v>
                </c:pt>
                <c:pt idx="7732">
                  <c:v>39759.166666666584</c:v>
                </c:pt>
                <c:pt idx="7733">
                  <c:v>39759.208333333336</c:v>
                </c:pt>
                <c:pt idx="7734">
                  <c:v>39759.25</c:v>
                </c:pt>
                <c:pt idx="7735">
                  <c:v>39759.291666666402</c:v>
                </c:pt>
                <c:pt idx="7736">
                  <c:v>39759.333333333336</c:v>
                </c:pt>
                <c:pt idx="7737">
                  <c:v>39759.375</c:v>
                </c:pt>
                <c:pt idx="7738">
                  <c:v>39759.416666666664</c:v>
                </c:pt>
                <c:pt idx="7739">
                  <c:v>39759.458333333343</c:v>
                </c:pt>
                <c:pt idx="7740">
                  <c:v>39759.5</c:v>
                </c:pt>
                <c:pt idx="7741">
                  <c:v>39759.541666666584</c:v>
                </c:pt>
                <c:pt idx="7742">
                  <c:v>39759.583333333336</c:v>
                </c:pt>
                <c:pt idx="7743">
                  <c:v>39759.624999999993</c:v>
                </c:pt>
                <c:pt idx="7744">
                  <c:v>39759.666666666584</c:v>
                </c:pt>
                <c:pt idx="7745">
                  <c:v>39759.708333333336</c:v>
                </c:pt>
                <c:pt idx="7746">
                  <c:v>39759.75</c:v>
                </c:pt>
                <c:pt idx="7747">
                  <c:v>39759.791666666402</c:v>
                </c:pt>
                <c:pt idx="7748">
                  <c:v>39759.833333333336</c:v>
                </c:pt>
                <c:pt idx="7749">
                  <c:v>39759.875</c:v>
                </c:pt>
                <c:pt idx="7750">
                  <c:v>39759.916666666664</c:v>
                </c:pt>
                <c:pt idx="7751">
                  <c:v>39759.958333333343</c:v>
                </c:pt>
                <c:pt idx="7752">
                  <c:v>39760</c:v>
                </c:pt>
                <c:pt idx="7753">
                  <c:v>39760.041666666584</c:v>
                </c:pt>
                <c:pt idx="7754">
                  <c:v>39760.083333333336</c:v>
                </c:pt>
                <c:pt idx="7755">
                  <c:v>39760.124999999993</c:v>
                </c:pt>
                <c:pt idx="7756">
                  <c:v>39760.166666666584</c:v>
                </c:pt>
                <c:pt idx="7757">
                  <c:v>39760.208333333336</c:v>
                </c:pt>
                <c:pt idx="7758">
                  <c:v>39760.25</c:v>
                </c:pt>
                <c:pt idx="7759">
                  <c:v>39760.291666666402</c:v>
                </c:pt>
                <c:pt idx="7760">
                  <c:v>39760.333333333336</c:v>
                </c:pt>
                <c:pt idx="7761">
                  <c:v>39760.375</c:v>
                </c:pt>
                <c:pt idx="7762">
                  <c:v>39760.416666666664</c:v>
                </c:pt>
                <c:pt idx="7763">
                  <c:v>39760.458333333343</c:v>
                </c:pt>
                <c:pt idx="7764">
                  <c:v>39760.5</c:v>
                </c:pt>
                <c:pt idx="7765">
                  <c:v>39760.541666666584</c:v>
                </c:pt>
                <c:pt idx="7766">
                  <c:v>39760.583333333336</c:v>
                </c:pt>
                <c:pt idx="7767">
                  <c:v>39760.624999999993</c:v>
                </c:pt>
                <c:pt idx="7768">
                  <c:v>39760.666666666584</c:v>
                </c:pt>
                <c:pt idx="7769">
                  <c:v>39760.708333333336</c:v>
                </c:pt>
                <c:pt idx="7770">
                  <c:v>39760.75</c:v>
                </c:pt>
                <c:pt idx="7771">
                  <c:v>39760.791666666402</c:v>
                </c:pt>
                <c:pt idx="7772">
                  <c:v>39760.833333333336</c:v>
                </c:pt>
                <c:pt idx="7773">
                  <c:v>39760.875</c:v>
                </c:pt>
                <c:pt idx="7774">
                  <c:v>39760.916666666664</c:v>
                </c:pt>
                <c:pt idx="7775">
                  <c:v>39760.958333333343</c:v>
                </c:pt>
                <c:pt idx="7776">
                  <c:v>39761</c:v>
                </c:pt>
                <c:pt idx="7777">
                  <c:v>39761.041666666584</c:v>
                </c:pt>
                <c:pt idx="7778">
                  <c:v>39761.083333333336</c:v>
                </c:pt>
                <c:pt idx="7779">
                  <c:v>39761.124999999993</c:v>
                </c:pt>
                <c:pt idx="7780">
                  <c:v>39761.166666666584</c:v>
                </c:pt>
                <c:pt idx="7781">
                  <c:v>39761.208333333336</c:v>
                </c:pt>
                <c:pt idx="7782">
                  <c:v>39761.25</c:v>
                </c:pt>
                <c:pt idx="7783">
                  <c:v>39761.291666666402</c:v>
                </c:pt>
                <c:pt idx="7784">
                  <c:v>39761.333333333336</c:v>
                </c:pt>
                <c:pt idx="7785">
                  <c:v>39761.375</c:v>
                </c:pt>
                <c:pt idx="7786">
                  <c:v>39761.416666666664</c:v>
                </c:pt>
                <c:pt idx="7787">
                  <c:v>39761.458333333343</c:v>
                </c:pt>
                <c:pt idx="7788">
                  <c:v>39761.5</c:v>
                </c:pt>
                <c:pt idx="7789">
                  <c:v>39761.541666666584</c:v>
                </c:pt>
                <c:pt idx="7790">
                  <c:v>39761.583333333336</c:v>
                </c:pt>
                <c:pt idx="7791">
                  <c:v>39761.624999999993</c:v>
                </c:pt>
                <c:pt idx="7792">
                  <c:v>39761.666666666584</c:v>
                </c:pt>
                <c:pt idx="7793">
                  <c:v>39761.708333333336</c:v>
                </c:pt>
                <c:pt idx="7794">
                  <c:v>39761.75</c:v>
                </c:pt>
                <c:pt idx="7795">
                  <c:v>39761.791666666402</c:v>
                </c:pt>
                <c:pt idx="7796">
                  <c:v>39761.833333333336</c:v>
                </c:pt>
                <c:pt idx="7797">
                  <c:v>39761.875</c:v>
                </c:pt>
                <c:pt idx="7798">
                  <c:v>39761.916666666664</c:v>
                </c:pt>
                <c:pt idx="7799">
                  <c:v>39761.958333333343</c:v>
                </c:pt>
                <c:pt idx="7800">
                  <c:v>39762</c:v>
                </c:pt>
                <c:pt idx="7801">
                  <c:v>39762.041666666584</c:v>
                </c:pt>
                <c:pt idx="7802">
                  <c:v>39762.083333333336</c:v>
                </c:pt>
                <c:pt idx="7803">
                  <c:v>39762.124999999993</c:v>
                </c:pt>
                <c:pt idx="7804">
                  <c:v>39762.166666666584</c:v>
                </c:pt>
                <c:pt idx="7805">
                  <c:v>39762.208333333336</c:v>
                </c:pt>
                <c:pt idx="7806">
                  <c:v>39762.25</c:v>
                </c:pt>
                <c:pt idx="7807">
                  <c:v>39762.291666666402</c:v>
                </c:pt>
                <c:pt idx="7808">
                  <c:v>39762.333333333336</c:v>
                </c:pt>
                <c:pt idx="7809">
                  <c:v>39762.375</c:v>
                </c:pt>
                <c:pt idx="7810">
                  <c:v>39762.416666666664</c:v>
                </c:pt>
                <c:pt idx="7811">
                  <c:v>39762.458333333343</c:v>
                </c:pt>
                <c:pt idx="7812">
                  <c:v>39762.5</c:v>
                </c:pt>
                <c:pt idx="7813">
                  <c:v>39762.541666666584</c:v>
                </c:pt>
                <c:pt idx="7814">
                  <c:v>39762.583333333336</c:v>
                </c:pt>
                <c:pt idx="7815">
                  <c:v>39762.624999999993</c:v>
                </c:pt>
                <c:pt idx="7816">
                  <c:v>39762.666666666584</c:v>
                </c:pt>
                <c:pt idx="7817">
                  <c:v>39762.708333333336</c:v>
                </c:pt>
                <c:pt idx="7818">
                  <c:v>39762.75</c:v>
                </c:pt>
                <c:pt idx="7819">
                  <c:v>39762.791666666402</c:v>
                </c:pt>
                <c:pt idx="7820">
                  <c:v>39762.833333333336</c:v>
                </c:pt>
                <c:pt idx="7821">
                  <c:v>39762.875</c:v>
                </c:pt>
                <c:pt idx="7822">
                  <c:v>39762.916666666664</c:v>
                </c:pt>
                <c:pt idx="7823">
                  <c:v>39762.958333333343</c:v>
                </c:pt>
                <c:pt idx="7824">
                  <c:v>39763</c:v>
                </c:pt>
                <c:pt idx="7825">
                  <c:v>39763.041666666584</c:v>
                </c:pt>
                <c:pt idx="7826">
                  <c:v>39763.083333333336</c:v>
                </c:pt>
                <c:pt idx="7827">
                  <c:v>39763.124999999993</c:v>
                </c:pt>
                <c:pt idx="7828">
                  <c:v>39763.166666666584</c:v>
                </c:pt>
                <c:pt idx="7829">
                  <c:v>39763.208333333336</c:v>
                </c:pt>
                <c:pt idx="7830">
                  <c:v>39763.25</c:v>
                </c:pt>
                <c:pt idx="7831">
                  <c:v>39763.291666666402</c:v>
                </c:pt>
                <c:pt idx="7832">
                  <c:v>39763.333333333336</c:v>
                </c:pt>
                <c:pt idx="7833">
                  <c:v>39763.375</c:v>
                </c:pt>
                <c:pt idx="7834">
                  <c:v>39763.416666666664</c:v>
                </c:pt>
                <c:pt idx="7835">
                  <c:v>39763.458333333343</c:v>
                </c:pt>
                <c:pt idx="7836">
                  <c:v>39763.5</c:v>
                </c:pt>
                <c:pt idx="7837">
                  <c:v>39763.541666666584</c:v>
                </c:pt>
                <c:pt idx="7838">
                  <c:v>39763.583333333336</c:v>
                </c:pt>
                <c:pt idx="7839">
                  <c:v>39763.624999999993</c:v>
                </c:pt>
                <c:pt idx="7840">
                  <c:v>39763.666666666584</c:v>
                </c:pt>
                <c:pt idx="7841">
                  <c:v>39763.708333333336</c:v>
                </c:pt>
                <c:pt idx="7842">
                  <c:v>39763.75</c:v>
                </c:pt>
                <c:pt idx="7843">
                  <c:v>39763.791666666402</c:v>
                </c:pt>
                <c:pt idx="7844">
                  <c:v>39763.833333333336</c:v>
                </c:pt>
                <c:pt idx="7845">
                  <c:v>39763.875</c:v>
                </c:pt>
                <c:pt idx="7846">
                  <c:v>39763.916666666664</c:v>
                </c:pt>
                <c:pt idx="7847">
                  <c:v>39763.958333333343</c:v>
                </c:pt>
                <c:pt idx="7848">
                  <c:v>39764</c:v>
                </c:pt>
                <c:pt idx="7849">
                  <c:v>39764.041666666584</c:v>
                </c:pt>
                <c:pt idx="7850">
                  <c:v>39764.083333333336</c:v>
                </c:pt>
                <c:pt idx="7851">
                  <c:v>39764.124999999993</c:v>
                </c:pt>
                <c:pt idx="7852">
                  <c:v>39764.166666666584</c:v>
                </c:pt>
                <c:pt idx="7853">
                  <c:v>39764.208333333336</c:v>
                </c:pt>
                <c:pt idx="7854">
                  <c:v>39764.25</c:v>
                </c:pt>
                <c:pt idx="7855">
                  <c:v>39764.291666666402</c:v>
                </c:pt>
                <c:pt idx="7856">
                  <c:v>39764.333333333336</c:v>
                </c:pt>
                <c:pt idx="7857">
                  <c:v>39764.375</c:v>
                </c:pt>
                <c:pt idx="7858">
                  <c:v>39764.416666666664</c:v>
                </c:pt>
                <c:pt idx="7859">
                  <c:v>39764.458333333343</c:v>
                </c:pt>
                <c:pt idx="7860">
                  <c:v>39764.5</c:v>
                </c:pt>
                <c:pt idx="7861">
                  <c:v>39764.541666666584</c:v>
                </c:pt>
                <c:pt idx="7862">
                  <c:v>39764.583333333336</c:v>
                </c:pt>
                <c:pt idx="7863">
                  <c:v>39764.624999999993</c:v>
                </c:pt>
                <c:pt idx="7864">
                  <c:v>39764.666666666584</c:v>
                </c:pt>
                <c:pt idx="7865">
                  <c:v>39764.708333333336</c:v>
                </c:pt>
                <c:pt idx="7866">
                  <c:v>39764.75</c:v>
                </c:pt>
                <c:pt idx="7867">
                  <c:v>39764.791666666402</c:v>
                </c:pt>
                <c:pt idx="7868">
                  <c:v>39764.833333333336</c:v>
                </c:pt>
                <c:pt idx="7869">
                  <c:v>39764.875</c:v>
                </c:pt>
                <c:pt idx="7870">
                  <c:v>39764.916666666664</c:v>
                </c:pt>
                <c:pt idx="7871">
                  <c:v>39764.958333333343</c:v>
                </c:pt>
                <c:pt idx="7872">
                  <c:v>39765</c:v>
                </c:pt>
                <c:pt idx="7873">
                  <c:v>39765.041666666584</c:v>
                </c:pt>
                <c:pt idx="7874">
                  <c:v>39765.083333333336</c:v>
                </c:pt>
                <c:pt idx="7875">
                  <c:v>39765.124999999993</c:v>
                </c:pt>
                <c:pt idx="7876">
                  <c:v>39765.166666666584</c:v>
                </c:pt>
                <c:pt idx="7877">
                  <c:v>39765.208333333336</c:v>
                </c:pt>
                <c:pt idx="7878">
                  <c:v>39765.25</c:v>
                </c:pt>
                <c:pt idx="7879">
                  <c:v>39765.291666666402</c:v>
                </c:pt>
                <c:pt idx="7880">
                  <c:v>39765.333333333336</c:v>
                </c:pt>
                <c:pt idx="7881">
                  <c:v>39765.375</c:v>
                </c:pt>
                <c:pt idx="7882">
                  <c:v>39765.416666666664</c:v>
                </c:pt>
                <c:pt idx="7883">
                  <c:v>39765.458333333343</c:v>
                </c:pt>
                <c:pt idx="7884">
                  <c:v>39765.5</c:v>
                </c:pt>
                <c:pt idx="7885">
                  <c:v>39765.541666666584</c:v>
                </c:pt>
                <c:pt idx="7886">
                  <c:v>39765.583333333336</c:v>
                </c:pt>
                <c:pt idx="7887">
                  <c:v>39765.624999999993</c:v>
                </c:pt>
                <c:pt idx="7888">
                  <c:v>39765.666666666584</c:v>
                </c:pt>
                <c:pt idx="7889">
                  <c:v>39765.708333333336</c:v>
                </c:pt>
                <c:pt idx="7890">
                  <c:v>39765.75</c:v>
                </c:pt>
                <c:pt idx="7891">
                  <c:v>39765.791666666402</c:v>
                </c:pt>
                <c:pt idx="7892">
                  <c:v>39765.833333333336</c:v>
                </c:pt>
                <c:pt idx="7893">
                  <c:v>39765.875</c:v>
                </c:pt>
                <c:pt idx="7894">
                  <c:v>39765.916666666664</c:v>
                </c:pt>
                <c:pt idx="7895">
                  <c:v>39765.958333333343</c:v>
                </c:pt>
                <c:pt idx="7896">
                  <c:v>39766</c:v>
                </c:pt>
                <c:pt idx="7897">
                  <c:v>39766.041666666584</c:v>
                </c:pt>
                <c:pt idx="7898">
                  <c:v>39766.083333333336</c:v>
                </c:pt>
                <c:pt idx="7899">
                  <c:v>39766.124999999993</c:v>
                </c:pt>
                <c:pt idx="7900">
                  <c:v>39766.166666666584</c:v>
                </c:pt>
                <c:pt idx="7901">
                  <c:v>39766.208333333336</c:v>
                </c:pt>
                <c:pt idx="7902">
                  <c:v>39766.25</c:v>
                </c:pt>
                <c:pt idx="7903">
                  <c:v>39766.291666666402</c:v>
                </c:pt>
                <c:pt idx="7904">
                  <c:v>39766.333333333336</c:v>
                </c:pt>
                <c:pt idx="7905">
                  <c:v>39766.375</c:v>
                </c:pt>
                <c:pt idx="7906">
                  <c:v>39766.416666666664</c:v>
                </c:pt>
                <c:pt idx="7907">
                  <c:v>39766.458333333343</c:v>
                </c:pt>
                <c:pt idx="7908">
                  <c:v>39766.5</c:v>
                </c:pt>
                <c:pt idx="7909">
                  <c:v>39766.541666666584</c:v>
                </c:pt>
                <c:pt idx="7910">
                  <c:v>39766.583333333336</c:v>
                </c:pt>
                <c:pt idx="7911">
                  <c:v>39766.624999999993</c:v>
                </c:pt>
                <c:pt idx="7912">
                  <c:v>39766.666666666584</c:v>
                </c:pt>
                <c:pt idx="7913">
                  <c:v>39766.708333333336</c:v>
                </c:pt>
                <c:pt idx="7914">
                  <c:v>39766.75</c:v>
                </c:pt>
                <c:pt idx="7915">
                  <c:v>39766.791666666402</c:v>
                </c:pt>
                <c:pt idx="7916">
                  <c:v>39766.833333333336</c:v>
                </c:pt>
                <c:pt idx="7917">
                  <c:v>39766.875</c:v>
                </c:pt>
                <c:pt idx="7918">
                  <c:v>39766.916666666664</c:v>
                </c:pt>
                <c:pt idx="7919">
                  <c:v>39766.958333333343</c:v>
                </c:pt>
                <c:pt idx="7920">
                  <c:v>39767</c:v>
                </c:pt>
                <c:pt idx="7921">
                  <c:v>39767.041666666584</c:v>
                </c:pt>
                <c:pt idx="7922">
                  <c:v>39767.083333333336</c:v>
                </c:pt>
                <c:pt idx="7923">
                  <c:v>39767.124999999993</c:v>
                </c:pt>
                <c:pt idx="7924">
                  <c:v>39767.166666666584</c:v>
                </c:pt>
                <c:pt idx="7925">
                  <c:v>39767.208333333336</c:v>
                </c:pt>
                <c:pt idx="7926">
                  <c:v>39767.25</c:v>
                </c:pt>
                <c:pt idx="7927">
                  <c:v>39767.291666666402</c:v>
                </c:pt>
                <c:pt idx="7928">
                  <c:v>39767.333333333336</c:v>
                </c:pt>
                <c:pt idx="7929">
                  <c:v>39767.375</c:v>
                </c:pt>
                <c:pt idx="7930">
                  <c:v>39767.416666666664</c:v>
                </c:pt>
                <c:pt idx="7931">
                  <c:v>39767.458333333343</c:v>
                </c:pt>
                <c:pt idx="7932">
                  <c:v>39767.5</c:v>
                </c:pt>
                <c:pt idx="7933">
                  <c:v>39767.541666666584</c:v>
                </c:pt>
                <c:pt idx="7934">
                  <c:v>39767.583333333336</c:v>
                </c:pt>
                <c:pt idx="7935">
                  <c:v>39767.624999999993</c:v>
                </c:pt>
                <c:pt idx="7936">
                  <c:v>39767.666666666584</c:v>
                </c:pt>
                <c:pt idx="7937">
                  <c:v>39767.708333333336</c:v>
                </c:pt>
                <c:pt idx="7938">
                  <c:v>39767.75</c:v>
                </c:pt>
                <c:pt idx="7939">
                  <c:v>39767.791666666402</c:v>
                </c:pt>
                <c:pt idx="7940">
                  <c:v>39767.833333333336</c:v>
                </c:pt>
                <c:pt idx="7941">
                  <c:v>39767.875</c:v>
                </c:pt>
                <c:pt idx="7942">
                  <c:v>39767.916666666664</c:v>
                </c:pt>
                <c:pt idx="7943">
                  <c:v>39767.958333333343</c:v>
                </c:pt>
                <c:pt idx="7944">
                  <c:v>39768</c:v>
                </c:pt>
                <c:pt idx="7945">
                  <c:v>39768.041666666584</c:v>
                </c:pt>
                <c:pt idx="7946">
                  <c:v>39768.083333333336</c:v>
                </c:pt>
                <c:pt idx="7947">
                  <c:v>39768.124999999993</c:v>
                </c:pt>
                <c:pt idx="7948">
                  <c:v>39768.166666666584</c:v>
                </c:pt>
                <c:pt idx="7949">
                  <c:v>39768.208333333336</c:v>
                </c:pt>
                <c:pt idx="7950">
                  <c:v>39768.25</c:v>
                </c:pt>
                <c:pt idx="7951">
                  <c:v>39768.291666666402</c:v>
                </c:pt>
                <c:pt idx="7952">
                  <c:v>39768.333333333336</c:v>
                </c:pt>
                <c:pt idx="7953">
                  <c:v>39768.375</c:v>
                </c:pt>
                <c:pt idx="7954">
                  <c:v>39768.416666666664</c:v>
                </c:pt>
                <c:pt idx="7955">
                  <c:v>39768.458333333343</c:v>
                </c:pt>
                <c:pt idx="7956">
                  <c:v>39768.5</c:v>
                </c:pt>
                <c:pt idx="7957">
                  <c:v>39768.541666666584</c:v>
                </c:pt>
                <c:pt idx="7958">
                  <c:v>39768.583333333336</c:v>
                </c:pt>
                <c:pt idx="7959">
                  <c:v>39768.624999999993</c:v>
                </c:pt>
                <c:pt idx="7960">
                  <c:v>39768.666666666584</c:v>
                </c:pt>
                <c:pt idx="7961">
                  <c:v>39768.708333333336</c:v>
                </c:pt>
                <c:pt idx="7962">
                  <c:v>39768.75</c:v>
                </c:pt>
                <c:pt idx="7963">
                  <c:v>39768.791666666402</c:v>
                </c:pt>
                <c:pt idx="7964">
                  <c:v>39768.833333333336</c:v>
                </c:pt>
                <c:pt idx="7965">
                  <c:v>39768.875</c:v>
                </c:pt>
                <c:pt idx="7966">
                  <c:v>39768.916666666664</c:v>
                </c:pt>
                <c:pt idx="7967">
                  <c:v>39768.958333333343</c:v>
                </c:pt>
                <c:pt idx="7968">
                  <c:v>39769</c:v>
                </c:pt>
                <c:pt idx="7969">
                  <c:v>39769.041666666584</c:v>
                </c:pt>
                <c:pt idx="7970">
                  <c:v>39769.083333333336</c:v>
                </c:pt>
                <c:pt idx="7971">
                  <c:v>39769.124999999993</c:v>
                </c:pt>
                <c:pt idx="7972">
                  <c:v>39769.166666666584</c:v>
                </c:pt>
                <c:pt idx="7973">
                  <c:v>39769.208333333336</c:v>
                </c:pt>
                <c:pt idx="7974">
                  <c:v>39769.25</c:v>
                </c:pt>
                <c:pt idx="7975">
                  <c:v>39769.291666666402</c:v>
                </c:pt>
                <c:pt idx="7976">
                  <c:v>39769.333333333336</c:v>
                </c:pt>
                <c:pt idx="7977">
                  <c:v>39769.375</c:v>
                </c:pt>
                <c:pt idx="7978">
                  <c:v>39769.416666666664</c:v>
                </c:pt>
                <c:pt idx="7979">
                  <c:v>39769.458333333343</c:v>
                </c:pt>
                <c:pt idx="7980">
                  <c:v>39769.5</c:v>
                </c:pt>
                <c:pt idx="7981">
                  <c:v>39769.541666666584</c:v>
                </c:pt>
                <c:pt idx="7982">
                  <c:v>39769.583333333336</c:v>
                </c:pt>
                <c:pt idx="7983">
                  <c:v>39769.624999999993</c:v>
                </c:pt>
                <c:pt idx="7984">
                  <c:v>39769.666666666584</c:v>
                </c:pt>
                <c:pt idx="7985">
                  <c:v>39769.708333333336</c:v>
                </c:pt>
                <c:pt idx="7986">
                  <c:v>39769.75</c:v>
                </c:pt>
                <c:pt idx="7987">
                  <c:v>39769.791666666402</c:v>
                </c:pt>
                <c:pt idx="7988">
                  <c:v>39769.833333333336</c:v>
                </c:pt>
                <c:pt idx="7989">
                  <c:v>39769.875</c:v>
                </c:pt>
                <c:pt idx="7990">
                  <c:v>39769.916666666664</c:v>
                </c:pt>
                <c:pt idx="7991">
                  <c:v>39769.958333333343</c:v>
                </c:pt>
                <c:pt idx="7992">
                  <c:v>39770</c:v>
                </c:pt>
                <c:pt idx="7993">
                  <c:v>39770.041666666584</c:v>
                </c:pt>
                <c:pt idx="7994">
                  <c:v>39770.083333333336</c:v>
                </c:pt>
                <c:pt idx="7995">
                  <c:v>39770.124999999993</c:v>
                </c:pt>
                <c:pt idx="7996">
                  <c:v>39770.166666666584</c:v>
                </c:pt>
                <c:pt idx="7997">
                  <c:v>39770.208333333336</c:v>
                </c:pt>
                <c:pt idx="7998">
                  <c:v>39770.25</c:v>
                </c:pt>
                <c:pt idx="7999">
                  <c:v>39770.291666666402</c:v>
                </c:pt>
                <c:pt idx="8000">
                  <c:v>39770.333333333336</c:v>
                </c:pt>
                <c:pt idx="8001">
                  <c:v>39770.375</c:v>
                </c:pt>
                <c:pt idx="8002">
                  <c:v>39770.416666666664</c:v>
                </c:pt>
                <c:pt idx="8003">
                  <c:v>39770.458333333343</c:v>
                </c:pt>
                <c:pt idx="8004">
                  <c:v>39770.5</c:v>
                </c:pt>
                <c:pt idx="8005">
                  <c:v>39770.541666666584</c:v>
                </c:pt>
                <c:pt idx="8006">
                  <c:v>39770.583333333336</c:v>
                </c:pt>
                <c:pt idx="8007">
                  <c:v>39770.624999999993</c:v>
                </c:pt>
                <c:pt idx="8008">
                  <c:v>39770.666666666584</c:v>
                </c:pt>
                <c:pt idx="8009">
                  <c:v>39770.708333333336</c:v>
                </c:pt>
                <c:pt idx="8010">
                  <c:v>39770.75</c:v>
                </c:pt>
                <c:pt idx="8011">
                  <c:v>39770.791666666402</c:v>
                </c:pt>
                <c:pt idx="8012">
                  <c:v>39770.833333333336</c:v>
                </c:pt>
                <c:pt idx="8013">
                  <c:v>39770.875</c:v>
                </c:pt>
                <c:pt idx="8014">
                  <c:v>39770.916666666664</c:v>
                </c:pt>
                <c:pt idx="8015">
                  <c:v>39770.958333333343</c:v>
                </c:pt>
                <c:pt idx="8016">
                  <c:v>39771</c:v>
                </c:pt>
                <c:pt idx="8017">
                  <c:v>39771.041666666584</c:v>
                </c:pt>
                <c:pt idx="8018">
                  <c:v>39771.083333333336</c:v>
                </c:pt>
                <c:pt idx="8019">
                  <c:v>39771.124999999993</c:v>
                </c:pt>
                <c:pt idx="8020">
                  <c:v>39771.166666666584</c:v>
                </c:pt>
                <c:pt idx="8021">
                  <c:v>39771.208333333336</c:v>
                </c:pt>
                <c:pt idx="8022">
                  <c:v>39771.25</c:v>
                </c:pt>
                <c:pt idx="8023">
                  <c:v>39771.291666666402</c:v>
                </c:pt>
                <c:pt idx="8024">
                  <c:v>39771.333333333336</c:v>
                </c:pt>
                <c:pt idx="8025">
                  <c:v>39771.375</c:v>
                </c:pt>
                <c:pt idx="8026">
                  <c:v>39771.416666666664</c:v>
                </c:pt>
                <c:pt idx="8027">
                  <c:v>39771.458333333343</c:v>
                </c:pt>
                <c:pt idx="8028">
                  <c:v>39771.5</c:v>
                </c:pt>
                <c:pt idx="8029">
                  <c:v>39771.541666666584</c:v>
                </c:pt>
                <c:pt idx="8030">
                  <c:v>39771.583333333336</c:v>
                </c:pt>
                <c:pt idx="8031">
                  <c:v>39771.624999999993</c:v>
                </c:pt>
                <c:pt idx="8032">
                  <c:v>39771.666666666584</c:v>
                </c:pt>
                <c:pt idx="8033">
                  <c:v>39771.708333333336</c:v>
                </c:pt>
                <c:pt idx="8034">
                  <c:v>39771.75</c:v>
                </c:pt>
                <c:pt idx="8035">
                  <c:v>39771.791666666402</c:v>
                </c:pt>
                <c:pt idx="8036">
                  <c:v>39771.833333333336</c:v>
                </c:pt>
                <c:pt idx="8037">
                  <c:v>39771.875</c:v>
                </c:pt>
                <c:pt idx="8038">
                  <c:v>39771.916666666664</c:v>
                </c:pt>
                <c:pt idx="8039">
                  <c:v>39771.958333333343</c:v>
                </c:pt>
                <c:pt idx="8040">
                  <c:v>39772</c:v>
                </c:pt>
                <c:pt idx="8041">
                  <c:v>39772.041666666584</c:v>
                </c:pt>
                <c:pt idx="8042">
                  <c:v>39772.083333333336</c:v>
                </c:pt>
                <c:pt idx="8043">
                  <c:v>39772.124999999993</c:v>
                </c:pt>
                <c:pt idx="8044">
                  <c:v>39772.166666666584</c:v>
                </c:pt>
                <c:pt idx="8045">
                  <c:v>39772.208333333336</c:v>
                </c:pt>
                <c:pt idx="8046">
                  <c:v>39772.25</c:v>
                </c:pt>
                <c:pt idx="8047">
                  <c:v>39772.291666666402</c:v>
                </c:pt>
                <c:pt idx="8048">
                  <c:v>39772.333333333336</c:v>
                </c:pt>
                <c:pt idx="8049">
                  <c:v>39772.375</c:v>
                </c:pt>
                <c:pt idx="8050">
                  <c:v>39772.416666666664</c:v>
                </c:pt>
                <c:pt idx="8051">
                  <c:v>39772.458333333343</c:v>
                </c:pt>
                <c:pt idx="8052">
                  <c:v>39772.5</c:v>
                </c:pt>
                <c:pt idx="8053">
                  <c:v>39772.541666666584</c:v>
                </c:pt>
                <c:pt idx="8054">
                  <c:v>39772.583333333336</c:v>
                </c:pt>
                <c:pt idx="8055">
                  <c:v>39772.624999999993</c:v>
                </c:pt>
                <c:pt idx="8056">
                  <c:v>39772.666666666584</c:v>
                </c:pt>
                <c:pt idx="8057">
                  <c:v>39772.708333333336</c:v>
                </c:pt>
                <c:pt idx="8058">
                  <c:v>39772.75</c:v>
                </c:pt>
                <c:pt idx="8059">
                  <c:v>39772.791666666402</c:v>
                </c:pt>
                <c:pt idx="8060">
                  <c:v>39772.833333333336</c:v>
                </c:pt>
                <c:pt idx="8061">
                  <c:v>39772.875</c:v>
                </c:pt>
                <c:pt idx="8062">
                  <c:v>39772.916666666664</c:v>
                </c:pt>
                <c:pt idx="8063">
                  <c:v>39772.958333333343</c:v>
                </c:pt>
                <c:pt idx="8064">
                  <c:v>39773</c:v>
                </c:pt>
                <c:pt idx="8065">
                  <c:v>39773.041666666584</c:v>
                </c:pt>
                <c:pt idx="8066">
                  <c:v>39773.083333333336</c:v>
                </c:pt>
                <c:pt idx="8067">
                  <c:v>39773.124999999993</c:v>
                </c:pt>
                <c:pt idx="8068">
                  <c:v>39773.166666666584</c:v>
                </c:pt>
                <c:pt idx="8069">
                  <c:v>39773.208333333336</c:v>
                </c:pt>
                <c:pt idx="8070">
                  <c:v>39773.25</c:v>
                </c:pt>
                <c:pt idx="8071">
                  <c:v>39773.291666666402</c:v>
                </c:pt>
                <c:pt idx="8072">
                  <c:v>39773.333333333336</c:v>
                </c:pt>
                <c:pt idx="8073">
                  <c:v>39773.375</c:v>
                </c:pt>
                <c:pt idx="8074">
                  <c:v>39773.416666666664</c:v>
                </c:pt>
                <c:pt idx="8075">
                  <c:v>39773.458333333343</c:v>
                </c:pt>
                <c:pt idx="8076">
                  <c:v>39773.5</c:v>
                </c:pt>
                <c:pt idx="8077">
                  <c:v>39773.541666618585</c:v>
                </c:pt>
                <c:pt idx="8078">
                  <c:v>39773.5833332853</c:v>
                </c:pt>
                <c:pt idx="8079">
                  <c:v>39773.624999951884</c:v>
                </c:pt>
                <c:pt idx="8080">
                  <c:v>39773.666666618476</c:v>
                </c:pt>
                <c:pt idx="8081">
                  <c:v>39773.708333285198</c:v>
                </c:pt>
                <c:pt idx="8082">
                  <c:v>39773.749999951775</c:v>
                </c:pt>
                <c:pt idx="8083">
                  <c:v>39773.791666618134</c:v>
                </c:pt>
                <c:pt idx="8084">
                  <c:v>39773.833333285103</c:v>
                </c:pt>
                <c:pt idx="8085">
                  <c:v>39773.874999951702</c:v>
                </c:pt>
                <c:pt idx="8086">
                  <c:v>39773.916666618301</c:v>
                </c:pt>
                <c:pt idx="8087">
                  <c:v>39773.958333285103</c:v>
                </c:pt>
                <c:pt idx="8088">
                  <c:v>39773.999999951586</c:v>
                </c:pt>
                <c:pt idx="8089">
                  <c:v>39774.041666618185</c:v>
                </c:pt>
                <c:pt idx="8090">
                  <c:v>39774.083333284798</c:v>
                </c:pt>
                <c:pt idx="8091">
                  <c:v>39774.124999951484</c:v>
                </c:pt>
                <c:pt idx="8092">
                  <c:v>39774.166666618075</c:v>
                </c:pt>
                <c:pt idx="8093">
                  <c:v>39774.208333284703</c:v>
                </c:pt>
                <c:pt idx="8094">
                  <c:v>39774.249999951186</c:v>
                </c:pt>
                <c:pt idx="8095">
                  <c:v>39774.291666617675</c:v>
                </c:pt>
                <c:pt idx="8096">
                  <c:v>39774.333333284601</c:v>
                </c:pt>
                <c:pt idx="8097">
                  <c:v>39774.3749999512</c:v>
                </c:pt>
                <c:pt idx="8098">
                  <c:v>39774.416666617784</c:v>
                </c:pt>
                <c:pt idx="8099">
                  <c:v>39774.458333284703</c:v>
                </c:pt>
                <c:pt idx="8100">
                  <c:v>39774.499999951084</c:v>
                </c:pt>
                <c:pt idx="8101">
                  <c:v>39774.541666617501</c:v>
                </c:pt>
                <c:pt idx="8102">
                  <c:v>39774.583333284398</c:v>
                </c:pt>
                <c:pt idx="8103">
                  <c:v>39774.624999950996</c:v>
                </c:pt>
                <c:pt idx="8104">
                  <c:v>39774.666666617442</c:v>
                </c:pt>
                <c:pt idx="8105">
                  <c:v>39774.708333284201</c:v>
                </c:pt>
                <c:pt idx="8106">
                  <c:v>39774.749999950902</c:v>
                </c:pt>
                <c:pt idx="8107">
                  <c:v>39774.791666617151</c:v>
                </c:pt>
                <c:pt idx="8108">
                  <c:v>39774.833333284099</c:v>
                </c:pt>
                <c:pt idx="8109">
                  <c:v>39774.874999950953</c:v>
                </c:pt>
                <c:pt idx="8110">
                  <c:v>39774.916666617384</c:v>
                </c:pt>
                <c:pt idx="8111">
                  <c:v>39774.95833328423</c:v>
                </c:pt>
                <c:pt idx="8112">
                  <c:v>39774.999999950604</c:v>
                </c:pt>
                <c:pt idx="8113">
                  <c:v>39775.0416666171</c:v>
                </c:pt>
                <c:pt idx="8114">
                  <c:v>39775.083333283903</c:v>
                </c:pt>
                <c:pt idx="8115">
                  <c:v>39775.124999950502</c:v>
                </c:pt>
                <c:pt idx="8116">
                  <c:v>39775.166666617035</c:v>
                </c:pt>
                <c:pt idx="8117">
                  <c:v>39775.208333283801</c:v>
                </c:pt>
                <c:pt idx="8118">
                  <c:v>39775.2499999504</c:v>
                </c:pt>
                <c:pt idx="8119">
                  <c:v>39775.291666616744</c:v>
                </c:pt>
                <c:pt idx="8120">
                  <c:v>39775.333333283685</c:v>
                </c:pt>
                <c:pt idx="8121">
                  <c:v>39775.374999950298</c:v>
                </c:pt>
                <c:pt idx="8122">
                  <c:v>39775.416666616897</c:v>
                </c:pt>
                <c:pt idx="8123">
                  <c:v>39775.458333283612</c:v>
                </c:pt>
                <c:pt idx="8124">
                  <c:v>39775.499999950196</c:v>
                </c:pt>
                <c:pt idx="8125">
                  <c:v>39775.541666616649</c:v>
                </c:pt>
                <c:pt idx="8126">
                  <c:v>39775.583333283401</c:v>
                </c:pt>
                <c:pt idx="8127">
                  <c:v>39775.624999950101</c:v>
                </c:pt>
                <c:pt idx="8128">
                  <c:v>39775.666666616584</c:v>
                </c:pt>
                <c:pt idx="8129">
                  <c:v>39775.708333283284</c:v>
                </c:pt>
                <c:pt idx="8130">
                  <c:v>39775.749999949898</c:v>
                </c:pt>
                <c:pt idx="8131">
                  <c:v>39775.791666616344</c:v>
                </c:pt>
                <c:pt idx="8132">
                  <c:v>39775.833333283197</c:v>
                </c:pt>
                <c:pt idx="8133">
                  <c:v>39775.874999950014</c:v>
                </c:pt>
                <c:pt idx="8134">
                  <c:v>39775.916666616497</c:v>
                </c:pt>
                <c:pt idx="8135">
                  <c:v>39775.958333283212</c:v>
                </c:pt>
                <c:pt idx="8136">
                  <c:v>39775.999999949701</c:v>
                </c:pt>
                <c:pt idx="8137">
                  <c:v>39776.041666616184</c:v>
                </c:pt>
                <c:pt idx="8138">
                  <c:v>39776.083333283001</c:v>
                </c:pt>
                <c:pt idx="8139">
                  <c:v>39776.124999949599</c:v>
                </c:pt>
                <c:pt idx="8140">
                  <c:v>39776.166666616184</c:v>
                </c:pt>
                <c:pt idx="8141">
                  <c:v>39776.208333282797</c:v>
                </c:pt>
                <c:pt idx="8142">
                  <c:v>39776.249999949498</c:v>
                </c:pt>
                <c:pt idx="8143">
                  <c:v>39776.29166661582</c:v>
                </c:pt>
                <c:pt idx="8144">
                  <c:v>39776.333333282702</c:v>
                </c:pt>
                <c:pt idx="8145">
                  <c:v>39776.374999949607</c:v>
                </c:pt>
                <c:pt idx="8146">
                  <c:v>39776.416666616002</c:v>
                </c:pt>
                <c:pt idx="8147">
                  <c:v>39776.458333282753</c:v>
                </c:pt>
                <c:pt idx="8148">
                  <c:v>39776.499999949199</c:v>
                </c:pt>
                <c:pt idx="8149">
                  <c:v>39776.541666615674</c:v>
                </c:pt>
                <c:pt idx="8150">
                  <c:v>39776.583333282499</c:v>
                </c:pt>
                <c:pt idx="8151">
                  <c:v>39776.624999949097</c:v>
                </c:pt>
                <c:pt idx="8152">
                  <c:v>39776.666666615558</c:v>
                </c:pt>
                <c:pt idx="8153">
                  <c:v>39776.708333282397</c:v>
                </c:pt>
                <c:pt idx="8154">
                  <c:v>39776.749999949003</c:v>
                </c:pt>
                <c:pt idx="8155">
                  <c:v>39776.791666615245</c:v>
                </c:pt>
                <c:pt idx="8156">
                  <c:v>39776.833333282302</c:v>
                </c:pt>
                <c:pt idx="8157">
                  <c:v>39776.874999949141</c:v>
                </c:pt>
                <c:pt idx="8158">
                  <c:v>39776.9166666155</c:v>
                </c:pt>
                <c:pt idx="8159">
                  <c:v>39776.958333282288</c:v>
                </c:pt>
                <c:pt idx="8160">
                  <c:v>39776.999999948799</c:v>
                </c:pt>
                <c:pt idx="8161">
                  <c:v>39777.041666615158</c:v>
                </c:pt>
                <c:pt idx="8162">
                  <c:v>39777.083333281997</c:v>
                </c:pt>
                <c:pt idx="8163">
                  <c:v>39777.124999948697</c:v>
                </c:pt>
                <c:pt idx="8164">
                  <c:v>39777.1666666151</c:v>
                </c:pt>
                <c:pt idx="8165">
                  <c:v>39777.208333281902</c:v>
                </c:pt>
                <c:pt idx="8166">
                  <c:v>39777.249999948603</c:v>
                </c:pt>
                <c:pt idx="8167">
                  <c:v>39777.291666614889</c:v>
                </c:pt>
                <c:pt idx="8168">
                  <c:v>39777.3333332818</c:v>
                </c:pt>
                <c:pt idx="8169">
                  <c:v>39777.374999948654</c:v>
                </c:pt>
                <c:pt idx="8170">
                  <c:v>39777.4166666151</c:v>
                </c:pt>
                <c:pt idx="8171">
                  <c:v>39777.458333281698</c:v>
                </c:pt>
                <c:pt idx="8172">
                  <c:v>39777.499999948297</c:v>
                </c:pt>
                <c:pt idx="8173">
                  <c:v>39777.541666614874</c:v>
                </c:pt>
                <c:pt idx="8174">
                  <c:v>39777.583333281502</c:v>
                </c:pt>
                <c:pt idx="8175">
                  <c:v>39777.624999948202</c:v>
                </c:pt>
                <c:pt idx="8176">
                  <c:v>39777.666666614576</c:v>
                </c:pt>
                <c:pt idx="8177">
                  <c:v>39777.708333281284</c:v>
                </c:pt>
                <c:pt idx="8178">
                  <c:v>39777.749999947897</c:v>
                </c:pt>
                <c:pt idx="8179">
                  <c:v>39777.791666614197</c:v>
                </c:pt>
                <c:pt idx="8180">
                  <c:v>39777.833333281102</c:v>
                </c:pt>
                <c:pt idx="8181">
                  <c:v>39777.874999947853</c:v>
                </c:pt>
                <c:pt idx="8182">
                  <c:v>39777.916666614285</c:v>
                </c:pt>
                <c:pt idx="8183">
                  <c:v>39777.958333281043</c:v>
                </c:pt>
                <c:pt idx="8184">
                  <c:v>39777.999999947497</c:v>
                </c:pt>
                <c:pt idx="8185">
                  <c:v>39778.041666614074</c:v>
                </c:pt>
                <c:pt idx="8186">
                  <c:v>39778.083333280701</c:v>
                </c:pt>
                <c:pt idx="8187">
                  <c:v>39778.1249999473</c:v>
                </c:pt>
                <c:pt idx="8188">
                  <c:v>39778.166666613659</c:v>
                </c:pt>
                <c:pt idx="8189">
                  <c:v>39778.208333280498</c:v>
                </c:pt>
                <c:pt idx="8190">
                  <c:v>39778.249999947097</c:v>
                </c:pt>
                <c:pt idx="8191">
                  <c:v>39778.291666613317</c:v>
                </c:pt>
                <c:pt idx="8192">
                  <c:v>39778.333333280301</c:v>
                </c:pt>
                <c:pt idx="8193">
                  <c:v>39778.374999947118</c:v>
                </c:pt>
                <c:pt idx="8194">
                  <c:v>39778.416666613484</c:v>
                </c:pt>
                <c:pt idx="8195">
                  <c:v>39778.458333280243</c:v>
                </c:pt>
                <c:pt idx="8196">
                  <c:v>39778.499999946711</c:v>
                </c:pt>
                <c:pt idx="8197">
                  <c:v>39778.541666613077</c:v>
                </c:pt>
                <c:pt idx="8198">
                  <c:v>39778.583333280003</c:v>
                </c:pt>
                <c:pt idx="8199">
                  <c:v>39778.624999946602</c:v>
                </c:pt>
                <c:pt idx="8200">
                  <c:v>39778.666666612975</c:v>
                </c:pt>
                <c:pt idx="8201">
                  <c:v>39778.708333279697</c:v>
                </c:pt>
                <c:pt idx="8202">
                  <c:v>39778.749999946303</c:v>
                </c:pt>
                <c:pt idx="8203">
                  <c:v>39778.791666612575</c:v>
                </c:pt>
                <c:pt idx="8204">
                  <c:v>39778.833333279603</c:v>
                </c:pt>
                <c:pt idx="8205">
                  <c:v>39778.874999946303</c:v>
                </c:pt>
                <c:pt idx="8206">
                  <c:v>39778.916666612684</c:v>
                </c:pt>
                <c:pt idx="8207">
                  <c:v>39778.958333279552</c:v>
                </c:pt>
                <c:pt idx="8208">
                  <c:v>39778.999999945903</c:v>
                </c:pt>
                <c:pt idx="8209">
                  <c:v>39779.041666612349</c:v>
                </c:pt>
                <c:pt idx="8210">
                  <c:v>39779.083333279013</c:v>
                </c:pt>
                <c:pt idx="8211">
                  <c:v>39779.124999945598</c:v>
                </c:pt>
                <c:pt idx="8212">
                  <c:v>39779.166666612175</c:v>
                </c:pt>
                <c:pt idx="8213">
                  <c:v>39779.208333278999</c:v>
                </c:pt>
                <c:pt idx="8214">
                  <c:v>39779.249999945401</c:v>
                </c:pt>
                <c:pt idx="8215">
                  <c:v>39779.291666611614</c:v>
                </c:pt>
                <c:pt idx="8216">
                  <c:v>39779.333333278613</c:v>
                </c:pt>
                <c:pt idx="8217">
                  <c:v>39779.374999945212</c:v>
                </c:pt>
                <c:pt idx="8218">
                  <c:v>39779.416666611804</c:v>
                </c:pt>
                <c:pt idx="8219">
                  <c:v>39779.458333278701</c:v>
                </c:pt>
                <c:pt idx="8220">
                  <c:v>39779.499999945001</c:v>
                </c:pt>
                <c:pt idx="8221">
                  <c:v>39779.541666611367</c:v>
                </c:pt>
                <c:pt idx="8222">
                  <c:v>39779.583333278213</c:v>
                </c:pt>
                <c:pt idx="8223">
                  <c:v>39779.624999944797</c:v>
                </c:pt>
                <c:pt idx="8224">
                  <c:v>39779.666666611134</c:v>
                </c:pt>
                <c:pt idx="8225">
                  <c:v>39779.708333278191</c:v>
                </c:pt>
                <c:pt idx="8226">
                  <c:v>39779.749999944601</c:v>
                </c:pt>
                <c:pt idx="8227">
                  <c:v>39779.791666610865</c:v>
                </c:pt>
                <c:pt idx="8228">
                  <c:v>39779.833333277798</c:v>
                </c:pt>
                <c:pt idx="8229">
                  <c:v>39779.87499994463</c:v>
                </c:pt>
                <c:pt idx="8230">
                  <c:v>39779.916666610996</c:v>
                </c:pt>
                <c:pt idx="8231">
                  <c:v>39779.958333277791</c:v>
                </c:pt>
                <c:pt idx="8232">
                  <c:v>39779.999999944201</c:v>
                </c:pt>
                <c:pt idx="8233">
                  <c:v>39780.041666610574</c:v>
                </c:pt>
                <c:pt idx="8234">
                  <c:v>39780.083333277398</c:v>
                </c:pt>
                <c:pt idx="8235">
                  <c:v>39780.124999943997</c:v>
                </c:pt>
                <c:pt idx="8236">
                  <c:v>39780.166666610574</c:v>
                </c:pt>
                <c:pt idx="8237">
                  <c:v>39780.208333277202</c:v>
                </c:pt>
                <c:pt idx="8238">
                  <c:v>39780.249999943801</c:v>
                </c:pt>
                <c:pt idx="8239">
                  <c:v>39780.29166661005</c:v>
                </c:pt>
                <c:pt idx="8240">
                  <c:v>39780.333333277013</c:v>
                </c:pt>
                <c:pt idx="8241">
                  <c:v>39780.374999943611</c:v>
                </c:pt>
                <c:pt idx="8242">
                  <c:v>39780.416666610196</c:v>
                </c:pt>
                <c:pt idx="8243">
                  <c:v>39780.4583332771</c:v>
                </c:pt>
                <c:pt idx="8244">
                  <c:v>39780.4999999434</c:v>
                </c:pt>
                <c:pt idx="8245">
                  <c:v>39780.541666609985</c:v>
                </c:pt>
                <c:pt idx="8246">
                  <c:v>39780.583333276612</c:v>
                </c:pt>
                <c:pt idx="8247">
                  <c:v>39780.624999943197</c:v>
                </c:pt>
                <c:pt idx="8248">
                  <c:v>39780.666666609774</c:v>
                </c:pt>
                <c:pt idx="8249">
                  <c:v>39780.708333276569</c:v>
                </c:pt>
                <c:pt idx="8250">
                  <c:v>39780.749999943</c:v>
                </c:pt>
                <c:pt idx="8251">
                  <c:v>39780.791666609344</c:v>
                </c:pt>
                <c:pt idx="8252">
                  <c:v>39780.833333276212</c:v>
                </c:pt>
                <c:pt idx="8253">
                  <c:v>39780.874999943015</c:v>
                </c:pt>
                <c:pt idx="8254">
                  <c:v>39780.916666609402</c:v>
                </c:pt>
                <c:pt idx="8255">
                  <c:v>39780.958333276285</c:v>
                </c:pt>
                <c:pt idx="8256">
                  <c:v>39780.9999999426</c:v>
                </c:pt>
                <c:pt idx="8257">
                  <c:v>39781.041666609184</c:v>
                </c:pt>
                <c:pt idx="8258">
                  <c:v>39781.083333275797</c:v>
                </c:pt>
                <c:pt idx="8259">
                  <c:v>39781.124999942411</c:v>
                </c:pt>
                <c:pt idx="8260">
                  <c:v>39781.166666608995</c:v>
                </c:pt>
                <c:pt idx="8261">
                  <c:v>39781.208333275601</c:v>
                </c:pt>
                <c:pt idx="8262">
                  <c:v>39781.2499999422</c:v>
                </c:pt>
                <c:pt idx="8263">
                  <c:v>39781.291666608566</c:v>
                </c:pt>
                <c:pt idx="8264">
                  <c:v>39781.333333275397</c:v>
                </c:pt>
                <c:pt idx="8265">
                  <c:v>39781.374999942214</c:v>
                </c:pt>
                <c:pt idx="8266">
                  <c:v>39781.416666608602</c:v>
                </c:pt>
                <c:pt idx="8267">
                  <c:v>39781.458333275368</c:v>
                </c:pt>
                <c:pt idx="8268">
                  <c:v>39781.4999999418</c:v>
                </c:pt>
                <c:pt idx="8269">
                  <c:v>39781.541666608384</c:v>
                </c:pt>
                <c:pt idx="8270">
                  <c:v>39781.583333275012</c:v>
                </c:pt>
                <c:pt idx="8271">
                  <c:v>39781.624999941596</c:v>
                </c:pt>
                <c:pt idx="8272">
                  <c:v>39781.666666608195</c:v>
                </c:pt>
                <c:pt idx="8273">
                  <c:v>39781.708333274953</c:v>
                </c:pt>
                <c:pt idx="8274">
                  <c:v>39781.749999941385</c:v>
                </c:pt>
                <c:pt idx="8275">
                  <c:v>39781.791666607744</c:v>
                </c:pt>
                <c:pt idx="8276">
                  <c:v>39781.833333274612</c:v>
                </c:pt>
                <c:pt idx="8277">
                  <c:v>39781.874999941203</c:v>
                </c:pt>
                <c:pt idx="8278">
                  <c:v>39781.916666607802</c:v>
                </c:pt>
                <c:pt idx="8279">
                  <c:v>39781.95833327467</c:v>
                </c:pt>
                <c:pt idx="8280">
                  <c:v>39781.999999940999</c:v>
                </c:pt>
                <c:pt idx="8281">
                  <c:v>39782.041666607576</c:v>
                </c:pt>
                <c:pt idx="8282">
                  <c:v>39782.083333274211</c:v>
                </c:pt>
                <c:pt idx="8283">
                  <c:v>39782.124999940803</c:v>
                </c:pt>
                <c:pt idx="8284">
                  <c:v>39782.166666607227</c:v>
                </c:pt>
                <c:pt idx="8285">
                  <c:v>39782.208333274153</c:v>
                </c:pt>
                <c:pt idx="8286">
                  <c:v>39782.249999940599</c:v>
                </c:pt>
                <c:pt idx="8287">
                  <c:v>39782.291666606958</c:v>
                </c:pt>
                <c:pt idx="8288">
                  <c:v>39782.333333273797</c:v>
                </c:pt>
                <c:pt idx="8289">
                  <c:v>39782.374999940606</c:v>
                </c:pt>
                <c:pt idx="8290">
                  <c:v>39782.416666607001</c:v>
                </c:pt>
                <c:pt idx="8291">
                  <c:v>39782.458333273687</c:v>
                </c:pt>
                <c:pt idx="8292">
                  <c:v>39782.499999940097</c:v>
                </c:pt>
                <c:pt idx="8293">
                  <c:v>39782.541666606674</c:v>
                </c:pt>
                <c:pt idx="8294">
                  <c:v>39782.583333273302</c:v>
                </c:pt>
                <c:pt idx="8295">
                  <c:v>39782.624999939901</c:v>
                </c:pt>
                <c:pt idx="8296">
                  <c:v>39782.666666606485</c:v>
                </c:pt>
                <c:pt idx="8297">
                  <c:v>39782.708333273098</c:v>
                </c:pt>
                <c:pt idx="8298">
                  <c:v>39782.749999939675</c:v>
                </c:pt>
                <c:pt idx="8299">
                  <c:v>39782.791666606099</c:v>
                </c:pt>
                <c:pt idx="8300">
                  <c:v>39782.833333273011</c:v>
                </c:pt>
                <c:pt idx="8301">
                  <c:v>39782.874999939602</c:v>
                </c:pt>
                <c:pt idx="8302">
                  <c:v>39782.916666606099</c:v>
                </c:pt>
                <c:pt idx="8303">
                  <c:v>39782.958333272967</c:v>
                </c:pt>
                <c:pt idx="8304">
                  <c:v>39782.999999939275</c:v>
                </c:pt>
                <c:pt idx="8305">
                  <c:v>39783.041666605874</c:v>
                </c:pt>
                <c:pt idx="8306">
                  <c:v>39783.083333272603</c:v>
                </c:pt>
                <c:pt idx="8307">
                  <c:v>39783.1249999391</c:v>
                </c:pt>
                <c:pt idx="8308">
                  <c:v>39783.166666605575</c:v>
                </c:pt>
                <c:pt idx="8309">
                  <c:v>39783.208333272298</c:v>
                </c:pt>
                <c:pt idx="8310">
                  <c:v>39783.249999938897</c:v>
                </c:pt>
                <c:pt idx="8311">
                  <c:v>39783.291666605182</c:v>
                </c:pt>
                <c:pt idx="8312">
                  <c:v>39783.333333272203</c:v>
                </c:pt>
                <c:pt idx="8313">
                  <c:v>39783.374999938853</c:v>
                </c:pt>
                <c:pt idx="8314">
                  <c:v>39783.416666605284</c:v>
                </c:pt>
                <c:pt idx="8315">
                  <c:v>39783.458333272152</c:v>
                </c:pt>
                <c:pt idx="8316">
                  <c:v>39783.499999938511</c:v>
                </c:pt>
                <c:pt idx="8317">
                  <c:v>39783.541666604986</c:v>
                </c:pt>
                <c:pt idx="8318">
                  <c:v>39783.583333271701</c:v>
                </c:pt>
                <c:pt idx="8319">
                  <c:v>39783.6249999383</c:v>
                </c:pt>
                <c:pt idx="8320">
                  <c:v>39783.666666604884</c:v>
                </c:pt>
                <c:pt idx="8321">
                  <c:v>39783.708333271497</c:v>
                </c:pt>
                <c:pt idx="8322">
                  <c:v>39783.749999938103</c:v>
                </c:pt>
                <c:pt idx="8323">
                  <c:v>39783.791666604477</c:v>
                </c:pt>
                <c:pt idx="8324">
                  <c:v>39783.833333271301</c:v>
                </c:pt>
                <c:pt idx="8325">
                  <c:v>39783.874999937943</c:v>
                </c:pt>
                <c:pt idx="8326">
                  <c:v>39783.916666604498</c:v>
                </c:pt>
                <c:pt idx="8327">
                  <c:v>39783.958333271243</c:v>
                </c:pt>
                <c:pt idx="8328">
                  <c:v>39783.999999937674</c:v>
                </c:pt>
                <c:pt idx="8329">
                  <c:v>39784.041666604186</c:v>
                </c:pt>
                <c:pt idx="8330">
                  <c:v>39784.083333271003</c:v>
                </c:pt>
                <c:pt idx="8331">
                  <c:v>39784.1249999375</c:v>
                </c:pt>
                <c:pt idx="8332">
                  <c:v>39784.166666604084</c:v>
                </c:pt>
                <c:pt idx="8333">
                  <c:v>39784.208333270697</c:v>
                </c:pt>
                <c:pt idx="8334">
                  <c:v>39784.249999937274</c:v>
                </c:pt>
                <c:pt idx="8335">
                  <c:v>39784.291666603574</c:v>
                </c:pt>
                <c:pt idx="8336">
                  <c:v>39784.333333270602</c:v>
                </c:pt>
                <c:pt idx="8337">
                  <c:v>39784.374999937099</c:v>
                </c:pt>
                <c:pt idx="8338">
                  <c:v>39784.416666603684</c:v>
                </c:pt>
                <c:pt idx="8339">
                  <c:v>39784.458333270544</c:v>
                </c:pt>
                <c:pt idx="8340">
                  <c:v>39784.499999936903</c:v>
                </c:pt>
                <c:pt idx="8341">
                  <c:v>39784.541666603327</c:v>
                </c:pt>
                <c:pt idx="8342">
                  <c:v>39784.583333270202</c:v>
                </c:pt>
                <c:pt idx="8343">
                  <c:v>39784.624999936685</c:v>
                </c:pt>
                <c:pt idx="8344">
                  <c:v>39784.666666603174</c:v>
                </c:pt>
                <c:pt idx="8345">
                  <c:v>39784.708333269897</c:v>
                </c:pt>
                <c:pt idx="8346">
                  <c:v>39784.749999936503</c:v>
                </c:pt>
                <c:pt idx="8347">
                  <c:v>39784.791666602847</c:v>
                </c:pt>
                <c:pt idx="8348">
                  <c:v>39784.8333332697</c:v>
                </c:pt>
                <c:pt idx="8349">
                  <c:v>39784.874999936299</c:v>
                </c:pt>
                <c:pt idx="8350">
                  <c:v>39784.916666602898</c:v>
                </c:pt>
                <c:pt idx="8351">
                  <c:v>39784.958333269613</c:v>
                </c:pt>
                <c:pt idx="8352">
                  <c:v>39784.999999936103</c:v>
                </c:pt>
                <c:pt idx="8353">
                  <c:v>39785.041666602585</c:v>
                </c:pt>
                <c:pt idx="8354">
                  <c:v>39785.0833332693</c:v>
                </c:pt>
                <c:pt idx="8355">
                  <c:v>39785.124999935884</c:v>
                </c:pt>
                <c:pt idx="8356">
                  <c:v>39785.166666602476</c:v>
                </c:pt>
                <c:pt idx="8357">
                  <c:v>39785.208333269111</c:v>
                </c:pt>
                <c:pt idx="8358">
                  <c:v>39785.249999935586</c:v>
                </c:pt>
                <c:pt idx="8359">
                  <c:v>39785.291666602046</c:v>
                </c:pt>
                <c:pt idx="8360">
                  <c:v>39785.333333269002</c:v>
                </c:pt>
                <c:pt idx="8361">
                  <c:v>39785.374999935499</c:v>
                </c:pt>
                <c:pt idx="8362">
                  <c:v>39785.416666602097</c:v>
                </c:pt>
                <c:pt idx="8363">
                  <c:v>39785.458333268929</c:v>
                </c:pt>
                <c:pt idx="8364">
                  <c:v>39785.499999935186</c:v>
                </c:pt>
                <c:pt idx="8365">
                  <c:v>39785.541666601726</c:v>
                </c:pt>
                <c:pt idx="8366">
                  <c:v>39785.583333268543</c:v>
                </c:pt>
                <c:pt idx="8367">
                  <c:v>39785.624999935084</c:v>
                </c:pt>
                <c:pt idx="8368">
                  <c:v>39785.666666601574</c:v>
                </c:pt>
                <c:pt idx="8369">
                  <c:v>39785.708333268303</c:v>
                </c:pt>
                <c:pt idx="8370">
                  <c:v>39785.749999934902</c:v>
                </c:pt>
                <c:pt idx="8371">
                  <c:v>39785.791666601042</c:v>
                </c:pt>
                <c:pt idx="8372">
                  <c:v>39785.833333267998</c:v>
                </c:pt>
                <c:pt idx="8373">
                  <c:v>39785.874999934611</c:v>
                </c:pt>
                <c:pt idx="8374">
                  <c:v>39785.916666601195</c:v>
                </c:pt>
                <c:pt idx="8375">
                  <c:v>39785.958333267969</c:v>
                </c:pt>
                <c:pt idx="8376">
                  <c:v>39785.9999999344</c:v>
                </c:pt>
                <c:pt idx="8377">
                  <c:v>39786.041666600984</c:v>
                </c:pt>
                <c:pt idx="8378">
                  <c:v>39786.083333267597</c:v>
                </c:pt>
                <c:pt idx="8379">
                  <c:v>39786.124999934204</c:v>
                </c:pt>
                <c:pt idx="8380">
                  <c:v>39786.166666600649</c:v>
                </c:pt>
                <c:pt idx="8381">
                  <c:v>39786.208333267401</c:v>
                </c:pt>
                <c:pt idx="8382">
                  <c:v>39786.249999934</c:v>
                </c:pt>
                <c:pt idx="8383">
                  <c:v>39786.291666600344</c:v>
                </c:pt>
                <c:pt idx="8384">
                  <c:v>39786.333333267197</c:v>
                </c:pt>
                <c:pt idx="8385">
                  <c:v>39786.374999933803</c:v>
                </c:pt>
                <c:pt idx="8386">
                  <c:v>39786.416666600402</c:v>
                </c:pt>
                <c:pt idx="8387">
                  <c:v>39786.458333267168</c:v>
                </c:pt>
                <c:pt idx="8388">
                  <c:v>39786.499999933585</c:v>
                </c:pt>
                <c:pt idx="8389">
                  <c:v>39786.541666600184</c:v>
                </c:pt>
                <c:pt idx="8390">
                  <c:v>39786.583333266797</c:v>
                </c:pt>
                <c:pt idx="8391">
                  <c:v>39786.624999933374</c:v>
                </c:pt>
                <c:pt idx="8392">
                  <c:v>39786.666666599995</c:v>
                </c:pt>
                <c:pt idx="8393">
                  <c:v>39786.708333266601</c:v>
                </c:pt>
                <c:pt idx="8394">
                  <c:v>39786.749999933185</c:v>
                </c:pt>
                <c:pt idx="8395">
                  <c:v>39786.791666599565</c:v>
                </c:pt>
                <c:pt idx="8396">
                  <c:v>39786.833333266397</c:v>
                </c:pt>
                <c:pt idx="8397">
                  <c:v>39786.874999933003</c:v>
                </c:pt>
                <c:pt idx="8398">
                  <c:v>39786.916666599602</c:v>
                </c:pt>
                <c:pt idx="8399">
                  <c:v>39786.958333266353</c:v>
                </c:pt>
                <c:pt idx="8400">
                  <c:v>39786.999999932785</c:v>
                </c:pt>
                <c:pt idx="8401">
                  <c:v>39787.041666599376</c:v>
                </c:pt>
                <c:pt idx="8402">
                  <c:v>39787.083333265997</c:v>
                </c:pt>
                <c:pt idx="8403">
                  <c:v>39787.124999932596</c:v>
                </c:pt>
                <c:pt idx="8404">
                  <c:v>39787.166666599194</c:v>
                </c:pt>
                <c:pt idx="8405">
                  <c:v>39787.2083332658</c:v>
                </c:pt>
                <c:pt idx="8406">
                  <c:v>39787.249999932385</c:v>
                </c:pt>
                <c:pt idx="8407">
                  <c:v>39787.291666598976</c:v>
                </c:pt>
                <c:pt idx="8408">
                  <c:v>39787.333333265597</c:v>
                </c:pt>
                <c:pt idx="8409">
                  <c:v>39787.374999932203</c:v>
                </c:pt>
                <c:pt idx="8410">
                  <c:v>39787.416666598969</c:v>
                </c:pt>
                <c:pt idx="8411">
                  <c:v>39787.458333265553</c:v>
                </c:pt>
                <c:pt idx="8412">
                  <c:v>39787.499999931984</c:v>
                </c:pt>
                <c:pt idx="8413">
                  <c:v>39787.541666598598</c:v>
                </c:pt>
                <c:pt idx="8414">
                  <c:v>39787.583333265196</c:v>
                </c:pt>
                <c:pt idx="8415">
                  <c:v>39787.62499993165</c:v>
                </c:pt>
                <c:pt idx="8416">
                  <c:v>39787.666666598401</c:v>
                </c:pt>
                <c:pt idx="8417">
                  <c:v>39787.708333265</c:v>
                </c:pt>
                <c:pt idx="8418">
                  <c:v>39787.749999931584</c:v>
                </c:pt>
                <c:pt idx="8419">
                  <c:v>39787.791666598176</c:v>
                </c:pt>
                <c:pt idx="8420">
                  <c:v>39787.833333264811</c:v>
                </c:pt>
                <c:pt idx="8421">
                  <c:v>39787.874999931402</c:v>
                </c:pt>
                <c:pt idx="8422">
                  <c:v>39787.916666598168</c:v>
                </c:pt>
                <c:pt idx="8423">
                  <c:v>39787.958333264643</c:v>
                </c:pt>
                <c:pt idx="8424">
                  <c:v>39787.999999931184</c:v>
                </c:pt>
                <c:pt idx="8425">
                  <c:v>39788.041666597775</c:v>
                </c:pt>
                <c:pt idx="8426">
                  <c:v>39788.083333264403</c:v>
                </c:pt>
                <c:pt idx="8427">
                  <c:v>39788.124999930995</c:v>
                </c:pt>
                <c:pt idx="8428">
                  <c:v>39788.166666597594</c:v>
                </c:pt>
                <c:pt idx="8429">
                  <c:v>39788.2083332642</c:v>
                </c:pt>
                <c:pt idx="8430">
                  <c:v>39788.249999930784</c:v>
                </c:pt>
                <c:pt idx="8431">
                  <c:v>39788.29166659715</c:v>
                </c:pt>
                <c:pt idx="8432">
                  <c:v>39788.333333264003</c:v>
                </c:pt>
                <c:pt idx="8433">
                  <c:v>39788.374999930602</c:v>
                </c:pt>
                <c:pt idx="8434">
                  <c:v>39788.416666597201</c:v>
                </c:pt>
                <c:pt idx="8435">
                  <c:v>39788.458333263799</c:v>
                </c:pt>
                <c:pt idx="8436">
                  <c:v>39788.499999930384</c:v>
                </c:pt>
                <c:pt idx="8437">
                  <c:v>39788.541666596997</c:v>
                </c:pt>
                <c:pt idx="8438">
                  <c:v>39788.583333263596</c:v>
                </c:pt>
                <c:pt idx="8439">
                  <c:v>39788.624999930194</c:v>
                </c:pt>
                <c:pt idx="8440">
                  <c:v>39788.6666665968</c:v>
                </c:pt>
                <c:pt idx="8441">
                  <c:v>39788.708333263385</c:v>
                </c:pt>
                <c:pt idx="8442">
                  <c:v>39788.749999929998</c:v>
                </c:pt>
                <c:pt idx="8443">
                  <c:v>39788.791666596575</c:v>
                </c:pt>
                <c:pt idx="8444">
                  <c:v>39788.833333263196</c:v>
                </c:pt>
                <c:pt idx="8445">
                  <c:v>39788.874999929969</c:v>
                </c:pt>
                <c:pt idx="8446">
                  <c:v>39788.916666596553</c:v>
                </c:pt>
                <c:pt idx="8447">
                  <c:v>39788.958333263043</c:v>
                </c:pt>
                <c:pt idx="8448">
                  <c:v>39788.999999929598</c:v>
                </c:pt>
                <c:pt idx="8449">
                  <c:v>39789.041666596197</c:v>
                </c:pt>
                <c:pt idx="8450">
                  <c:v>39789.083333262803</c:v>
                </c:pt>
                <c:pt idx="8451">
                  <c:v>39789.124999929401</c:v>
                </c:pt>
                <c:pt idx="8452">
                  <c:v>39789.166666595884</c:v>
                </c:pt>
                <c:pt idx="8453">
                  <c:v>39789.208333262497</c:v>
                </c:pt>
                <c:pt idx="8454">
                  <c:v>39789.249999929103</c:v>
                </c:pt>
                <c:pt idx="8455">
                  <c:v>39789.291666595476</c:v>
                </c:pt>
                <c:pt idx="8456">
                  <c:v>39789.333333262301</c:v>
                </c:pt>
                <c:pt idx="8457">
                  <c:v>39789.374999929103</c:v>
                </c:pt>
                <c:pt idx="8458">
                  <c:v>39789.416666595498</c:v>
                </c:pt>
                <c:pt idx="8459">
                  <c:v>39789.458333262213</c:v>
                </c:pt>
                <c:pt idx="8460">
                  <c:v>39789.499999928703</c:v>
                </c:pt>
                <c:pt idx="8461">
                  <c:v>39789.541666595185</c:v>
                </c:pt>
                <c:pt idx="8462">
                  <c:v>39789.5833332619</c:v>
                </c:pt>
                <c:pt idx="8463">
                  <c:v>39789.624999928499</c:v>
                </c:pt>
                <c:pt idx="8464">
                  <c:v>39789.666666595076</c:v>
                </c:pt>
                <c:pt idx="8465">
                  <c:v>39789.708333261675</c:v>
                </c:pt>
                <c:pt idx="8466">
                  <c:v>39789.749999928303</c:v>
                </c:pt>
                <c:pt idx="8467">
                  <c:v>39789.791666594727</c:v>
                </c:pt>
                <c:pt idx="8468">
                  <c:v>39789.8333332615</c:v>
                </c:pt>
                <c:pt idx="8469">
                  <c:v>39789.874999928303</c:v>
                </c:pt>
                <c:pt idx="8470">
                  <c:v>39789.916666594698</c:v>
                </c:pt>
                <c:pt idx="8471">
                  <c:v>39789.958333261297</c:v>
                </c:pt>
                <c:pt idx="8472">
                  <c:v>39789.999999927903</c:v>
                </c:pt>
                <c:pt idx="8473">
                  <c:v>39790.041666594501</c:v>
                </c:pt>
                <c:pt idx="8474">
                  <c:v>39790.0833332611</c:v>
                </c:pt>
                <c:pt idx="8475">
                  <c:v>39790.124999927684</c:v>
                </c:pt>
                <c:pt idx="8476">
                  <c:v>39790.166666594276</c:v>
                </c:pt>
                <c:pt idx="8477">
                  <c:v>39790.208333260911</c:v>
                </c:pt>
                <c:pt idx="8478">
                  <c:v>39790.249999927502</c:v>
                </c:pt>
                <c:pt idx="8479">
                  <c:v>39790.291666593926</c:v>
                </c:pt>
                <c:pt idx="8480">
                  <c:v>39790.3333332607</c:v>
                </c:pt>
                <c:pt idx="8481">
                  <c:v>39790.374999927299</c:v>
                </c:pt>
                <c:pt idx="8482">
                  <c:v>39790.416666593897</c:v>
                </c:pt>
                <c:pt idx="8483">
                  <c:v>39790.458333260613</c:v>
                </c:pt>
                <c:pt idx="8484">
                  <c:v>39790.499999927102</c:v>
                </c:pt>
                <c:pt idx="8485">
                  <c:v>39790.541666593585</c:v>
                </c:pt>
                <c:pt idx="8486">
                  <c:v>39790.5833332603</c:v>
                </c:pt>
                <c:pt idx="8487">
                  <c:v>39790.624999926898</c:v>
                </c:pt>
                <c:pt idx="8488">
                  <c:v>39790.666666593475</c:v>
                </c:pt>
                <c:pt idx="8489">
                  <c:v>39790.708333260103</c:v>
                </c:pt>
                <c:pt idx="8490">
                  <c:v>39790.749999926702</c:v>
                </c:pt>
                <c:pt idx="8491">
                  <c:v>39790.791666593024</c:v>
                </c:pt>
                <c:pt idx="8492">
                  <c:v>39790.833333259943</c:v>
                </c:pt>
                <c:pt idx="8493">
                  <c:v>39790.874999926687</c:v>
                </c:pt>
                <c:pt idx="8494">
                  <c:v>39790.916666593097</c:v>
                </c:pt>
                <c:pt idx="8495">
                  <c:v>39790.958333259914</c:v>
                </c:pt>
                <c:pt idx="8496">
                  <c:v>39790.999999926302</c:v>
                </c:pt>
                <c:pt idx="8497">
                  <c:v>39791.041666592901</c:v>
                </c:pt>
                <c:pt idx="8498">
                  <c:v>39791.083333259499</c:v>
                </c:pt>
                <c:pt idx="8499">
                  <c:v>39791.124999926098</c:v>
                </c:pt>
                <c:pt idx="8500">
                  <c:v>39791.166666592675</c:v>
                </c:pt>
                <c:pt idx="8501">
                  <c:v>39791.208333259303</c:v>
                </c:pt>
                <c:pt idx="8502">
                  <c:v>39791.249999925902</c:v>
                </c:pt>
                <c:pt idx="8503">
                  <c:v>39791.291666592297</c:v>
                </c:pt>
                <c:pt idx="8504">
                  <c:v>39791.333333259099</c:v>
                </c:pt>
                <c:pt idx="8505">
                  <c:v>39791.374999925698</c:v>
                </c:pt>
                <c:pt idx="8506">
                  <c:v>39791.416666592297</c:v>
                </c:pt>
                <c:pt idx="8507">
                  <c:v>39791.458333259165</c:v>
                </c:pt>
                <c:pt idx="8508">
                  <c:v>39791.499999925501</c:v>
                </c:pt>
                <c:pt idx="8509">
                  <c:v>39791.5416665921</c:v>
                </c:pt>
                <c:pt idx="8510">
                  <c:v>39791.583333258699</c:v>
                </c:pt>
                <c:pt idx="8511">
                  <c:v>39791.624999925276</c:v>
                </c:pt>
                <c:pt idx="8512">
                  <c:v>39791.666666591875</c:v>
                </c:pt>
                <c:pt idx="8513">
                  <c:v>39791.708333258612</c:v>
                </c:pt>
                <c:pt idx="8514">
                  <c:v>39791.749999925101</c:v>
                </c:pt>
                <c:pt idx="8515">
                  <c:v>39791.791666591424</c:v>
                </c:pt>
                <c:pt idx="8516">
                  <c:v>39791.833333258299</c:v>
                </c:pt>
                <c:pt idx="8517">
                  <c:v>39791.874999925043</c:v>
                </c:pt>
                <c:pt idx="8518">
                  <c:v>39791.916666591511</c:v>
                </c:pt>
                <c:pt idx="8519">
                  <c:v>39791.958333258364</c:v>
                </c:pt>
                <c:pt idx="8520">
                  <c:v>39791.999999924701</c:v>
                </c:pt>
                <c:pt idx="8521">
                  <c:v>39792.041666591176</c:v>
                </c:pt>
                <c:pt idx="8522">
                  <c:v>39792.083333257899</c:v>
                </c:pt>
                <c:pt idx="8523">
                  <c:v>39792.124999924497</c:v>
                </c:pt>
                <c:pt idx="8524">
                  <c:v>39792.166666591074</c:v>
                </c:pt>
                <c:pt idx="8525">
                  <c:v>39792.208333257702</c:v>
                </c:pt>
                <c:pt idx="8526">
                  <c:v>39792.249999924301</c:v>
                </c:pt>
                <c:pt idx="8527">
                  <c:v>39792.291666590667</c:v>
                </c:pt>
                <c:pt idx="8528">
                  <c:v>39792.333333257498</c:v>
                </c:pt>
                <c:pt idx="8529">
                  <c:v>39792.374999924243</c:v>
                </c:pt>
                <c:pt idx="8530">
                  <c:v>39792.416666590703</c:v>
                </c:pt>
                <c:pt idx="8531">
                  <c:v>39792.458333257491</c:v>
                </c:pt>
                <c:pt idx="8532">
                  <c:v>39792.499999923784</c:v>
                </c:pt>
                <c:pt idx="8533">
                  <c:v>39792.541666590376</c:v>
                </c:pt>
                <c:pt idx="8534">
                  <c:v>39792.583333257011</c:v>
                </c:pt>
                <c:pt idx="8535">
                  <c:v>39792.624999923595</c:v>
                </c:pt>
                <c:pt idx="8536">
                  <c:v>39792.666666590194</c:v>
                </c:pt>
                <c:pt idx="8537">
                  <c:v>39792.708333256953</c:v>
                </c:pt>
                <c:pt idx="8538">
                  <c:v>39792.749999923384</c:v>
                </c:pt>
                <c:pt idx="8539">
                  <c:v>39792.791666589721</c:v>
                </c:pt>
                <c:pt idx="8540">
                  <c:v>39792.833333256611</c:v>
                </c:pt>
                <c:pt idx="8541">
                  <c:v>39792.874999923202</c:v>
                </c:pt>
                <c:pt idx="8542">
                  <c:v>39792.916666589801</c:v>
                </c:pt>
                <c:pt idx="8543">
                  <c:v>39792.958333256654</c:v>
                </c:pt>
                <c:pt idx="8544">
                  <c:v>39792.999999922999</c:v>
                </c:pt>
                <c:pt idx="8545">
                  <c:v>39793.041666589575</c:v>
                </c:pt>
                <c:pt idx="8546">
                  <c:v>39793.083333256203</c:v>
                </c:pt>
                <c:pt idx="8547">
                  <c:v>39793.124999922802</c:v>
                </c:pt>
                <c:pt idx="8548">
                  <c:v>39793.166666589226</c:v>
                </c:pt>
                <c:pt idx="8549">
                  <c:v>39793.208333256043</c:v>
                </c:pt>
                <c:pt idx="8550">
                  <c:v>39793.249999922598</c:v>
                </c:pt>
                <c:pt idx="8551">
                  <c:v>39793.29166658895</c:v>
                </c:pt>
                <c:pt idx="8552">
                  <c:v>39793.333333255803</c:v>
                </c:pt>
                <c:pt idx="8553">
                  <c:v>39793.374999922591</c:v>
                </c:pt>
                <c:pt idx="8554">
                  <c:v>39793.416666589001</c:v>
                </c:pt>
                <c:pt idx="8555">
                  <c:v>39793.458333255643</c:v>
                </c:pt>
                <c:pt idx="8556">
                  <c:v>39793.499999922198</c:v>
                </c:pt>
                <c:pt idx="8557">
                  <c:v>39793.541666588775</c:v>
                </c:pt>
                <c:pt idx="8558">
                  <c:v>39793.583333255403</c:v>
                </c:pt>
                <c:pt idx="8559">
                  <c:v>39793.624999922002</c:v>
                </c:pt>
                <c:pt idx="8560">
                  <c:v>39793.666666588586</c:v>
                </c:pt>
                <c:pt idx="8561">
                  <c:v>39793.708333255199</c:v>
                </c:pt>
                <c:pt idx="8562">
                  <c:v>39793.749999921776</c:v>
                </c:pt>
                <c:pt idx="8563">
                  <c:v>39793.791666588149</c:v>
                </c:pt>
                <c:pt idx="8564">
                  <c:v>39793.833333255003</c:v>
                </c:pt>
                <c:pt idx="8565">
                  <c:v>39793.874999921602</c:v>
                </c:pt>
                <c:pt idx="8566">
                  <c:v>39793.9166665882</c:v>
                </c:pt>
                <c:pt idx="8567">
                  <c:v>39793.958333255054</c:v>
                </c:pt>
                <c:pt idx="8568">
                  <c:v>39793.999999921376</c:v>
                </c:pt>
                <c:pt idx="8569">
                  <c:v>39794.041666587975</c:v>
                </c:pt>
                <c:pt idx="8570">
                  <c:v>39794.083333254603</c:v>
                </c:pt>
                <c:pt idx="8571">
                  <c:v>39794.124999921194</c:v>
                </c:pt>
                <c:pt idx="8572">
                  <c:v>39794.166666587596</c:v>
                </c:pt>
                <c:pt idx="8573">
                  <c:v>39794.208333254399</c:v>
                </c:pt>
                <c:pt idx="8574">
                  <c:v>39794.249999920998</c:v>
                </c:pt>
                <c:pt idx="8575">
                  <c:v>39794.291666587305</c:v>
                </c:pt>
                <c:pt idx="8576">
                  <c:v>39794.333333254202</c:v>
                </c:pt>
                <c:pt idx="8577">
                  <c:v>39794.374999920969</c:v>
                </c:pt>
                <c:pt idx="8578">
                  <c:v>39794.4166665874</c:v>
                </c:pt>
                <c:pt idx="8579">
                  <c:v>39794.458333254246</c:v>
                </c:pt>
                <c:pt idx="8580">
                  <c:v>39794.499999920597</c:v>
                </c:pt>
                <c:pt idx="8581">
                  <c:v>39794.541666587174</c:v>
                </c:pt>
                <c:pt idx="8582">
                  <c:v>39794.583333253802</c:v>
                </c:pt>
                <c:pt idx="8583">
                  <c:v>39794.624999920401</c:v>
                </c:pt>
                <c:pt idx="8584">
                  <c:v>39794.666666586985</c:v>
                </c:pt>
                <c:pt idx="8585">
                  <c:v>39794.708333253599</c:v>
                </c:pt>
                <c:pt idx="8586">
                  <c:v>39794.749999920197</c:v>
                </c:pt>
                <c:pt idx="8587">
                  <c:v>39794.791666586534</c:v>
                </c:pt>
                <c:pt idx="8588">
                  <c:v>39794.833333253402</c:v>
                </c:pt>
                <c:pt idx="8589">
                  <c:v>39794.874999920168</c:v>
                </c:pt>
                <c:pt idx="8590">
                  <c:v>39794.9166665866</c:v>
                </c:pt>
                <c:pt idx="8591">
                  <c:v>39794.958333253213</c:v>
                </c:pt>
                <c:pt idx="8592">
                  <c:v>39794.999999919775</c:v>
                </c:pt>
                <c:pt idx="8593">
                  <c:v>39795.041666586374</c:v>
                </c:pt>
                <c:pt idx="8594">
                  <c:v>39795.083333253002</c:v>
                </c:pt>
                <c:pt idx="8595">
                  <c:v>39795.124999919586</c:v>
                </c:pt>
                <c:pt idx="8596">
                  <c:v>39795.166666586185</c:v>
                </c:pt>
                <c:pt idx="8597">
                  <c:v>39795.208333252798</c:v>
                </c:pt>
                <c:pt idx="8598">
                  <c:v>39795.249999919375</c:v>
                </c:pt>
                <c:pt idx="8599">
                  <c:v>39795.291666585697</c:v>
                </c:pt>
                <c:pt idx="8600">
                  <c:v>39795.333333252602</c:v>
                </c:pt>
                <c:pt idx="8601">
                  <c:v>39795.3749999192</c:v>
                </c:pt>
                <c:pt idx="8602">
                  <c:v>39795.416666585785</c:v>
                </c:pt>
                <c:pt idx="8603">
                  <c:v>39795.458333252645</c:v>
                </c:pt>
                <c:pt idx="8604">
                  <c:v>39795.499999918997</c:v>
                </c:pt>
                <c:pt idx="8605">
                  <c:v>39795.541666585574</c:v>
                </c:pt>
                <c:pt idx="8606">
                  <c:v>39795.583333252202</c:v>
                </c:pt>
                <c:pt idx="8607">
                  <c:v>39795.6249999188</c:v>
                </c:pt>
                <c:pt idx="8608">
                  <c:v>39795.666666585174</c:v>
                </c:pt>
                <c:pt idx="8609">
                  <c:v>39795.708333251998</c:v>
                </c:pt>
                <c:pt idx="8610">
                  <c:v>39795.749999918597</c:v>
                </c:pt>
                <c:pt idx="8611">
                  <c:v>39795.791666584904</c:v>
                </c:pt>
                <c:pt idx="8612">
                  <c:v>39795.833333251801</c:v>
                </c:pt>
                <c:pt idx="8613">
                  <c:v>39795.874999918298</c:v>
                </c:pt>
                <c:pt idx="8614">
                  <c:v>39795.916666584897</c:v>
                </c:pt>
                <c:pt idx="8615">
                  <c:v>39795.958333251612</c:v>
                </c:pt>
                <c:pt idx="8616">
                  <c:v>39795.999999918102</c:v>
                </c:pt>
                <c:pt idx="8617">
                  <c:v>39796.041666584584</c:v>
                </c:pt>
                <c:pt idx="8618">
                  <c:v>39796.083333251285</c:v>
                </c:pt>
                <c:pt idx="8619">
                  <c:v>39796.124999917884</c:v>
                </c:pt>
                <c:pt idx="8620">
                  <c:v>39796.166666584475</c:v>
                </c:pt>
                <c:pt idx="8621">
                  <c:v>39796.208333251103</c:v>
                </c:pt>
                <c:pt idx="8622">
                  <c:v>39796.249999917585</c:v>
                </c:pt>
                <c:pt idx="8623">
                  <c:v>39796.291666584024</c:v>
                </c:pt>
                <c:pt idx="8624">
                  <c:v>39796.333333250899</c:v>
                </c:pt>
                <c:pt idx="8625">
                  <c:v>39796.374999917498</c:v>
                </c:pt>
                <c:pt idx="8626">
                  <c:v>39796.416666584097</c:v>
                </c:pt>
                <c:pt idx="8627">
                  <c:v>39796.458333250906</c:v>
                </c:pt>
                <c:pt idx="8628">
                  <c:v>39796.499999917185</c:v>
                </c:pt>
                <c:pt idx="8629">
                  <c:v>39796.541666583696</c:v>
                </c:pt>
                <c:pt idx="8630">
                  <c:v>39796.583333250499</c:v>
                </c:pt>
                <c:pt idx="8631">
                  <c:v>39796.624999917076</c:v>
                </c:pt>
                <c:pt idx="8632">
                  <c:v>39796.6666665835</c:v>
                </c:pt>
                <c:pt idx="8633">
                  <c:v>39796.708333250303</c:v>
                </c:pt>
                <c:pt idx="8634">
                  <c:v>39796.749999916901</c:v>
                </c:pt>
                <c:pt idx="8635">
                  <c:v>39796.791666583144</c:v>
                </c:pt>
                <c:pt idx="8636">
                  <c:v>39796.833333250099</c:v>
                </c:pt>
                <c:pt idx="8637">
                  <c:v>39796.874999916698</c:v>
                </c:pt>
                <c:pt idx="8638">
                  <c:v>39796.916666583304</c:v>
                </c:pt>
                <c:pt idx="8639">
                  <c:v>39796.958333250164</c:v>
                </c:pt>
                <c:pt idx="8640">
                  <c:v>39796.999999916501</c:v>
                </c:pt>
                <c:pt idx="8641">
                  <c:v>39797.041666582976</c:v>
                </c:pt>
                <c:pt idx="8642">
                  <c:v>39797.083333249699</c:v>
                </c:pt>
                <c:pt idx="8643">
                  <c:v>39797.124999916276</c:v>
                </c:pt>
                <c:pt idx="8644">
                  <c:v>39797.166666582874</c:v>
                </c:pt>
                <c:pt idx="8645">
                  <c:v>39797.208333249611</c:v>
                </c:pt>
                <c:pt idx="8646">
                  <c:v>39797.249999916101</c:v>
                </c:pt>
                <c:pt idx="8647">
                  <c:v>39797.291666582423</c:v>
                </c:pt>
                <c:pt idx="8648">
                  <c:v>39797.333333249298</c:v>
                </c:pt>
                <c:pt idx="8649">
                  <c:v>39797.374999915897</c:v>
                </c:pt>
                <c:pt idx="8650">
                  <c:v>39797.416666582503</c:v>
                </c:pt>
                <c:pt idx="8651">
                  <c:v>39797.458333249349</c:v>
                </c:pt>
                <c:pt idx="8652">
                  <c:v>39797.499999915584</c:v>
                </c:pt>
                <c:pt idx="8653">
                  <c:v>39797.541666582176</c:v>
                </c:pt>
                <c:pt idx="8654">
                  <c:v>39797.583333249087</c:v>
                </c:pt>
                <c:pt idx="8655">
                  <c:v>39797.624999915475</c:v>
                </c:pt>
                <c:pt idx="8656">
                  <c:v>39797.666666582074</c:v>
                </c:pt>
                <c:pt idx="8657">
                  <c:v>39797.708333248891</c:v>
                </c:pt>
                <c:pt idx="8658">
                  <c:v>39797.749999915184</c:v>
                </c:pt>
                <c:pt idx="8659">
                  <c:v>39797.791666581521</c:v>
                </c:pt>
                <c:pt idx="8660">
                  <c:v>39797.833333248687</c:v>
                </c:pt>
                <c:pt idx="8661">
                  <c:v>39797.874999915097</c:v>
                </c:pt>
                <c:pt idx="8662">
                  <c:v>39797.916666581674</c:v>
                </c:pt>
                <c:pt idx="8663">
                  <c:v>39797.958333248636</c:v>
                </c:pt>
                <c:pt idx="8664">
                  <c:v>39797.9999999149</c:v>
                </c:pt>
                <c:pt idx="8665">
                  <c:v>39798.041666581266</c:v>
                </c:pt>
                <c:pt idx="8666">
                  <c:v>39798.083333248243</c:v>
                </c:pt>
                <c:pt idx="8667">
                  <c:v>39798.124999914675</c:v>
                </c:pt>
                <c:pt idx="8668">
                  <c:v>39798.166666581099</c:v>
                </c:pt>
                <c:pt idx="8669">
                  <c:v>39798.208333248069</c:v>
                </c:pt>
                <c:pt idx="8670">
                  <c:v>39798.2499999145</c:v>
                </c:pt>
                <c:pt idx="8671">
                  <c:v>39798.291666580786</c:v>
                </c:pt>
                <c:pt idx="8672">
                  <c:v>39798.333333247698</c:v>
                </c:pt>
                <c:pt idx="8673">
                  <c:v>39798.374999914296</c:v>
                </c:pt>
                <c:pt idx="8674">
                  <c:v>39798.416666580903</c:v>
                </c:pt>
                <c:pt idx="8675">
                  <c:v>39798.458333247749</c:v>
                </c:pt>
                <c:pt idx="8676">
                  <c:v>39798.4999999141</c:v>
                </c:pt>
                <c:pt idx="8677">
                  <c:v>39798.541666580575</c:v>
                </c:pt>
                <c:pt idx="8678">
                  <c:v>39798.583333247298</c:v>
                </c:pt>
                <c:pt idx="8679">
                  <c:v>39798.624999913904</c:v>
                </c:pt>
                <c:pt idx="8680">
                  <c:v>39798.66666658035</c:v>
                </c:pt>
                <c:pt idx="8681">
                  <c:v>39798.708333247203</c:v>
                </c:pt>
                <c:pt idx="8682">
                  <c:v>39798.749999913576</c:v>
                </c:pt>
                <c:pt idx="8683">
                  <c:v>39798.791666579986</c:v>
                </c:pt>
                <c:pt idx="8684">
                  <c:v>39798.833333247043</c:v>
                </c:pt>
                <c:pt idx="8685">
                  <c:v>39798.874999913503</c:v>
                </c:pt>
                <c:pt idx="8686">
                  <c:v>39798.916666580102</c:v>
                </c:pt>
                <c:pt idx="8687">
                  <c:v>39798.958333247028</c:v>
                </c:pt>
                <c:pt idx="8688">
                  <c:v>39798.999999913176</c:v>
                </c:pt>
                <c:pt idx="8689">
                  <c:v>39799.041666579884</c:v>
                </c:pt>
                <c:pt idx="8690">
                  <c:v>39799.083333246643</c:v>
                </c:pt>
                <c:pt idx="8691">
                  <c:v>39799.124999913074</c:v>
                </c:pt>
                <c:pt idx="8692">
                  <c:v>39799.166666579586</c:v>
                </c:pt>
                <c:pt idx="8693">
                  <c:v>39799.208333246213</c:v>
                </c:pt>
                <c:pt idx="8694">
                  <c:v>39799.249999912776</c:v>
                </c:pt>
                <c:pt idx="8695">
                  <c:v>39799.291666579149</c:v>
                </c:pt>
                <c:pt idx="8696">
                  <c:v>39799.333333246199</c:v>
                </c:pt>
                <c:pt idx="8697">
                  <c:v>39799.374999912601</c:v>
                </c:pt>
                <c:pt idx="8698">
                  <c:v>39799.4166665792</c:v>
                </c:pt>
                <c:pt idx="8699">
                  <c:v>39799.458333246075</c:v>
                </c:pt>
                <c:pt idx="8700">
                  <c:v>39799.499999912376</c:v>
                </c:pt>
                <c:pt idx="8701">
                  <c:v>39799.541666579004</c:v>
                </c:pt>
                <c:pt idx="8702">
                  <c:v>39799.583333245602</c:v>
                </c:pt>
                <c:pt idx="8703">
                  <c:v>39799.624999912194</c:v>
                </c:pt>
                <c:pt idx="8704">
                  <c:v>39799.6666665788</c:v>
                </c:pt>
                <c:pt idx="8705">
                  <c:v>39799.708333245399</c:v>
                </c:pt>
                <c:pt idx="8706">
                  <c:v>39799.749999911975</c:v>
                </c:pt>
                <c:pt idx="8707">
                  <c:v>39799.791666578574</c:v>
                </c:pt>
                <c:pt idx="8708">
                  <c:v>39799.833333245202</c:v>
                </c:pt>
                <c:pt idx="8709">
                  <c:v>39799.874999911801</c:v>
                </c:pt>
                <c:pt idx="8710">
                  <c:v>39799.916666578443</c:v>
                </c:pt>
                <c:pt idx="8711">
                  <c:v>39799.958333245246</c:v>
                </c:pt>
                <c:pt idx="8712">
                  <c:v>39799.999999911575</c:v>
                </c:pt>
                <c:pt idx="8713">
                  <c:v>39800.041666578196</c:v>
                </c:pt>
                <c:pt idx="8714">
                  <c:v>39800.083333244991</c:v>
                </c:pt>
                <c:pt idx="8715">
                  <c:v>39800.124999911197</c:v>
                </c:pt>
                <c:pt idx="8716">
                  <c:v>39800.166666577985</c:v>
                </c:pt>
                <c:pt idx="8717">
                  <c:v>39800.208333244613</c:v>
                </c:pt>
                <c:pt idx="8718">
                  <c:v>39800.249999911175</c:v>
                </c:pt>
                <c:pt idx="8719">
                  <c:v>39800.291666577534</c:v>
                </c:pt>
                <c:pt idx="8720">
                  <c:v>39800.333333244591</c:v>
                </c:pt>
                <c:pt idx="8721">
                  <c:v>39800.374999911</c:v>
                </c:pt>
                <c:pt idx="8722">
                  <c:v>39800.416666577599</c:v>
                </c:pt>
                <c:pt idx="8723">
                  <c:v>39800.458333244474</c:v>
                </c:pt>
                <c:pt idx="8724">
                  <c:v>39800.499999910775</c:v>
                </c:pt>
                <c:pt idx="8725">
                  <c:v>39800.541666577374</c:v>
                </c:pt>
                <c:pt idx="8726">
                  <c:v>39800.583333244169</c:v>
                </c:pt>
                <c:pt idx="8727">
                  <c:v>39800.624999910586</c:v>
                </c:pt>
                <c:pt idx="8728">
                  <c:v>39800.666666577185</c:v>
                </c:pt>
                <c:pt idx="8729">
                  <c:v>39800.708333243798</c:v>
                </c:pt>
                <c:pt idx="8730">
                  <c:v>39800.749999910375</c:v>
                </c:pt>
                <c:pt idx="8731">
                  <c:v>39800.791666576974</c:v>
                </c:pt>
                <c:pt idx="8732">
                  <c:v>39800.833333243601</c:v>
                </c:pt>
                <c:pt idx="8733">
                  <c:v>39800.8749999102</c:v>
                </c:pt>
                <c:pt idx="8734">
                  <c:v>39800.916666576799</c:v>
                </c:pt>
                <c:pt idx="8735">
                  <c:v>39800.95833324363</c:v>
                </c:pt>
                <c:pt idx="8736">
                  <c:v>39800.999999909996</c:v>
                </c:pt>
                <c:pt idx="8737">
                  <c:v>39801.041666576595</c:v>
                </c:pt>
                <c:pt idx="8738">
                  <c:v>39801.083333243201</c:v>
                </c:pt>
                <c:pt idx="8739">
                  <c:v>39801.1249999098</c:v>
                </c:pt>
                <c:pt idx="8740">
                  <c:v>39801.166666576384</c:v>
                </c:pt>
                <c:pt idx="8741">
                  <c:v>39801.208333243012</c:v>
                </c:pt>
                <c:pt idx="8742">
                  <c:v>39801.249999909604</c:v>
                </c:pt>
                <c:pt idx="8743">
                  <c:v>39801.291666576035</c:v>
                </c:pt>
                <c:pt idx="8744">
                  <c:v>39801.333333242968</c:v>
                </c:pt>
                <c:pt idx="8745">
                  <c:v>39801.374999909443</c:v>
                </c:pt>
                <c:pt idx="8746">
                  <c:v>39801.416666575999</c:v>
                </c:pt>
                <c:pt idx="8747">
                  <c:v>39801.458333242852</c:v>
                </c:pt>
                <c:pt idx="8748">
                  <c:v>39801.499999909196</c:v>
                </c:pt>
                <c:pt idx="8749">
                  <c:v>39801.541666575649</c:v>
                </c:pt>
                <c:pt idx="8750">
                  <c:v>39801.583333242568</c:v>
                </c:pt>
                <c:pt idx="8751">
                  <c:v>39801.624999909</c:v>
                </c:pt>
                <c:pt idx="8752">
                  <c:v>39801.666666575584</c:v>
                </c:pt>
                <c:pt idx="8753">
                  <c:v>39801.708333242212</c:v>
                </c:pt>
                <c:pt idx="8754">
                  <c:v>39801.749999908803</c:v>
                </c:pt>
                <c:pt idx="8755">
                  <c:v>39801.791666575118</c:v>
                </c:pt>
                <c:pt idx="8756">
                  <c:v>39801.833333242153</c:v>
                </c:pt>
                <c:pt idx="8757">
                  <c:v>39801.874999908643</c:v>
                </c:pt>
                <c:pt idx="8758">
                  <c:v>39801.916666575198</c:v>
                </c:pt>
                <c:pt idx="8759">
                  <c:v>39801.958333242044</c:v>
                </c:pt>
                <c:pt idx="8760">
                  <c:v>39801.999999908403</c:v>
                </c:pt>
                <c:pt idx="8761">
                  <c:v>39802.041666574994</c:v>
                </c:pt>
                <c:pt idx="8762">
                  <c:v>39802.0833332416</c:v>
                </c:pt>
                <c:pt idx="8763">
                  <c:v>39802.124999908199</c:v>
                </c:pt>
                <c:pt idx="8764">
                  <c:v>39802.166666574776</c:v>
                </c:pt>
                <c:pt idx="8765">
                  <c:v>39802.208333241397</c:v>
                </c:pt>
                <c:pt idx="8766">
                  <c:v>39802.249999908003</c:v>
                </c:pt>
                <c:pt idx="8767">
                  <c:v>39802.29166657442</c:v>
                </c:pt>
                <c:pt idx="8768">
                  <c:v>39802.3333332412</c:v>
                </c:pt>
                <c:pt idx="8769">
                  <c:v>39802.374999907799</c:v>
                </c:pt>
                <c:pt idx="8770">
                  <c:v>39802.416666574398</c:v>
                </c:pt>
                <c:pt idx="8771">
                  <c:v>39802.458333241215</c:v>
                </c:pt>
                <c:pt idx="8772">
                  <c:v>39802.499999907595</c:v>
                </c:pt>
                <c:pt idx="8773">
                  <c:v>39802.541666574194</c:v>
                </c:pt>
                <c:pt idx="8774">
                  <c:v>39802.583333240698</c:v>
                </c:pt>
                <c:pt idx="8775">
                  <c:v>39802.624999907275</c:v>
                </c:pt>
                <c:pt idx="8776">
                  <c:v>39802.666666573874</c:v>
                </c:pt>
                <c:pt idx="8777">
                  <c:v>39802.708333240611</c:v>
                </c:pt>
                <c:pt idx="8778">
                  <c:v>39802.749999907101</c:v>
                </c:pt>
                <c:pt idx="8779">
                  <c:v>39802.791666573394</c:v>
                </c:pt>
                <c:pt idx="8780">
                  <c:v>39802.833333240298</c:v>
                </c:pt>
                <c:pt idx="8781">
                  <c:v>39802.874999907013</c:v>
                </c:pt>
                <c:pt idx="8782">
                  <c:v>39802.916666573503</c:v>
                </c:pt>
                <c:pt idx="8783">
                  <c:v>39802.958333240349</c:v>
                </c:pt>
                <c:pt idx="8784">
                  <c:v>39802.9999999067</c:v>
                </c:pt>
                <c:pt idx="8785">
                  <c:v>39803.041666573175</c:v>
                </c:pt>
                <c:pt idx="8786">
                  <c:v>39803.083333239898</c:v>
                </c:pt>
                <c:pt idx="8787">
                  <c:v>39803.124999906497</c:v>
                </c:pt>
                <c:pt idx="8788">
                  <c:v>39803.166666573074</c:v>
                </c:pt>
                <c:pt idx="8789">
                  <c:v>39803.208333239701</c:v>
                </c:pt>
                <c:pt idx="8790">
                  <c:v>39803.2499999063</c:v>
                </c:pt>
                <c:pt idx="8791">
                  <c:v>39803.291666572644</c:v>
                </c:pt>
                <c:pt idx="8792">
                  <c:v>39803.333333239498</c:v>
                </c:pt>
                <c:pt idx="8793">
                  <c:v>39803.374999906213</c:v>
                </c:pt>
                <c:pt idx="8794">
                  <c:v>39803.416666572703</c:v>
                </c:pt>
                <c:pt idx="8795">
                  <c:v>39803.458333239469</c:v>
                </c:pt>
                <c:pt idx="8796">
                  <c:v>39803.4999999059</c:v>
                </c:pt>
                <c:pt idx="8797">
                  <c:v>39803.541666572484</c:v>
                </c:pt>
                <c:pt idx="8798">
                  <c:v>39803.583333239098</c:v>
                </c:pt>
                <c:pt idx="8799">
                  <c:v>39803.624999905704</c:v>
                </c:pt>
                <c:pt idx="8800">
                  <c:v>39803.666666572186</c:v>
                </c:pt>
                <c:pt idx="8801">
                  <c:v>39803.708333239003</c:v>
                </c:pt>
                <c:pt idx="8802">
                  <c:v>39803.7499999055</c:v>
                </c:pt>
                <c:pt idx="8803">
                  <c:v>39803.791666571844</c:v>
                </c:pt>
                <c:pt idx="8804">
                  <c:v>39803.833333238697</c:v>
                </c:pt>
                <c:pt idx="8805">
                  <c:v>39803.874999905303</c:v>
                </c:pt>
                <c:pt idx="8806">
                  <c:v>39803.916666571902</c:v>
                </c:pt>
                <c:pt idx="8807">
                  <c:v>39803.958333238741</c:v>
                </c:pt>
                <c:pt idx="8808">
                  <c:v>39803.9999999051</c:v>
                </c:pt>
                <c:pt idx="8809">
                  <c:v>39804.041666571575</c:v>
                </c:pt>
                <c:pt idx="8810">
                  <c:v>39804.083333238297</c:v>
                </c:pt>
                <c:pt idx="8811">
                  <c:v>39804.124999904903</c:v>
                </c:pt>
                <c:pt idx="8812">
                  <c:v>39804.166666571349</c:v>
                </c:pt>
                <c:pt idx="8813">
                  <c:v>39804.208333238203</c:v>
                </c:pt>
                <c:pt idx="8814">
                  <c:v>39804.2499999047</c:v>
                </c:pt>
                <c:pt idx="8815">
                  <c:v>39804.291666570985</c:v>
                </c:pt>
                <c:pt idx="8816">
                  <c:v>39804.333333237897</c:v>
                </c:pt>
                <c:pt idx="8817">
                  <c:v>39804.374999904612</c:v>
                </c:pt>
                <c:pt idx="8818">
                  <c:v>39804.416666571102</c:v>
                </c:pt>
                <c:pt idx="8819">
                  <c:v>39804.458333237853</c:v>
                </c:pt>
                <c:pt idx="8820">
                  <c:v>39804.499999904285</c:v>
                </c:pt>
                <c:pt idx="8821">
                  <c:v>39804.541666570884</c:v>
                </c:pt>
                <c:pt idx="8822">
                  <c:v>39804.583333237497</c:v>
                </c:pt>
                <c:pt idx="8823">
                  <c:v>39804.624999904103</c:v>
                </c:pt>
                <c:pt idx="8824">
                  <c:v>39804.666666570585</c:v>
                </c:pt>
                <c:pt idx="8825">
                  <c:v>39804.7083332373</c:v>
                </c:pt>
                <c:pt idx="8826">
                  <c:v>39804.749999903885</c:v>
                </c:pt>
                <c:pt idx="8827">
                  <c:v>39804.791666570221</c:v>
                </c:pt>
                <c:pt idx="8828">
                  <c:v>39804.833333237097</c:v>
                </c:pt>
                <c:pt idx="8829">
                  <c:v>39804.874999903703</c:v>
                </c:pt>
                <c:pt idx="8830">
                  <c:v>39804.916666570301</c:v>
                </c:pt>
                <c:pt idx="8831">
                  <c:v>39804.958333237118</c:v>
                </c:pt>
                <c:pt idx="8832">
                  <c:v>39804.999999903484</c:v>
                </c:pt>
                <c:pt idx="8833">
                  <c:v>39805.041666570076</c:v>
                </c:pt>
                <c:pt idx="8834">
                  <c:v>39805.083333236696</c:v>
                </c:pt>
                <c:pt idx="8835">
                  <c:v>39805.124999903186</c:v>
                </c:pt>
                <c:pt idx="8836">
                  <c:v>39805.166666569727</c:v>
                </c:pt>
                <c:pt idx="8837">
                  <c:v>39805.208333236602</c:v>
                </c:pt>
                <c:pt idx="8838">
                  <c:v>39805.249999903084</c:v>
                </c:pt>
                <c:pt idx="8839">
                  <c:v>39805.29166656937</c:v>
                </c:pt>
                <c:pt idx="8840">
                  <c:v>39805.333333236311</c:v>
                </c:pt>
                <c:pt idx="8841">
                  <c:v>39805.374999903011</c:v>
                </c:pt>
                <c:pt idx="8842">
                  <c:v>39805.416666569501</c:v>
                </c:pt>
                <c:pt idx="8843">
                  <c:v>39805.458333236318</c:v>
                </c:pt>
                <c:pt idx="8844">
                  <c:v>39805.499999902684</c:v>
                </c:pt>
                <c:pt idx="8845">
                  <c:v>39805.541666569174</c:v>
                </c:pt>
                <c:pt idx="8846">
                  <c:v>39805.583333235903</c:v>
                </c:pt>
                <c:pt idx="8847">
                  <c:v>39805.624999902502</c:v>
                </c:pt>
                <c:pt idx="8848">
                  <c:v>39805.666666568985</c:v>
                </c:pt>
                <c:pt idx="8849">
                  <c:v>39805.7083332357</c:v>
                </c:pt>
                <c:pt idx="8850">
                  <c:v>39805.749999902284</c:v>
                </c:pt>
                <c:pt idx="8851">
                  <c:v>39805.791666568606</c:v>
                </c:pt>
                <c:pt idx="8852">
                  <c:v>39805.833333235503</c:v>
                </c:pt>
                <c:pt idx="8853">
                  <c:v>39805.874999902211</c:v>
                </c:pt>
                <c:pt idx="8854">
                  <c:v>39805.916666568599</c:v>
                </c:pt>
                <c:pt idx="8855">
                  <c:v>39805.958333235212</c:v>
                </c:pt>
                <c:pt idx="8856">
                  <c:v>39805.999999901775</c:v>
                </c:pt>
                <c:pt idx="8857">
                  <c:v>39806.04166656825</c:v>
                </c:pt>
                <c:pt idx="8858">
                  <c:v>39806.083333235001</c:v>
                </c:pt>
                <c:pt idx="8859">
                  <c:v>39806.124999901585</c:v>
                </c:pt>
                <c:pt idx="8860">
                  <c:v>39806.166666568184</c:v>
                </c:pt>
                <c:pt idx="8861">
                  <c:v>39806.208333234797</c:v>
                </c:pt>
                <c:pt idx="8862">
                  <c:v>39806.249999901374</c:v>
                </c:pt>
                <c:pt idx="8863">
                  <c:v>39806.291666567668</c:v>
                </c:pt>
                <c:pt idx="8864">
                  <c:v>39806.333333234601</c:v>
                </c:pt>
                <c:pt idx="8865">
                  <c:v>39806.3749999012</c:v>
                </c:pt>
                <c:pt idx="8866">
                  <c:v>39806.416666567784</c:v>
                </c:pt>
              </c:numCache>
            </c:numRef>
          </c:cat>
          <c:val>
            <c:numRef>
              <c:f>流量!$D$2:$D$8868</c:f>
              <c:numCache>
                <c:formatCode>0.000_);[Red]\(0.000\)</c:formatCode>
                <c:ptCount val="8867"/>
                <c:pt idx="0">
                  <c:v>5.3321327385745312E-2</c:v>
                </c:pt>
                <c:pt idx="1">
                  <c:v>5.3244807142153253E-2</c:v>
                </c:pt>
                <c:pt idx="2">
                  <c:v>5.3244807142153253E-2</c:v>
                </c:pt>
                <c:pt idx="3">
                  <c:v>5.3397847629337414E-2</c:v>
                </c:pt>
                <c:pt idx="4">
                  <c:v>5.3859353727526885E-2</c:v>
                </c:pt>
                <c:pt idx="5">
                  <c:v>5.3704723482584586E-2</c:v>
                </c:pt>
                <c:pt idx="6">
                  <c:v>5.3244807142153253E-2</c:v>
                </c:pt>
                <c:pt idx="7">
                  <c:v>5.3091766654969175E-2</c:v>
                </c:pt>
                <c:pt idx="8">
                  <c:v>5.2862205924193453E-2</c:v>
                </c:pt>
                <c:pt idx="9">
                  <c:v>5.2633437288999121E-2</c:v>
                </c:pt>
                <c:pt idx="10">
                  <c:v>5.2482773088561849E-2</c:v>
                </c:pt>
                <c:pt idx="11">
                  <c:v>5.2633437288999121E-2</c:v>
                </c:pt>
                <c:pt idx="12">
                  <c:v>5.3244807142153253E-2</c:v>
                </c:pt>
                <c:pt idx="13">
                  <c:v>5.3859353727526899E-2</c:v>
                </c:pt>
                <c:pt idx="14">
                  <c:v>5.4014781626457009E-2</c:v>
                </c:pt>
                <c:pt idx="15">
                  <c:v>5.4324042116341523E-2</c:v>
                </c:pt>
                <c:pt idx="16">
                  <c:v>5.3936668849998384E-2</c:v>
                </c:pt>
                <c:pt idx="17">
                  <c:v>5.3782038605055774E-2</c:v>
                </c:pt>
                <c:pt idx="18">
                  <c:v>5.3397847629337414E-2</c:v>
                </c:pt>
                <c:pt idx="19">
                  <c:v>5.3091766654969175E-2</c:v>
                </c:pt>
                <c:pt idx="20">
                  <c:v>5.3244807142153253E-2</c:v>
                </c:pt>
                <c:pt idx="21">
                  <c:v>5.2862205924193453E-2</c:v>
                </c:pt>
                <c:pt idx="22">
                  <c:v>5.2785685680601033E-2</c:v>
                </c:pt>
                <c:pt idx="23">
                  <c:v>5.2709165437008973E-2</c:v>
                </c:pt>
                <c:pt idx="24">
                  <c:v>5.2709165437008973E-2</c:v>
                </c:pt>
                <c:pt idx="25">
                  <c:v>5.2709165437008973E-2</c:v>
                </c:pt>
                <c:pt idx="26">
                  <c:v>5.2481980992979411E-2</c:v>
                </c:pt>
                <c:pt idx="27">
                  <c:v>5.2179068400939846E-2</c:v>
                </c:pt>
                <c:pt idx="28">
                  <c:v>5.2179068400939846E-2</c:v>
                </c:pt>
                <c:pt idx="29">
                  <c:v>5.2254796548949892E-2</c:v>
                </c:pt>
                <c:pt idx="30">
                  <c:v>5.1951883956910402E-2</c:v>
                </c:pt>
                <c:pt idx="31">
                  <c:v>5.2028401408910532E-2</c:v>
                </c:pt>
                <c:pt idx="32">
                  <c:v>5.2103340252930133E-2</c:v>
                </c:pt>
                <c:pt idx="33">
                  <c:v>5.1726278120861183E-2</c:v>
                </c:pt>
                <c:pt idx="34">
                  <c:v>5.1876945112890718E-2</c:v>
                </c:pt>
                <c:pt idx="35">
                  <c:v>5.1951883956910402E-2</c:v>
                </c:pt>
                <c:pt idx="36">
                  <c:v>5.2406252844969539E-2</c:v>
                </c:pt>
                <c:pt idx="37">
                  <c:v>5.2635021480163482E-2</c:v>
                </c:pt>
                <c:pt idx="38">
                  <c:v>5.3475162751808455E-2</c:v>
                </c:pt>
                <c:pt idx="39">
                  <c:v>5.3550888116521408E-2</c:v>
                </c:pt>
                <c:pt idx="40">
                  <c:v>5.4013983972469468E-2</c:v>
                </c:pt>
                <c:pt idx="41">
                  <c:v>5.4323244462353773E-2</c:v>
                </c:pt>
                <c:pt idx="42">
                  <c:v>5.4633302606225863E-2</c:v>
                </c:pt>
                <c:pt idx="43">
                  <c:v>5.5573057186767277E-2</c:v>
                </c:pt>
                <c:pt idx="44">
                  <c:v>5.6998319339677229E-2</c:v>
                </c:pt>
                <c:pt idx="45">
                  <c:v>5.7959754208514527E-2</c:v>
                </c:pt>
                <c:pt idx="46">
                  <c:v>5.8850351652428433E-2</c:v>
                </c:pt>
                <c:pt idx="47">
                  <c:v>5.9749860931285884E-2</c:v>
                </c:pt>
                <c:pt idx="48">
                  <c:v>6.1575751416571955E-2</c:v>
                </c:pt>
                <c:pt idx="49">
                  <c:v>6.6811151066032706E-2</c:v>
                </c:pt>
                <c:pt idx="50">
                  <c:v>7.733557238728922E-2</c:v>
                </c:pt>
                <c:pt idx="51">
                  <c:v>9.4681515807088126E-2</c:v>
                </c:pt>
                <c:pt idx="52">
                  <c:v>0.11374156369442083</c:v>
                </c:pt>
                <c:pt idx="53">
                  <c:v>0.11971648139075625</c:v>
                </c:pt>
                <c:pt idx="54">
                  <c:v>0.11371658190073666</c:v>
                </c:pt>
                <c:pt idx="55">
                  <c:v>0.10509850635344778</c:v>
                </c:pt>
                <c:pt idx="56">
                  <c:v>9.8644166252251919E-2</c:v>
                </c:pt>
                <c:pt idx="57">
                  <c:v>9.3400061794597505E-2</c:v>
                </c:pt>
                <c:pt idx="58">
                  <c:v>9.0844956240855396E-2</c:v>
                </c:pt>
                <c:pt idx="59">
                  <c:v>8.9790823055377264E-2</c:v>
                </c:pt>
                <c:pt idx="60">
                  <c:v>9.1479738817756159E-2</c:v>
                </c:pt>
                <c:pt idx="61">
                  <c:v>9.458501530008058E-2</c:v>
                </c:pt>
                <c:pt idx="62">
                  <c:v>9.7314743088337513E-2</c:v>
                </c:pt>
                <c:pt idx="63">
                  <c:v>9.9863168200195945E-2</c:v>
                </c:pt>
                <c:pt idx="64">
                  <c:v>0.10109479182107479</c:v>
                </c:pt>
                <c:pt idx="65">
                  <c:v>0.10120790937593213</c:v>
                </c:pt>
                <c:pt idx="66">
                  <c:v>0.10109479182107479</c:v>
                </c:pt>
                <c:pt idx="67">
                  <c:v>0.10132012142904626</c:v>
                </c:pt>
                <c:pt idx="68">
                  <c:v>0.10143323898390422</c:v>
                </c:pt>
                <c:pt idx="69">
                  <c:v>0.10075906116347565</c:v>
                </c:pt>
                <c:pt idx="70">
                  <c:v>0.10031021043706798</c:v>
                </c:pt>
                <c:pt idx="71">
                  <c:v>9.8525650921855154E-2</c:v>
                </c:pt>
                <c:pt idx="72">
                  <c:v>9.8196226070378298E-2</c:v>
                </c:pt>
                <c:pt idx="73">
                  <c:v>9.7531971030141579E-2</c:v>
                </c:pt>
                <c:pt idx="74">
                  <c:v>9.7091234589446643E-2</c:v>
                </c:pt>
                <c:pt idx="75">
                  <c:v>9.6214251433061435E-2</c:v>
                </c:pt>
                <c:pt idx="76">
                  <c:v>9.5452153953305488E-2</c:v>
                </c:pt>
                <c:pt idx="77">
                  <c:v>9.5343538717923532E-2</c:v>
                </c:pt>
                <c:pt idx="78">
                  <c:v>9.5234028066500567E-2</c:v>
                </c:pt>
                <c:pt idx="79">
                  <c:v>9.4367784829315363E-2</c:v>
                </c:pt>
                <c:pt idx="80">
                  <c:v>9.4043724887084193E-2</c:v>
                </c:pt>
                <c:pt idx="81">
                  <c:v>9.47995671249732E-2</c:v>
                </c:pt>
                <c:pt idx="82">
                  <c:v>9.447461430078373E-2</c:v>
                </c:pt>
                <c:pt idx="83">
                  <c:v>9.4690951889590744E-2</c:v>
                </c:pt>
                <c:pt idx="84">
                  <c:v>9.4692740187588748E-2</c:v>
                </c:pt>
                <c:pt idx="85">
                  <c:v>9.4151447240509265E-2</c:v>
                </c:pt>
                <c:pt idx="86">
                  <c:v>9.4043724887084193E-2</c:v>
                </c:pt>
                <c:pt idx="87">
                  <c:v>9.4151447240509265E-2</c:v>
                </c:pt>
                <c:pt idx="88">
                  <c:v>9.3720557826809728E-2</c:v>
                </c:pt>
                <c:pt idx="89">
                  <c:v>9.3828280180234883E-2</c:v>
                </c:pt>
                <c:pt idx="90">
                  <c:v>9.3292339441172226E-2</c:v>
                </c:pt>
                <c:pt idx="91">
                  <c:v>9.2755508359423269E-2</c:v>
                </c:pt>
                <c:pt idx="92">
                  <c:v>9.2969172380897747E-2</c:v>
                </c:pt>
                <c:pt idx="93">
                  <c:v>9.2649564146854227E-2</c:v>
                </c:pt>
                <c:pt idx="94">
                  <c:v>9.2435012327210006E-2</c:v>
                </c:pt>
                <c:pt idx="95">
                  <c:v>9.2541844337947543E-2</c:v>
                </c:pt>
                <c:pt idx="96">
                  <c:v>9.2541844337947543E-2</c:v>
                </c:pt>
                <c:pt idx="97">
                  <c:v>9.2008572082429407E-2</c:v>
                </c:pt>
                <c:pt idx="98">
                  <c:v>9.2008572082429435E-2</c:v>
                </c:pt>
                <c:pt idx="99">
                  <c:v>9.1690739444723932E-2</c:v>
                </c:pt>
                <c:pt idx="100">
                  <c:v>9.2221348305735043E-2</c:v>
                </c:pt>
                <c:pt idx="101">
                  <c:v>9.1797571455461524E-2</c:v>
                </c:pt>
                <c:pt idx="102">
                  <c:v>9.1690739444723932E-2</c:v>
                </c:pt>
                <c:pt idx="103">
                  <c:v>9.1266074796281543E-2</c:v>
                </c:pt>
                <c:pt idx="104">
                  <c:v>9.1584795232155569E-2</c:v>
                </c:pt>
                <c:pt idx="105">
                  <c:v>9.1583907433986408E-2</c:v>
                </c:pt>
                <c:pt idx="106">
                  <c:v>9.1690739444723918E-2</c:v>
                </c:pt>
                <c:pt idx="107">
                  <c:v>9.1690739444723932E-2</c:v>
                </c:pt>
                <c:pt idx="108">
                  <c:v>9.1372019008849684E-2</c:v>
                </c:pt>
                <c:pt idx="109">
                  <c:v>9.1160130583713E-2</c:v>
                </c:pt>
                <c:pt idx="110">
                  <c:v>9.0950012655254597E-2</c:v>
                </c:pt>
                <c:pt idx="111">
                  <c:v>9.0633065265888768E-2</c:v>
                </c:pt>
                <c:pt idx="112">
                  <c:v>9.0211058912293543E-2</c:v>
                </c:pt>
                <c:pt idx="113">
                  <c:v>9.0000940983835265E-2</c:v>
                </c:pt>
                <c:pt idx="114">
                  <c:v>8.958070512691825E-2</c:v>
                </c:pt>
                <c:pt idx="115">
                  <c:v>8.9371469891593044E-2</c:v>
                </c:pt>
                <c:pt idx="116">
                  <c:v>8.8954764807208223E-2</c:v>
                </c:pt>
                <c:pt idx="117">
                  <c:v>8.9163117349400536E-2</c:v>
                </c:pt>
                <c:pt idx="118">
                  <c:v>8.8642235993919724E-2</c:v>
                </c:pt>
                <c:pt idx="119">
                  <c:v>8.8850588536112621E-2</c:v>
                </c:pt>
                <c:pt idx="120">
                  <c:v>8.8123114903410446E-2</c:v>
                </c:pt>
                <c:pt idx="121">
                  <c:v>8.8123114903410446E-2</c:v>
                </c:pt>
                <c:pt idx="122">
                  <c:v>8.7502457939262548E-2</c:v>
                </c:pt>
                <c:pt idx="123">
                  <c:v>8.7605754077873008E-2</c:v>
                </c:pt>
                <c:pt idx="124">
                  <c:v>8.73991618006522E-2</c:v>
                </c:pt>
                <c:pt idx="125">
                  <c:v>8.6781140101653262E-2</c:v>
                </c:pt>
                <c:pt idx="126">
                  <c:v>8.6782017667984365E-2</c:v>
                </c:pt>
                <c:pt idx="127">
                  <c:v>8.6269047240259328E-2</c:v>
                </c:pt>
                <c:pt idx="128">
                  <c:v>8.5962666518026726E-2</c:v>
                </c:pt>
                <c:pt idx="129">
                  <c:v>8.5860247945747703E-2</c:v>
                </c:pt>
                <c:pt idx="130">
                  <c:v>8.5859372951144722E-2</c:v>
                </c:pt>
                <c:pt idx="131">
                  <c:v>8.5656285795794151E-2</c:v>
                </c:pt>
                <c:pt idx="132">
                  <c:v>8.5047021752372526E-2</c:v>
                </c:pt>
                <c:pt idx="133">
                  <c:v>8.5452323645839726E-2</c:v>
                </c:pt>
                <c:pt idx="134">
                  <c:v>8.5046149335138502E-2</c:v>
                </c:pt>
                <c:pt idx="135">
                  <c:v>8.4640847441671566E-2</c:v>
                </c:pt>
                <c:pt idx="136">
                  <c:v>8.4135746804997025E-2</c:v>
                </c:pt>
                <c:pt idx="137">
                  <c:v>8.4135746804997025E-2</c:v>
                </c:pt>
                <c:pt idx="138">
                  <c:v>8.3833733323673026E-2</c:v>
                </c:pt>
                <c:pt idx="139">
                  <c:v>8.3532589676503524E-2</c:v>
                </c:pt>
                <c:pt idx="140">
                  <c:v>8.3232315863488546E-2</c:v>
                </c:pt>
                <c:pt idx="141">
                  <c:v>8.2831370890032591E-2</c:v>
                </c:pt>
                <c:pt idx="142">
                  <c:v>8.2332364258597759E-2</c:v>
                </c:pt>
                <c:pt idx="143">
                  <c:v>8.2332364258597759E-2</c:v>
                </c:pt>
                <c:pt idx="144">
                  <c:v>8.2133628851319404E-2</c:v>
                </c:pt>
                <c:pt idx="145">
                  <c:v>8.213276160602398E-2</c:v>
                </c:pt>
                <c:pt idx="146">
                  <c:v>8.1638091201066548E-2</c:v>
                </c:pt>
                <c:pt idx="147">
                  <c:v>8.1242354877100451E-2</c:v>
                </c:pt>
                <c:pt idx="148">
                  <c:v>8.1242354877100451E-2</c:v>
                </c:pt>
                <c:pt idx="149">
                  <c:v>8.0945552634126061E-2</c:v>
                </c:pt>
                <c:pt idx="150">
                  <c:v>8.0750278423902366E-2</c:v>
                </c:pt>
                <c:pt idx="151">
                  <c:v>8.0160997190885708E-2</c:v>
                </c:pt>
                <c:pt idx="152">
                  <c:v>8.0259928671247288E-2</c:v>
                </c:pt>
                <c:pt idx="153">
                  <c:v>8.0062927760480726E-2</c:v>
                </c:pt>
                <c:pt idx="154">
                  <c:v>7.9672374138772539E-2</c:v>
                </c:pt>
                <c:pt idx="155">
                  <c:v>7.9671512088816371E-2</c:v>
                </c:pt>
                <c:pt idx="156">
                  <c:v>7.9477097327918994E-2</c:v>
                </c:pt>
                <c:pt idx="157">
                  <c:v>7.9283544616977022E-2</c:v>
                </c:pt>
                <c:pt idx="158">
                  <c:v>7.9088267806123588E-2</c:v>
                </c:pt>
                <c:pt idx="159">
                  <c:v>7.9088267806123588E-2</c:v>
                </c:pt>
                <c:pt idx="160">
                  <c:v>7.8796645664776482E-2</c:v>
                </c:pt>
                <c:pt idx="161">
                  <c:v>7.8505882966762142E-2</c:v>
                </c:pt>
                <c:pt idx="162">
                  <c:v>7.8410394472977915E-2</c:v>
                </c:pt>
                <c:pt idx="163">
                  <c:v>7.8216839155412513E-2</c:v>
                </c:pt>
                <c:pt idx="164">
                  <c:v>7.792779534406287E-2</c:v>
                </c:pt>
                <c:pt idx="165">
                  <c:v>7.7639608363354679E-2</c:v>
                </c:pt>
                <c:pt idx="166">
                  <c:v>7.7447769319763091E-2</c:v>
                </c:pt>
                <c:pt idx="167">
                  <c:v>7.7446912489121583E-2</c:v>
                </c:pt>
                <c:pt idx="168">
                  <c:v>7.7159582339054886E-2</c:v>
                </c:pt>
                <c:pt idx="169">
                  <c:v>7.6586635700204589E-2</c:v>
                </c:pt>
                <c:pt idx="170">
                  <c:v>7.6586635700204589E-2</c:v>
                </c:pt>
                <c:pt idx="171">
                  <c:v>7.6016251696782333E-2</c:v>
                </c:pt>
                <c:pt idx="172">
                  <c:v>7.6300162380779385E-2</c:v>
                </c:pt>
                <c:pt idx="173">
                  <c:v>7.5732341012785434E-2</c:v>
                </c:pt>
                <c:pt idx="174">
                  <c:v>7.5732341012785434E-2</c:v>
                </c:pt>
                <c:pt idx="175">
                  <c:v>7.5353793434122809E-2</c:v>
                </c:pt>
                <c:pt idx="176">
                  <c:v>7.5165371231551634E-2</c:v>
                </c:pt>
                <c:pt idx="177">
                  <c:v>7.5071585923646433E-2</c:v>
                </c:pt>
                <c:pt idx="178">
                  <c:v>7.5070734336885922E-2</c:v>
                </c:pt>
                <c:pt idx="179">
                  <c:v>7.4976949028980819E-2</c:v>
                </c:pt>
                <c:pt idx="180">
                  <c:v>7.4695593105265232E-2</c:v>
                </c:pt>
                <c:pt idx="181">
                  <c:v>7.4415086136968525E-2</c:v>
                </c:pt>
                <c:pt idx="182">
                  <c:v>7.4601807797360045E-2</c:v>
                </c:pt>
                <c:pt idx="183">
                  <c:v>7.4976949028980819E-2</c:v>
                </c:pt>
                <c:pt idx="184">
                  <c:v>7.4789378413170404E-2</c:v>
                </c:pt>
                <c:pt idx="185">
                  <c:v>7.7742816164843853E-2</c:v>
                </c:pt>
                <c:pt idx="186">
                  <c:v>8.284614766891385E-2</c:v>
                </c:pt>
                <c:pt idx="187">
                  <c:v>9.4522829527124902E-2</c:v>
                </c:pt>
                <c:pt idx="188">
                  <c:v>0.1157963361903363</c:v>
                </c:pt>
                <c:pt idx="189">
                  <c:v>0.14851386007646336</c:v>
                </c:pt>
                <c:pt idx="190">
                  <c:v>0.21399873990440224</c:v>
                </c:pt>
                <c:pt idx="191">
                  <c:v>0.29598929383599415</c:v>
                </c:pt>
                <c:pt idx="192">
                  <c:v>0.29612798686282293</c:v>
                </c:pt>
                <c:pt idx="193">
                  <c:v>0.25733923824940635</c:v>
                </c:pt>
                <c:pt idx="194">
                  <c:v>0.23579843913099727</c:v>
                </c:pt>
                <c:pt idx="195">
                  <c:v>0.24440036526668249</c:v>
                </c:pt>
                <c:pt idx="196">
                  <c:v>0.27397323095307968</c:v>
                </c:pt>
                <c:pt idx="197">
                  <c:v>0.31344561680471411</c:v>
                </c:pt>
                <c:pt idx="198">
                  <c:v>0.39321934081785243</c:v>
                </c:pt>
                <c:pt idx="199">
                  <c:v>0.41297118855041731</c:v>
                </c:pt>
                <c:pt idx="200">
                  <c:v>0.39323962720624989</c:v>
                </c:pt>
                <c:pt idx="201">
                  <c:v>0.375824328871458</c:v>
                </c:pt>
                <c:pt idx="202">
                  <c:v>0.36445970349498563</c:v>
                </c:pt>
                <c:pt idx="203">
                  <c:v>0.35549103874272026</c:v>
                </c:pt>
                <c:pt idx="204">
                  <c:v>0.35189315865161264</c:v>
                </c:pt>
                <c:pt idx="205">
                  <c:v>0.34973868936891322</c:v>
                </c:pt>
                <c:pt idx="206">
                  <c:v>0.34523219647046521</c:v>
                </c:pt>
                <c:pt idx="207">
                  <c:v>0.34475305020603109</c:v>
                </c:pt>
                <c:pt idx="208">
                  <c:v>0.33911183164571701</c:v>
                </c:pt>
                <c:pt idx="209">
                  <c:v>0.33516102095413486</c:v>
                </c:pt>
                <c:pt idx="210">
                  <c:v>0.33260640721616924</c:v>
                </c:pt>
                <c:pt idx="211">
                  <c:v>0.32800081799488801</c:v>
                </c:pt>
                <c:pt idx="212">
                  <c:v>0.32276132727637741</c:v>
                </c:pt>
                <c:pt idx="213">
                  <c:v>0.31959147362613655</c:v>
                </c:pt>
                <c:pt idx="214">
                  <c:v>0.31420598013020457</c:v>
                </c:pt>
                <c:pt idx="215">
                  <c:v>0.31108593901589227</c:v>
                </c:pt>
                <c:pt idx="216">
                  <c:v>0.30666595733042201</c:v>
                </c:pt>
                <c:pt idx="217">
                  <c:v>0.30206704157837028</c:v>
                </c:pt>
                <c:pt idx="218">
                  <c:v>0.29923631214087332</c:v>
                </c:pt>
                <c:pt idx="219">
                  <c:v>0.29470833035682698</c:v>
                </c:pt>
                <c:pt idx="220">
                  <c:v>0.28937094306741279</c:v>
                </c:pt>
                <c:pt idx="221">
                  <c:v>0.28873627169400556</c:v>
                </c:pt>
                <c:pt idx="222">
                  <c:v>0.285772926143947</c:v>
                </c:pt>
                <c:pt idx="223">
                  <c:v>0.28640420949060741</c:v>
                </c:pt>
                <c:pt idx="224">
                  <c:v>0.28178648057054723</c:v>
                </c:pt>
                <c:pt idx="225">
                  <c:v>0.27617822630985012</c:v>
                </c:pt>
                <c:pt idx="226">
                  <c:v>0.27185383858785894</c:v>
                </c:pt>
                <c:pt idx="227">
                  <c:v>0.26920743362740934</c:v>
                </c:pt>
                <c:pt idx="228">
                  <c:v>0.26576339260847343</c:v>
                </c:pt>
                <c:pt idx="229">
                  <c:v>0.26194945834713479</c:v>
                </c:pt>
                <c:pt idx="230">
                  <c:v>0.25855988097323451</c:v>
                </c:pt>
                <c:pt idx="231">
                  <c:v>0.25402025838329106</c:v>
                </c:pt>
                <c:pt idx="232">
                  <c:v>0.25225917724321884</c:v>
                </c:pt>
                <c:pt idx="233">
                  <c:v>0.24740329996135907</c:v>
                </c:pt>
                <c:pt idx="234">
                  <c:v>0.24374811916576053</c:v>
                </c:pt>
                <c:pt idx="235">
                  <c:v>0.24489404245672444</c:v>
                </c:pt>
                <c:pt idx="236">
                  <c:v>0.24279117967172287</c:v>
                </c:pt>
                <c:pt idx="237">
                  <c:v>0.24240992757633112</c:v>
                </c:pt>
                <c:pt idx="238">
                  <c:v>0.23824013886887949</c:v>
                </c:pt>
                <c:pt idx="239">
                  <c:v>0.23372713612490198</c:v>
                </c:pt>
                <c:pt idx="240">
                  <c:v>0.23020021363620521</c:v>
                </c:pt>
                <c:pt idx="241">
                  <c:v>0.22835574618111179</c:v>
                </c:pt>
                <c:pt idx="242">
                  <c:v>0.2252347960283522</c:v>
                </c:pt>
                <c:pt idx="243">
                  <c:v>0.22670777869419639</c:v>
                </c:pt>
                <c:pt idx="244">
                  <c:v>0.22505443014024529</c:v>
                </c:pt>
                <c:pt idx="245">
                  <c:v>0.22214926881892771</c:v>
                </c:pt>
                <c:pt idx="246">
                  <c:v>0.21818755374865237</c:v>
                </c:pt>
                <c:pt idx="247">
                  <c:v>0.2158715408443492</c:v>
                </c:pt>
                <c:pt idx="248">
                  <c:v>0.2142748540915427</c:v>
                </c:pt>
                <c:pt idx="249">
                  <c:v>0.21374015026394991</c:v>
                </c:pt>
                <c:pt idx="250">
                  <c:v>0.21571141479034625</c:v>
                </c:pt>
                <c:pt idx="251">
                  <c:v>0.21339642822823171</c:v>
                </c:pt>
                <c:pt idx="252">
                  <c:v>0.21162361829513487</c:v>
                </c:pt>
                <c:pt idx="253">
                  <c:v>0.21074623249114555</c:v>
                </c:pt>
                <c:pt idx="254">
                  <c:v>0.2041521796603788</c:v>
                </c:pt>
                <c:pt idx="255">
                  <c:v>0.19936748834495804</c:v>
                </c:pt>
                <c:pt idx="256">
                  <c:v>0.19498722625526221</c:v>
                </c:pt>
                <c:pt idx="257">
                  <c:v>0.19265384931171867</c:v>
                </c:pt>
                <c:pt idx="258">
                  <c:v>0.19499138606937996</c:v>
                </c:pt>
                <c:pt idx="259">
                  <c:v>0.19449553389121446</c:v>
                </c:pt>
                <c:pt idx="260">
                  <c:v>0.19100269721078617</c:v>
                </c:pt>
                <c:pt idx="261">
                  <c:v>0.19199442472386091</c:v>
                </c:pt>
                <c:pt idx="262">
                  <c:v>0.18919832590851907</c:v>
                </c:pt>
                <c:pt idx="263">
                  <c:v>0.18397249009512284</c:v>
                </c:pt>
                <c:pt idx="264">
                  <c:v>0.18171963844378244</c:v>
                </c:pt>
                <c:pt idx="265">
                  <c:v>0.18060141038577909</c:v>
                </c:pt>
                <c:pt idx="266">
                  <c:v>0.17790293070500157</c:v>
                </c:pt>
                <c:pt idx="267">
                  <c:v>0.17428236252934973</c:v>
                </c:pt>
                <c:pt idx="268">
                  <c:v>0.1719424895009998</c:v>
                </c:pt>
                <c:pt idx="269">
                  <c:v>0.17039776605874488</c:v>
                </c:pt>
                <c:pt idx="270">
                  <c:v>0.16962692118437608</c:v>
                </c:pt>
                <c:pt idx="271">
                  <c:v>0.16962793085145317</c:v>
                </c:pt>
                <c:pt idx="272">
                  <c:v>0.16855439746489098</c:v>
                </c:pt>
                <c:pt idx="273">
                  <c:v>0.16947456961024002</c:v>
                </c:pt>
                <c:pt idx="274">
                  <c:v>0.16855238282881171</c:v>
                </c:pt>
                <c:pt idx="275">
                  <c:v>0.16778960589490621</c:v>
                </c:pt>
                <c:pt idx="276">
                  <c:v>0.16596436430420045</c:v>
                </c:pt>
                <c:pt idx="277">
                  <c:v>0.16414515956582593</c:v>
                </c:pt>
                <c:pt idx="278">
                  <c:v>0.16279404060056271</c:v>
                </c:pt>
                <c:pt idx="279">
                  <c:v>0.16055483529313788</c:v>
                </c:pt>
                <c:pt idx="280">
                  <c:v>0.16025414732625706</c:v>
                </c:pt>
                <c:pt idx="281">
                  <c:v>0.16025814125606991</c:v>
                </c:pt>
                <c:pt idx="282">
                  <c:v>0.15729912255411932</c:v>
                </c:pt>
                <c:pt idx="283">
                  <c:v>0.15481199453853192</c:v>
                </c:pt>
                <c:pt idx="284">
                  <c:v>0.15234962203710117</c:v>
                </c:pt>
                <c:pt idx="285">
                  <c:v>0.15062691641382114</c:v>
                </c:pt>
                <c:pt idx="286">
                  <c:v>0.14919887573945861</c:v>
                </c:pt>
                <c:pt idx="287">
                  <c:v>0.14778065736678306</c:v>
                </c:pt>
                <c:pt idx="288">
                  <c:v>0.14665509370469584</c:v>
                </c:pt>
                <c:pt idx="289">
                  <c:v>0.14566802031220374</c:v>
                </c:pt>
                <c:pt idx="290">
                  <c:v>0.14482629419326731</c:v>
                </c:pt>
                <c:pt idx="291">
                  <c:v>0.14371050030719634</c:v>
                </c:pt>
                <c:pt idx="292">
                  <c:v>0.14273905328288394</c:v>
                </c:pt>
                <c:pt idx="293">
                  <c:v>0.14190805190437061</c:v>
                </c:pt>
                <c:pt idx="294">
                  <c:v>0.14066932470552071</c:v>
                </c:pt>
                <c:pt idx="295">
                  <c:v>0.14080685282652103</c:v>
                </c:pt>
                <c:pt idx="296">
                  <c:v>0.13929889003865542</c:v>
                </c:pt>
                <c:pt idx="297">
                  <c:v>0.13848147097329921</c:v>
                </c:pt>
                <c:pt idx="298">
                  <c:v>0.13834781527843534</c:v>
                </c:pt>
                <c:pt idx="299">
                  <c:v>0.13780157762475623</c:v>
                </c:pt>
                <c:pt idx="300">
                  <c:v>0.13698995517044574</c:v>
                </c:pt>
                <c:pt idx="301">
                  <c:v>0.13658317944664938</c:v>
                </c:pt>
                <c:pt idx="302">
                  <c:v>0.13456954078831546</c:v>
                </c:pt>
                <c:pt idx="303">
                  <c:v>0.1339002520725559</c:v>
                </c:pt>
                <c:pt idx="304">
                  <c:v>0.13243952776641854</c:v>
                </c:pt>
                <c:pt idx="305">
                  <c:v>0.13164616558301803</c:v>
                </c:pt>
                <c:pt idx="306">
                  <c:v>0.13085662755853017</c:v>
                </c:pt>
                <c:pt idx="307">
                  <c:v>0.12954391765014486</c:v>
                </c:pt>
                <c:pt idx="308">
                  <c:v>0.12915153692018336</c:v>
                </c:pt>
                <c:pt idx="309">
                  <c:v>0.12837058506750337</c:v>
                </c:pt>
                <c:pt idx="310">
                  <c:v>0.12785122036812988</c:v>
                </c:pt>
                <c:pt idx="311">
                  <c:v>0.12746169684360004</c:v>
                </c:pt>
                <c:pt idx="312">
                  <c:v>0.12720296446527471</c:v>
                </c:pt>
                <c:pt idx="313">
                  <c:v>0.12733185566875593</c:v>
                </c:pt>
                <c:pt idx="314">
                  <c:v>0.12681629085482954</c:v>
                </c:pt>
                <c:pt idx="315">
                  <c:v>0.12668739965134684</c:v>
                </c:pt>
                <c:pt idx="316">
                  <c:v>0.12591499996743175</c:v>
                </c:pt>
                <c:pt idx="317">
                  <c:v>0.12565816509744271</c:v>
                </c:pt>
                <c:pt idx="318">
                  <c:v>0.12489144819701152</c:v>
                </c:pt>
                <c:pt idx="319">
                  <c:v>0.12412378375960528</c:v>
                </c:pt>
                <c:pt idx="320">
                  <c:v>0.12336084725359762</c:v>
                </c:pt>
                <c:pt idx="321">
                  <c:v>0.12297985154989695</c:v>
                </c:pt>
                <c:pt idx="322">
                  <c:v>0.12260074115860435</c:v>
                </c:pt>
                <c:pt idx="323">
                  <c:v>0.12209557485561465</c:v>
                </c:pt>
                <c:pt idx="324">
                  <c:v>0.12171740712052441</c:v>
                </c:pt>
                <c:pt idx="325">
                  <c:v>0.1212150638931785</c:v>
                </c:pt>
                <c:pt idx="326">
                  <c:v>0.12008807991505639</c:v>
                </c:pt>
                <c:pt idx="327">
                  <c:v>0.12033737355990332</c:v>
                </c:pt>
                <c:pt idx="328">
                  <c:v>0.12021319561703282</c:v>
                </c:pt>
                <c:pt idx="329">
                  <c:v>0.12058760496385619</c:v>
                </c:pt>
                <c:pt idx="330">
                  <c:v>0.12146529529713167</c:v>
                </c:pt>
                <c:pt idx="331">
                  <c:v>0.12046248926188022</c:v>
                </c:pt>
                <c:pt idx="332">
                  <c:v>0.11909184309477464</c:v>
                </c:pt>
                <c:pt idx="333">
                  <c:v>0.11884348475423936</c:v>
                </c:pt>
                <c:pt idx="334">
                  <c:v>0.11785193181989737</c:v>
                </c:pt>
                <c:pt idx="335">
                  <c:v>0.11698923334998394</c:v>
                </c:pt>
                <c:pt idx="336">
                  <c:v>0.11674368091815218</c:v>
                </c:pt>
                <c:pt idx="337">
                  <c:v>0.11552058052211248</c:v>
                </c:pt>
                <c:pt idx="338">
                  <c:v>0.11564195993340676</c:v>
                </c:pt>
                <c:pt idx="339">
                  <c:v>0.11527596093556569</c:v>
                </c:pt>
                <c:pt idx="340">
                  <c:v>0.11466813349711392</c:v>
                </c:pt>
                <c:pt idx="341">
                  <c:v>0.11418354376627365</c:v>
                </c:pt>
                <c:pt idx="342">
                  <c:v>0.11442723050320019</c:v>
                </c:pt>
                <c:pt idx="343">
                  <c:v>0.11345805104151843</c:v>
                </c:pt>
                <c:pt idx="344">
                  <c:v>0.11309576863631028</c:v>
                </c:pt>
                <c:pt idx="345">
                  <c:v>0.11273441414543929</c:v>
                </c:pt>
                <c:pt idx="346">
                  <c:v>0.11309576863631028</c:v>
                </c:pt>
                <c:pt idx="347">
                  <c:v>0.11213493298758875</c:v>
                </c:pt>
                <c:pt idx="348">
                  <c:v>0.11237398509687982</c:v>
                </c:pt>
                <c:pt idx="349">
                  <c:v>0.11177542938134019</c:v>
                </c:pt>
                <c:pt idx="350">
                  <c:v>0.11070338675291376</c:v>
                </c:pt>
                <c:pt idx="351">
                  <c:v>0.10975271611082539</c:v>
                </c:pt>
                <c:pt idx="352">
                  <c:v>0.10939874781420561</c:v>
                </c:pt>
                <c:pt idx="353">
                  <c:v>0.10880941430976412</c:v>
                </c:pt>
                <c:pt idx="354">
                  <c:v>0.10810423668569002</c:v>
                </c:pt>
                <c:pt idx="355">
                  <c:v>0.10751949566368282</c:v>
                </c:pt>
                <c:pt idx="356">
                  <c:v>0.10705335275486921</c:v>
                </c:pt>
                <c:pt idx="357">
                  <c:v>0.10693658815034517</c:v>
                </c:pt>
                <c:pt idx="358">
                  <c:v>0.10612289795580709</c:v>
                </c:pt>
                <c:pt idx="359">
                  <c:v>0.10635459614629006</c:v>
                </c:pt>
                <c:pt idx="360">
                  <c:v>0.10554365247960017</c:v>
                </c:pt>
                <c:pt idx="361">
                  <c:v>0.10565950157484105</c:v>
                </c:pt>
                <c:pt idx="362">
                  <c:v>0.10577535067008294</c:v>
                </c:pt>
                <c:pt idx="363">
                  <c:v>0.10519701820839789</c:v>
                </c:pt>
                <c:pt idx="364">
                  <c:v>0.10508208212767919</c:v>
                </c:pt>
                <c:pt idx="365">
                  <c:v>0.10496714604696072</c:v>
                </c:pt>
                <c:pt idx="366">
                  <c:v>0.10473727388552349</c:v>
                </c:pt>
                <c:pt idx="367">
                  <c:v>0.10439246564336695</c:v>
                </c:pt>
                <c:pt idx="368">
                  <c:v>0.10370467018915704</c:v>
                </c:pt>
                <c:pt idx="369">
                  <c:v>0.10359064462348942</c:v>
                </c:pt>
                <c:pt idx="370">
                  <c:v>0.10336259349215328</c:v>
                </c:pt>
                <c:pt idx="371">
                  <c:v>0.10302051679514999</c:v>
                </c:pt>
                <c:pt idx="372">
                  <c:v>0.1026784400981466</c:v>
                </c:pt>
                <c:pt idx="373">
                  <c:v>0.10290649122948216</c:v>
                </c:pt>
                <c:pt idx="374">
                  <c:v>0.10290649122948216</c:v>
                </c:pt>
                <c:pt idx="375">
                  <c:v>0.1026784400981466</c:v>
                </c:pt>
                <c:pt idx="376">
                  <c:v>0.10177259164847627</c:v>
                </c:pt>
                <c:pt idx="377">
                  <c:v>0.10143323898390422</c:v>
                </c:pt>
                <c:pt idx="378">
                  <c:v>0.1012088148776755</c:v>
                </c:pt>
                <c:pt idx="379">
                  <c:v>0.10042151950238989</c:v>
                </c:pt>
                <c:pt idx="380">
                  <c:v>0.10031021043706798</c:v>
                </c:pt>
                <c:pt idx="381">
                  <c:v>9.9860459236819771E-2</c:v>
                </c:pt>
                <c:pt idx="382">
                  <c:v>9.9638744093967724E-2</c:v>
                </c:pt>
                <c:pt idx="383">
                  <c:v>9.9192604844887927E-2</c:v>
                </c:pt>
                <c:pt idx="384">
                  <c:v>9.8525650921855154E-2</c:v>
                </c:pt>
                <c:pt idx="385">
                  <c:v>9.8193524663684528E-2</c:v>
                </c:pt>
                <c:pt idx="386">
                  <c:v>9.7751890277988598E-2</c:v>
                </c:pt>
                <c:pt idx="387">
                  <c:v>9.7311153837293579E-2</c:v>
                </c:pt>
                <c:pt idx="388">
                  <c:v>9.7531073085140668E-2</c:v>
                </c:pt>
                <c:pt idx="389">
                  <c:v>9.6980825993023226E-2</c:v>
                </c:pt>
                <c:pt idx="390">
                  <c:v>9.6980825993023226E-2</c:v>
                </c:pt>
                <c:pt idx="391">
                  <c:v>9.6105636197680019E-2</c:v>
                </c:pt>
                <c:pt idx="392">
                  <c:v>9.5777999659451565E-2</c:v>
                </c:pt>
                <c:pt idx="393">
                  <c:v>9.5451258537264508E-2</c:v>
                </c:pt>
                <c:pt idx="394">
                  <c:v>9.5342643301882565E-2</c:v>
                </c:pt>
                <c:pt idx="395">
                  <c:v>9.5668489008028448E-2</c:v>
                </c:pt>
                <c:pt idx="396">
                  <c:v>9.5886614894833438E-2</c:v>
                </c:pt>
                <c:pt idx="397">
                  <c:v>9.6214251433061435E-2</c:v>
                </c:pt>
                <c:pt idx="398">
                  <c:v>9.5777999659451565E-2</c:v>
                </c:pt>
                <c:pt idx="399">
                  <c:v>9.6215146849102498E-2</c:v>
                </c:pt>
                <c:pt idx="400">
                  <c:v>9.6653189454794591E-2</c:v>
                </c:pt>
                <c:pt idx="401">
                  <c:v>9.6324657500525532E-2</c:v>
                </c:pt>
                <c:pt idx="402">
                  <c:v>9.5777999659451565E-2</c:v>
                </c:pt>
                <c:pt idx="403">
                  <c:v>9.5342643301882565E-2</c:v>
                </c:pt>
                <c:pt idx="404">
                  <c:v>9.5016797595736543E-2</c:v>
                </c:pt>
                <c:pt idx="405">
                  <c:v>9.447461430078373E-2</c:v>
                </c:pt>
                <c:pt idx="406">
                  <c:v>9.4476400064698027E-2</c:v>
                </c:pt>
                <c:pt idx="407">
                  <c:v>9.3720557826809728E-2</c:v>
                </c:pt>
                <c:pt idx="408">
                  <c:v>9.3397390766535068E-2</c:v>
                </c:pt>
                <c:pt idx="409">
                  <c:v>9.3397390766535068E-2</c:v>
                </c:pt>
                <c:pt idx="410">
                  <c:v>9.3828280180234883E-2</c:v>
                </c:pt>
                <c:pt idx="411">
                  <c:v>9.3506003462647813E-2</c:v>
                </c:pt>
                <c:pt idx="412">
                  <c:v>9.2862340370160265E-2</c:v>
                </c:pt>
                <c:pt idx="413">
                  <c:v>9.2328180316472525E-2</c:v>
                </c:pt>
                <c:pt idx="414">
                  <c:v>9.2542732136116593E-2</c:v>
                </c:pt>
                <c:pt idx="415">
                  <c:v>9.179668365729271E-2</c:v>
                </c:pt>
                <c:pt idx="416">
                  <c:v>9.2009459880598152E-2</c:v>
                </c:pt>
                <c:pt idx="417">
                  <c:v>9.179668365729271E-2</c:v>
                </c:pt>
                <c:pt idx="418">
                  <c:v>9.1372019008849684E-2</c:v>
                </c:pt>
                <c:pt idx="419">
                  <c:v>9.1478851019587179E-2</c:v>
                </c:pt>
                <c:pt idx="420">
                  <c:v>9.1372904257188609E-2</c:v>
                </c:pt>
                <c:pt idx="421">
                  <c:v>9.1689851646554688E-2</c:v>
                </c:pt>
                <c:pt idx="422">
                  <c:v>9.2007684284259816E-2</c:v>
                </c:pt>
                <c:pt idx="423">
                  <c:v>9.2329068114641727E-2</c:v>
                </c:pt>
                <c:pt idx="424">
                  <c:v>9.2009459880598152E-2</c:v>
                </c:pt>
                <c:pt idx="425">
                  <c:v>9.179668365729271E-2</c:v>
                </c:pt>
                <c:pt idx="426">
                  <c:v>9.1266074796281543E-2</c:v>
                </c:pt>
                <c:pt idx="427">
                  <c:v>9.0949127406915159E-2</c:v>
                </c:pt>
                <c:pt idx="428">
                  <c:v>9.0317003124861878E-2</c:v>
                </c:pt>
                <c:pt idx="429">
                  <c:v>9.0211058912293543E-2</c:v>
                </c:pt>
                <c:pt idx="430">
                  <c:v>9.0000940983835265E-2</c:v>
                </c:pt>
                <c:pt idx="431">
                  <c:v>8.9685764091147466E-2</c:v>
                </c:pt>
                <c:pt idx="432">
                  <c:v>8.9685764091147466E-2</c:v>
                </c:pt>
                <c:pt idx="433">
                  <c:v>8.9267293620496707E-2</c:v>
                </c:pt>
                <c:pt idx="434">
                  <c:v>8.9475646162689743E-2</c:v>
                </c:pt>
                <c:pt idx="435">
                  <c:v>8.9372352584725964E-2</c:v>
                </c:pt>
                <c:pt idx="436">
                  <c:v>8.9581587820051281E-2</c:v>
                </c:pt>
                <c:pt idx="437">
                  <c:v>8.9163117349400536E-2</c:v>
                </c:pt>
                <c:pt idx="438">
                  <c:v>8.9058941078304366E-2</c:v>
                </c:pt>
                <c:pt idx="439">
                  <c:v>8.8954764807208223E-2</c:v>
                </c:pt>
                <c:pt idx="440">
                  <c:v>8.8746412265015867E-2</c:v>
                </c:pt>
                <c:pt idx="441">
                  <c:v>8.8538059722824108E-2</c:v>
                </c:pt>
                <c:pt idx="442">
                  <c:v>8.8226411042020794E-2</c:v>
                </c:pt>
                <c:pt idx="443">
                  <c:v>8.7915642493703927E-2</c:v>
                </c:pt>
                <c:pt idx="444">
                  <c:v>8.8329707180631226E-2</c:v>
                </c:pt>
                <c:pt idx="445">
                  <c:v>8.8538059722824108E-2</c:v>
                </c:pt>
                <c:pt idx="446">
                  <c:v>8.8123114903410446E-2</c:v>
                </c:pt>
                <c:pt idx="447">
                  <c:v>8.8434763584213802E-2</c:v>
                </c:pt>
                <c:pt idx="448">
                  <c:v>8.8227291174506728E-2</c:v>
                </c:pt>
                <c:pt idx="449">
                  <c:v>8.8018938632314234E-2</c:v>
                </c:pt>
                <c:pt idx="450">
                  <c:v>8.7605754077873008E-2</c:v>
                </c:pt>
                <c:pt idx="451">
                  <c:v>8.7296743228373427E-2</c:v>
                </c:pt>
                <c:pt idx="452">
                  <c:v>8.7193447089763093E-2</c:v>
                </c:pt>
                <c:pt idx="453">
                  <c:v>8.6986854812542383E-2</c:v>
                </c:pt>
                <c:pt idx="454">
                  <c:v>8.6678721529374475E-2</c:v>
                </c:pt>
                <c:pt idx="455">
                  <c:v>8.6371465812538101E-2</c:v>
                </c:pt>
                <c:pt idx="456">
                  <c:v>8.6064210095701713E-2</c:v>
                </c:pt>
                <c:pt idx="457">
                  <c:v>8.5655410801190227E-2</c:v>
                </c:pt>
                <c:pt idx="458">
                  <c:v>8.5656285795794179E-2</c:v>
                </c:pt>
                <c:pt idx="459">
                  <c:v>8.5656285795794151E-2</c:v>
                </c:pt>
                <c:pt idx="460">
                  <c:v>8.5757829373469999E-2</c:v>
                </c:pt>
                <c:pt idx="461">
                  <c:v>8.5350780068164281E-2</c:v>
                </c:pt>
                <c:pt idx="462">
                  <c:v>8.5452323645839726E-2</c:v>
                </c:pt>
                <c:pt idx="463">
                  <c:v>8.5147692912813766E-2</c:v>
                </c:pt>
                <c:pt idx="464">
                  <c:v>8.5147692912813766E-2</c:v>
                </c:pt>
                <c:pt idx="465">
                  <c:v>8.4640847441671566E-2</c:v>
                </c:pt>
                <c:pt idx="466">
                  <c:v>8.453930386399662E-2</c:v>
                </c:pt>
                <c:pt idx="467">
                  <c:v>8.4236417965438223E-2</c:v>
                </c:pt>
                <c:pt idx="468">
                  <c:v>8.4337961543113543E-2</c:v>
                </c:pt>
                <c:pt idx="469">
                  <c:v>8.4035075644555701E-2</c:v>
                </c:pt>
                <c:pt idx="470">
                  <c:v>8.4337089125880005E-2</c:v>
                </c:pt>
                <c:pt idx="471">
                  <c:v>8.453930386399662E-2</c:v>
                </c:pt>
                <c:pt idx="472">
                  <c:v>8.4640847441671566E-2</c:v>
                </c:pt>
                <c:pt idx="473">
                  <c:v>8.4538431446762208E-2</c:v>
                </c:pt>
                <c:pt idx="474">
                  <c:v>8.4236417965438223E-2</c:v>
                </c:pt>
                <c:pt idx="475">
                  <c:v>8.3934404484114364E-2</c:v>
                </c:pt>
                <c:pt idx="476">
                  <c:v>8.3431048681907843E-2</c:v>
                </c:pt>
                <c:pt idx="477">
                  <c:v>8.3330377521467019E-2</c:v>
                </c:pt>
                <c:pt idx="478">
                  <c:v>8.3331247355621002E-2</c:v>
                </c:pt>
                <c:pt idx="479">
                  <c:v>8.3330377521467019E-2</c:v>
                </c:pt>
                <c:pt idx="480">
                  <c:v>8.273156956374525E-2</c:v>
                </c:pt>
                <c:pt idx="481">
                  <c:v>8.2531966911171525E-2</c:v>
                </c:pt>
                <c:pt idx="482">
                  <c:v>8.2531966911171525E-2</c:v>
                </c:pt>
                <c:pt idx="483">
                  <c:v>8.2432165584884726E-2</c:v>
                </c:pt>
                <c:pt idx="484">
                  <c:v>8.2332364258597759E-2</c:v>
                </c:pt>
                <c:pt idx="485">
                  <c:v>8.223256293231089E-2</c:v>
                </c:pt>
                <c:pt idx="486">
                  <c:v>8.213276160602398E-2</c:v>
                </c:pt>
                <c:pt idx="487">
                  <c:v>8.213276160602398E-2</c:v>
                </c:pt>
                <c:pt idx="488">
                  <c:v>8.213362885131939E-2</c:v>
                </c:pt>
                <c:pt idx="489">
                  <c:v>8.1835959363050173E-2</c:v>
                </c:pt>
                <c:pt idx="490">
                  <c:v>8.1341288958092062E-2</c:v>
                </c:pt>
                <c:pt idx="491">
                  <c:v>8.1440223039083534E-2</c:v>
                </c:pt>
                <c:pt idx="492">
                  <c:v>8.1341288958092062E-2</c:v>
                </c:pt>
                <c:pt idx="493">
                  <c:v>8.1242354877100451E-2</c:v>
                </c:pt>
                <c:pt idx="494">
                  <c:v>8.1341288958092048E-2</c:v>
                </c:pt>
                <c:pt idx="495">
                  <c:v>8.1440223039083534E-2</c:v>
                </c:pt>
                <c:pt idx="496">
                  <c:v>8.1242354877100451E-2</c:v>
                </c:pt>
                <c:pt idx="497">
                  <c:v>8.1243219527686983E-2</c:v>
                </c:pt>
                <c:pt idx="498">
                  <c:v>8.1044486715117534E-2</c:v>
                </c:pt>
                <c:pt idx="499">
                  <c:v>8.0946417284712496E-2</c:v>
                </c:pt>
                <c:pt idx="500">
                  <c:v>8.0749413773315931E-2</c:v>
                </c:pt>
                <c:pt idx="501">
                  <c:v>8.0848347854307445E-2</c:v>
                </c:pt>
                <c:pt idx="502">
                  <c:v>8.0357136051695643E-2</c:v>
                </c:pt>
                <c:pt idx="503">
                  <c:v>8.0259066621290745E-2</c:v>
                </c:pt>
                <c:pt idx="504">
                  <c:v>8.0062927760480726E-2</c:v>
                </c:pt>
                <c:pt idx="505">
                  <c:v>7.996485833007537E-2</c:v>
                </c:pt>
                <c:pt idx="506">
                  <c:v>7.9964858330075383E-2</c:v>
                </c:pt>
                <c:pt idx="507">
                  <c:v>8.0357136051695657E-2</c:v>
                </c:pt>
                <c:pt idx="508">
                  <c:v>8.0063789810436631E-2</c:v>
                </c:pt>
                <c:pt idx="509">
                  <c:v>7.976958151922188E-2</c:v>
                </c:pt>
                <c:pt idx="510">
                  <c:v>8.0062927760480726E-2</c:v>
                </c:pt>
                <c:pt idx="511">
                  <c:v>7.9866788899670679E-2</c:v>
                </c:pt>
                <c:pt idx="512">
                  <c:v>7.9671512088816371E-2</c:v>
                </c:pt>
                <c:pt idx="513">
                  <c:v>7.9574304708367474E-2</c:v>
                </c:pt>
                <c:pt idx="514">
                  <c:v>7.9866788899670679E-2</c:v>
                </c:pt>
                <c:pt idx="515">
                  <c:v>7.9574304708367474E-2</c:v>
                </c:pt>
                <c:pt idx="516">
                  <c:v>8.0062927760480726E-2</c:v>
                </c:pt>
                <c:pt idx="517">
                  <c:v>8.0456070132687754E-2</c:v>
                </c:pt>
                <c:pt idx="518">
                  <c:v>8.1440223039083534E-2</c:v>
                </c:pt>
                <c:pt idx="519">
                  <c:v>8.2033827525032563E-2</c:v>
                </c:pt>
                <c:pt idx="520">
                  <c:v>8.2631768237458394E-2</c:v>
                </c:pt>
                <c:pt idx="521">
                  <c:v>8.6900240104892806E-2</c:v>
                </c:pt>
                <c:pt idx="522">
                  <c:v>9.8265589154916747E-2</c:v>
                </c:pt>
                <c:pt idx="523">
                  <c:v>0.12223019368833569</c:v>
                </c:pt>
                <c:pt idx="524">
                  <c:v>0.15211968531753101</c:v>
                </c:pt>
                <c:pt idx="525">
                  <c:v>0.18736125679086146</c:v>
                </c:pt>
                <c:pt idx="526">
                  <c:v>0.21380374926939424</c:v>
                </c:pt>
                <c:pt idx="527">
                  <c:v>0.24957740291350583</c:v>
                </c:pt>
                <c:pt idx="528">
                  <c:v>0.31721061488426039</c:v>
                </c:pt>
                <c:pt idx="529">
                  <c:v>0.43079847591395826</c:v>
                </c:pt>
                <c:pt idx="530">
                  <c:v>0.54413680915006057</c:v>
                </c:pt>
                <c:pt idx="531">
                  <c:v>0.6027454028305832</c:v>
                </c:pt>
                <c:pt idx="532">
                  <c:v>0.61071208660028764</c:v>
                </c:pt>
                <c:pt idx="533">
                  <c:v>0.60704396806178662</c:v>
                </c:pt>
                <c:pt idx="534">
                  <c:v>0.62796412333075713</c:v>
                </c:pt>
                <c:pt idx="535">
                  <c:v>0.63786401111699764</c:v>
                </c:pt>
                <c:pt idx="536">
                  <c:v>0.63855117466401312</c:v>
                </c:pt>
                <c:pt idx="537">
                  <c:v>0.63238168793514615</c:v>
                </c:pt>
                <c:pt idx="538">
                  <c:v>0.61374176502904365</c:v>
                </c:pt>
                <c:pt idx="539">
                  <c:v>0.6442882318171167</c:v>
                </c:pt>
                <c:pt idx="540">
                  <c:v>0.73099301943867712</c:v>
                </c:pt>
                <c:pt idx="541">
                  <c:v>0.73833370950989863</c:v>
                </c:pt>
                <c:pt idx="542">
                  <c:v>0.67970448853390586</c:v>
                </c:pt>
                <c:pt idx="543">
                  <c:v>0.62973524963188166</c:v>
                </c:pt>
                <c:pt idx="544">
                  <c:v>0.59449834894668485</c:v>
                </c:pt>
                <c:pt idx="545">
                  <c:v>0.56817947728111851</c:v>
                </c:pt>
                <c:pt idx="546">
                  <c:v>0.54627706182094649</c:v>
                </c:pt>
                <c:pt idx="547">
                  <c:v>0.52806938602652509</c:v>
                </c:pt>
                <c:pt idx="548">
                  <c:v>0.51136167690609513</c:v>
                </c:pt>
                <c:pt idx="549">
                  <c:v>0.49470765865144606</c:v>
                </c:pt>
                <c:pt idx="550">
                  <c:v>0.47924313751670666</c:v>
                </c:pt>
                <c:pt idx="551">
                  <c:v>0.46523597881570655</c:v>
                </c:pt>
                <c:pt idx="552">
                  <c:v>0.44813491791624088</c:v>
                </c:pt>
                <c:pt idx="553">
                  <c:v>0.43739493052124839</c:v>
                </c:pt>
                <c:pt idx="554">
                  <c:v>0.42440571374293168</c:v>
                </c:pt>
                <c:pt idx="555">
                  <c:v>0.41349747532938025</c:v>
                </c:pt>
                <c:pt idx="556">
                  <c:v>0.40199051503544486</c:v>
                </c:pt>
                <c:pt idx="557">
                  <c:v>0.39092646422739347</c:v>
                </c:pt>
                <c:pt idx="558">
                  <c:v>0.38232021363206908</c:v>
                </c:pt>
                <c:pt idx="559">
                  <c:v>0.37308550291609088</c:v>
                </c:pt>
                <c:pt idx="560">
                  <c:v>0.36324453501614151</c:v>
                </c:pt>
                <c:pt idx="561">
                  <c:v>0.3528491115175133</c:v>
                </c:pt>
                <c:pt idx="562">
                  <c:v>0.34595388416812528</c:v>
                </c:pt>
                <c:pt idx="563">
                  <c:v>0.33794873335895936</c:v>
                </c:pt>
                <c:pt idx="564">
                  <c:v>0.33053553480824388</c:v>
                </c:pt>
                <c:pt idx="565">
                  <c:v>0.32457697317233369</c:v>
                </c:pt>
                <c:pt idx="566">
                  <c:v>0.31778859250715552</c:v>
                </c:pt>
                <c:pt idx="567">
                  <c:v>0.31176415823872566</c:v>
                </c:pt>
                <c:pt idx="568">
                  <c:v>0.30556556506174776</c:v>
                </c:pt>
                <c:pt idx="569">
                  <c:v>0.29859141628817676</c:v>
                </c:pt>
                <c:pt idx="570">
                  <c:v>0.29385339857602844</c:v>
                </c:pt>
                <c:pt idx="571">
                  <c:v>0.2887305996270228</c:v>
                </c:pt>
                <c:pt idx="572">
                  <c:v>0.28345672469889782</c:v>
                </c:pt>
                <c:pt idx="573">
                  <c:v>0.27741713286633929</c:v>
                </c:pt>
                <c:pt idx="574">
                  <c:v>0.27493707825617969</c:v>
                </c:pt>
                <c:pt idx="575">
                  <c:v>0.27022511030338875</c:v>
                </c:pt>
                <c:pt idx="576">
                  <c:v>0.26718100356857327</c:v>
                </c:pt>
                <c:pt idx="577">
                  <c:v>0.26214388021027496</c:v>
                </c:pt>
                <c:pt idx="578">
                  <c:v>0.25895983101062081</c:v>
                </c:pt>
                <c:pt idx="579">
                  <c:v>0.25540125911627554</c:v>
                </c:pt>
                <c:pt idx="580">
                  <c:v>0.25128580850449028</c:v>
                </c:pt>
                <c:pt idx="581">
                  <c:v>0.24895673542998595</c:v>
                </c:pt>
                <c:pt idx="582">
                  <c:v>0.24662877528060917</c:v>
                </c:pt>
                <c:pt idx="583">
                  <c:v>0.2441326398996739</c:v>
                </c:pt>
                <c:pt idx="584">
                  <c:v>0.24012571084085607</c:v>
                </c:pt>
                <c:pt idx="585">
                  <c:v>0.23597441417322756</c:v>
                </c:pt>
                <c:pt idx="586">
                  <c:v>0.23242478605566524</c:v>
                </c:pt>
                <c:pt idx="587">
                  <c:v>0.23038595602594386</c:v>
                </c:pt>
                <c:pt idx="588">
                  <c:v>0.22835036283530694</c:v>
                </c:pt>
                <c:pt idx="589">
                  <c:v>0.22323468960875237</c:v>
                </c:pt>
                <c:pt idx="590">
                  <c:v>0.22142565191329988</c:v>
                </c:pt>
                <c:pt idx="591">
                  <c:v>0.21890582380487741</c:v>
                </c:pt>
                <c:pt idx="592">
                  <c:v>0.21569011657395684</c:v>
                </c:pt>
                <c:pt idx="593">
                  <c:v>0.21250630517849781</c:v>
                </c:pt>
                <c:pt idx="594">
                  <c:v>0.21074517640452894</c:v>
                </c:pt>
                <c:pt idx="595">
                  <c:v>0.2076047678048426</c:v>
                </c:pt>
                <c:pt idx="596">
                  <c:v>0.20466471266046171</c:v>
                </c:pt>
                <c:pt idx="597">
                  <c:v>0.2029468304893513</c:v>
                </c:pt>
                <c:pt idx="598">
                  <c:v>0.2012362995293708</c:v>
                </c:pt>
                <c:pt idx="599">
                  <c:v>0.19801329470412693</c:v>
                </c:pt>
                <c:pt idx="600">
                  <c:v>0.19666328167088334</c:v>
                </c:pt>
                <c:pt idx="601">
                  <c:v>0.19431638995673342</c:v>
                </c:pt>
                <c:pt idx="602">
                  <c:v>0.19315178139324232</c:v>
                </c:pt>
                <c:pt idx="603">
                  <c:v>0.19116212371381572</c:v>
                </c:pt>
                <c:pt idx="604">
                  <c:v>0.19000580932020672</c:v>
                </c:pt>
                <c:pt idx="605">
                  <c:v>0.18820144729458604</c:v>
                </c:pt>
                <c:pt idx="606">
                  <c:v>0.18591671191899842</c:v>
                </c:pt>
                <c:pt idx="607">
                  <c:v>0.18429652667795321</c:v>
                </c:pt>
                <c:pt idx="608">
                  <c:v>0.18252305488006204</c:v>
                </c:pt>
                <c:pt idx="609">
                  <c:v>0.1804419536743633</c:v>
                </c:pt>
                <c:pt idx="610">
                  <c:v>0.17868795083869299</c:v>
                </c:pt>
                <c:pt idx="611">
                  <c:v>0.17837720603210044</c:v>
                </c:pt>
                <c:pt idx="612">
                  <c:v>0.17726511085597293</c:v>
                </c:pt>
                <c:pt idx="613">
                  <c:v>0.17568893069917826</c:v>
                </c:pt>
                <c:pt idx="614">
                  <c:v>0.1745921163591467</c:v>
                </c:pt>
                <c:pt idx="615">
                  <c:v>0.1730321986645679</c:v>
                </c:pt>
                <c:pt idx="616">
                  <c:v>0.17194451352743825</c:v>
                </c:pt>
                <c:pt idx="617">
                  <c:v>0.17024440481753347</c:v>
                </c:pt>
                <c:pt idx="618">
                  <c:v>0.16962793085145317</c:v>
                </c:pt>
                <c:pt idx="619">
                  <c:v>0.16763624465369353</c:v>
                </c:pt>
                <c:pt idx="620">
                  <c:v>0.16596436430420045</c:v>
                </c:pt>
                <c:pt idx="621">
                  <c:v>0.16399381060872309</c:v>
                </c:pt>
                <c:pt idx="622">
                  <c:v>0.1632420788788867</c:v>
                </c:pt>
                <c:pt idx="623">
                  <c:v>0.16309373303930474</c:v>
                </c:pt>
                <c:pt idx="624">
                  <c:v>0.16114822809849191</c:v>
                </c:pt>
                <c:pt idx="625">
                  <c:v>0.1601067970178959</c:v>
                </c:pt>
                <c:pt idx="626">
                  <c:v>0.15981408509338399</c:v>
                </c:pt>
                <c:pt idx="627">
                  <c:v>0.15847794630074041</c:v>
                </c:pt>
                <c:pt idx="628">
                  <c:v>0.15773919424950594</c:v>
                </c:pt>
                <c:pt idx="629">
                  <c:v>0.1549593424670658</c:v>
                </c:pt>
                <c:pt idx="630">
                  <c:v>0.15466860502530941</c:v>
                </c:pt>
                <c:pt idx="631">
                  <c:v>0.15263838264474774</c:v>
                </c:pt>
                <c:pt idx="632">
                  <c:v>0.15234962203710117</c:v>
                </c:pt>
                <c:pt idx="633">
                  <c:v>0.15034799478160676</c:v>
                </c:pt>
                <c:pt idx="634">
                  <c:v>0.14792208669332588</c:v>
                </c:pt>
                <c:pt idx="635">
                  <c:v>0.14679162858430841</c:v>
                </c:pt>
                <c:pt idx="636">
                  <c:v>0.14566606731237194</c:v>
                </c:pt>
                <c:pt idx="637">
                  <c:v>0.14412794801055315</c:v>
                </c:pt>
                <c:pt idx="638">
                  <c:v>0.14274197080768244</c:v>
                </c:pt>
                <c:pt idx="639">
                  <c:v>0.1421850515648472</c:v>
                </c:pt>
                <c:pt idx="640">
                  <c:v>0.1409443809475216</c:v>
                </c:pt>
                <c:pt idx="641">
                  <c:v>0.13970953578440243</c:v>
                </c:pt>
                <c:pt idx="642">
                  <c:v>0.13889018050597798</c:v>
                </c:pt>
                <c:pt idx="643">
                  <c:v>0.13780254452919871</c:v>
                </c:pt>
                <c:pt idx="644">
                  <c:v>0.13685339876587391</c:v>
                </c:pt>
                <c:pt idx="645">
                  <c:v>0.13617929721277158</c:v>
                </c:pt>
                <c:pt idx="646">
                  <c:v>0.13564174965277706</c:v>
                </c:pt>
                <c:pt idx="647">
                  <c:v>0.13416758272478935</c:v>
                </c:pt>
                <c:pt idx="648">
                  <c:v>0.13350117543421902</c:v>
                </c:pt>
                <c:pt idx="649">
                  <c:v>0.13297035280977884</c:v>
                </c:pt>
                <c:pt idx="650">
                  <c:v>0.13217411645419838</c:v>
                </c:pt>
                <c:pt idx="651">
                  <c:v>0.1323068221103085</c:v>
                </c:pt>
                <c:pt idx="652">
                  <c:v>0.13164520833193144</c:v>
                </c:pt>
                <c:pt idx="653">
                  <c:v>0.13046042751509102</c:v>
                </c:pt>
                <c:pt idx="654">
                  <c:v>0.12915439655217503</c:v>
                </c:pt>
                <c:pt idx="655">
                  <c:v>0.12863121981900033</c:v>
                </c:pt>
                <c:pt idx="656">
                  <c:v>0.12759153801844336</c:v>
                </c:pt>
                <c:pt idx="657">
                  <c:v>0.12733185566875593</c:v>
                </c:pt>
                <c:pt idx="658">
                  <c:v>0.12720296446527471</c:v>
                </c:pt>
                <c:pt idx="659">
                  <c:v>0.12681629085482954</c:v>
                </c:pt>
                <c:pt idx="660">
                  <c:v>0.12655850844786484</c:v>
                </c:pt>
                <c:pt idx="661">
                  <c:v>0.12591594750440746</c:v>
                </c:pt>
                <c:pt idx="662">
                  <c:v>0.12489050066003572</c:v>
                </c:pt>
                <c:pt idx="663">
                  <c:v>0.12514639043141854</c:v>
                </c:pt>
                <c:pt idx="664">
                  <c:v>0.12437778089540504</c:v>
                </c:pt>
                <c:pt idx="665">
                  <c:v>0.12336084725359762</c:v>
                </c:pt>
                <c:pt idx="666">
                  <c:v>0.12285379563820049</c:v>
                </c:pt>
                <c:pt idx="667">
                  <c:v>0.122222573423515</c:v>
                </c:pt>
                <c:pt idx="668">
                  <c:v>0.12196951894391762</c:v>
                </c:pt>
                <c:pt idx="669">
                  <c:v>0.12121412368345875</c:v>
                </c:pt>
                <c:pt idx="670">
                  <c:v>0.12033737355990332</c:v>
                </c:pt>
                <c:pt idx="671">
                  <c:v>0.11996296421308025</c:v>
                </c:pt>
                <c:pt idx="672">
                  <c:v>0.1197127328091271</c:v>
                </c:pt>
                <c:pt idx="673">
                  <c:v>0.11909090533566868</c:v>
                </c:pt>
                <c:pt idx="674">
                  <c:v>0.11909090533566868</c:v>
                </c:pt>
                <c:pt idx="675">
                  <c:v>0.1188425494499277</c:v>
                </c:pt>
                <c:pt idx="676">
                  <c:v>0.11847188622993896</c:v>
                </c:pt>
                <c:pt idx="677">
                  <c:v>0.11772868918133872</c:v>
                </c:pt>
                <c:pt idx="678">
                  <c:v>0.11735896126566134</c:v>
                </c:pt>
                <c:pt idx="679">
                  <c:v>0.11699016619526986</c:v>
                </c:pt>
                <c:pt idx="680">
                  <c:v>0.11613213195178602</c:v>
                </c:pt>
                <c:pt idx="681">
                  <c:v>0.11539827072883935</c:v>
                </c:pt>
                <c:pt idx="682">
                  <c:v>0.11551965014013356</c:v>
                </c:pt>
                <c:pt idx="683">
                  <c:v>0.11515458152427106</c:v>
                </c:pt>
                <c:pt idx="684">
                  <c:v>0.11527596093556569</c:v>
                </c:pt>
                <c:pt idx="685">
                  <c:v>0.11442630258886242</c:v>
                </c:pt>
                <c:pt idx="686">
                  <c:v>0.11369895403543222</c:v>
                </c:pt>
                <c:pt idx="687">
                  <c:v>0.11369802612109449</c:v>
                </c:pt>
                <c:pt idx="688">
                  <c:v>0.11321714804760463</c:v>
                </c:pt>
                <c:pt idx="689">
                  <c:v>0.1124935111515255</c:v>
                </c:pt>
                <c:pt idx="690">
                  <c:v>0.11201448149063156</c:v>
                </c:pt>
                <c:pt idx="691">
                  <c:v>0.11082198984171325</c:v>
                </c:pt>
                <c:pt idx="692">
                  <c:v>0.11058293773242188</c:v>
                </c:pt>
                <c:pt idx="693">
                  <c:v>0.10998992228842452</c:v>
                </c:pt>
                <c:pt idx="694">
                  <c:v>0.10939782732931608</c:v>
                </c:pt>
                <c:pt idx="695">
                  <c:v>0.10892709691367509</c:v>
                </c:pt>
                <c:pt idx="696">
                  <c:v>0.10880941430976412</c:v>
                </c:pt>
                <c:pt idx="697">
                  <c:v>0.10845636649803386</c:v>
                </c:pt>
                <c:pt idx="698">
                  <c:v>0.10786978947725528</c:v>
                </c:pt>
                <c:pt idx="699">
                  <c:v>0.10786978947725533</c:v>
                </c:pt>
                <c:pt idx="700">
                  <c:v>0.10693658815034515</c:v>
                </c:pt>
                <c:pt idx="701">
                  <c:v>0.10612289795580709</c:v>
                </c:pt>
                <c:pt idx="702">
                  <c:v>0.10623874705104894</c:v>
                </c:pt>
                <c:pt idx="703">
                  <c:v>0.10542871639888089</c:v>
                </c:pt>
                <c:pt idx="704">
                  <c:v>0.1048549465103383</c:v>
                </c:pt>
                <c:pt idx="705">
                  <c:v>0.10473727388552349</c:v>
                </c:pt>
                <c:pt idx="706">
                  <c:v>0.10450740172408568</c:v>
                </c:pt>
                <c:pt idx="707">
                  <c:v>0.10427752956264827</c:v>
                </c:pt>
                <c:pt idx="708">
                  <c:v>0.10370467018915704</c:v>
                </c:pt>
                <c:pt idx="709">
                  <c:v>0.10324856792648562</c:v>
                </c:pt>
                <c:pt idx="710">
                  <c:v>0.10290649122948216</c:v>
                </c:pt>
                <c:pt idx="711">
                  <c:v>0.10313454236081818</c:v>
                </c:pt>
                <c:pt idx="712">
                  <c:v>0.10245311299924184</c:v>
                </c:pt>
                <c:pt idx="713">
                  <c:v>0.10165947409361875</c:v>
                </c:pt>
                <c:pt idx="714">
                  <c:v>0.10143414448564766</c:v>
                </c:pt>
                <c:pt idx="715">
                  <c:v>0.10109479182107479</c:v>
                </c:pt>
                <c:pt idx="716">
                  <c:v>0.1006459436086185</c:v>
                </c:pt>
                <c:pt idx="717">
                  <c:v>0.10030930744927558</c:v>
                </c:pt>
                <c:pt idx="718">
                  <c:v>9.9974477265517864E-2</c:v>
                </c:pt>
                <c:pt idx="719">
                  <c:v>9.9415222975531695E-2</c:v>
                </c:pt>
                <c:pt idx="720">
                  <c:v>9.9526532040854362E-2</c:v>
                </c:pt>
                <c:pt idx="721">
                  <c:v>9.8970887183142453E-2</c:v>
                </c:pt>
                <c:pt idx="722">
                  <c:v>9.9304814379107723E-2</c:v>
                </c:pt>
                <c:pt idx="723">
                  <c:v>9.8858677648922227E-2</c:v>
                </c:pt>
                <c:pt idx="724">
                  <c:v>9.830483372900703E-2</c:v>
                </c:pt>
                <c:pt idx="725">
                  <c:v>9.7531073085140668E-2</c:v>
                </c:pt>
                <c:pt idx="726">
                  <c:v>9.7310255892292641E-2</c:v>
                </c:pt>
                <c:pt idx="727">
                  <c:v>9.7311153837293579E-2</c:v>
                </c:pt>
                <c:pt idx="728">
                  <c:v>9.7200745240869704E-2</c:v>
                </c:pt>
                <c:pt idx="729">
                  <c:v>9.7092132534447567E-2</c:v>
                </c:pt>
                <c:pt idx="730">
                  <c:v>9.6761804690176562E-2</c:v>
                </c:pt>
                <c:pt idx="731">
                  <c:v>9.6981723938023581E-2</c:v>
                </c:pt>
                <c:pt idx="732">
                  <c:v>9.7310255892292641E-2</c:v>
                </c:pt>
                <c:pt idx="733">
                  <c:v>9.6652294038753542E-2</c:v>
                </c:pt>
                <c:pt idx="734">
                  <c:v>9.6762702635177514E-2</c:v>
                </c:pt>
                <c:pt idx="735">
                  <c:v>9.6433272735907488E-2</c:v>
                </c:pt>
                <c:pt idx="736">
                  <c:v>9.5670279840110492E-2</c:v>
                </c:pt>
                <c:pt idx="737">
                  <c:v>9.5777104243410446E-2</c:v>
                </c:pt>
                <c:pt idx="738">
                  <c:v>9.47995671249732E-2</c:v>
                </c:pt>
                <c:pt idx="739">
                  <c:v>9.4690951889590744E-2</c:v>
                </c:pt>
                <c:pt idx="740">
                  <c:v>9.4909075242311666E-2</c:v>
                </c:pt>
                <c:pt idx="741">
                  <c:v>9.5125412831118514E-2</c:v>
                </c:pt>
                <c:pt idx="742">
                  <c:v>9.4691844771548198E-2</c:v>
                </c:pt>
                <c:pt idx="743">
                  <c:v>9.4691844771548198E-2</c:v>
                </c:pt>
                <c:pt idx="744">
                  <c:v>9.4151447240509265E-2</c:v>
                </c:pt>
                <c:pt idx="745">
                  <c:v>9.4043724887084193E-2</c:v>
                </c:pt>
                <c:pt idx="746">
                  <c:v>9.4152340122467093E-2</c:v>
                </c:pt>
                <c:pt idx="747">
                  <c:v>9.3828280180234883E-2</c:v>
                </c:pt>
                <c:pt idx="748">
                  <c:v>9.3289668413110094E-2</c:v>
                </c:pt>
                <c:pt idx="749">
                  <c:v>9.3076004391635228E-2</c:v>
                </c:pt>
                <c:pt idx="750">
                  <c:v>9.2969172380897747E-2</c:v>
                </c:pt>
                <c:pt idx="751">
                  <c:v>9.1795795859123244E-2</c:v>
                </c:pt>
                <c:pt idx="752">
                  <c:v>9.2007684284259816E-2</c:v>
                </c:pt>
                <c:pt idx="753">
                  <c:v>9.1901740071691468E-2</c:v>
                </c:pt>
                <c:pt idx="754">
                  <c:v>9.1689851646554688E-2</c:v>
                </c:pt>
                <c:pt idx="755">
                  <c:v>9.1372019008849684E-2</c:v>
                </c:pt>
                <c:pt idx="756">
                  <c:v>9.0948242158576567E-2</c:v>
                </c:pt>
                <c:pt idx="757">
                  <c:v>9.0948242158576567E-2</c:v>
                </c:pt>
                <c:pt idx="758">
                  <c:v>9.1054186371144707E-2</c:v>
                </c:pt>
                <c:pt idx="759">
                  <c:v>9.0737238981778726E-2</c:v>
                </c:pt>
                <c:pt idx="760">
                  <c:v>9.0316117876522689E-2</c:v>
                </c:pt>
                <c:pt idx="761">
                  <c:v>8.9790823055377264E-2</c:v>
                </c:pt>
                <c:pt idx="762">
                  <c:v>8.9371469891593044E-2</c:v>
                </c:pt>
                <c:pt idx="763">
                  <c:v>8.8955647500341226E-2</c:v>
                </c:pt>
                <c:pt idx="764">
                  <c:v>8.8642235993919724E-2</c:v>
                </c:pt>
                <c:pt idx="765">
                  <c:v>8.8642235993919724E-2</c:v>
                </c:pt>
                <c:pt idx="766">
                  <c:v>8.8122234770924623E-2</c:v>
                </c:pt>
                <c:pt idx="767">
                  <c:v>8.7915642493703927E-2</c:v>
                </c:pt>
                <c:pt idx="768">
                  <c:v>8.73991618006522E-2</c:v>
                </c:pt>
                <c:pt idx="769">
                  <c:v>8.73991618006522E-2</c:v>
                </c:pt>
                <c:pt idx="770">
                  <c:v>8.6883558673932035E-2</c:v>
                </c:pt>
                <c:pt idx="771">
                  <c:v>8.6883558673932035E-2</c:v>
                </c:pt>
                <c:pt idx="772">
                  <c:v>8.6473884384816901E-2</c:v>
                </c:pt>
                <c:pt idx="773">
                  <c:v>8.6473884384816888E-2</c:v>
                </c:pt>
                <c:pt idx="774">
                  <c:v>8.6371465812538101E-2</c:v>
                </c:pt>
                <c:pt idx="775">
                  <c:v>8.6064210095701713E-2</c:v>
                </c:pt>
                <c:pt idx="776">
                  <c:v>8.5756954378865768E-2</c:v>
                </c:pt>
                <c:pt idx="777">
                  <c:v>8.5553867223514865E-2</c:v>
                </c:pt>
                <c:pt idx="778">
                  <c:v>8.5249236490489044E-2</c:v>
                </c:pt>
                <c:pt idx="779">
                  <c:v>8.5553867223514865E-2</c:v>
                </c:pt>
                <c:pt idx="780">
                  <c:v>8.5553867223514865E-2</c:v>
                </c:pt>
                <c:pt idx="781">
                  <c:v>8.5655410801190227E-2</c:v>
                </c:pt>
                <c:pt idx="782">
                  <c:v>8.5553867223514865E-2</c:v>
                </c:pt>
                <c:pt idx="783">
                  <c:v>8.5249236490489044E-2</c:v>
                </c:pt>
                <c:pt idx="784">
                  <c:v>8.494460575746382E-2</c:v>
                </c:pt>
                <c:pt idx="785">
                  <c:v>8.4742391019346663E-2</c:v>
                </c:pt>
                <c:pt idx="786">
                  <c:v>8.4538431446762208E-2</c:v>
                </c:pt>
                <c:pt idx="787">
                  <c:v>8.4135746804997025E-2</c:v>
                </c:pt>
                <c:pt idx="788">
                  <c:v>8.373306216323266E-2</c:v>
                </c:pt>
                <c:pt idx="789">
                  <c:v>8.3531719842349098E-2</c:v>
                </c:pt>
                <c:pt idx="790">
                  <c:v>8.3531719842349098E-2</c:v>
                </c:pt>
                <c:pt idx="791">
                  <c:v>8.3030973542606537E-2</c:v>
                </c:pt>
                <c:pt idx="792">
                  <c:v>8.3131644703047208E-2</c:v>
                </c:pt>
                <c:pt idx="793">
                  <c:v>8.2631768237458394E-2</c:v>
                </c:pt>
                <c:pt idx="794">
                  <c:v>8.2432165584884726E-2</c:v>
                </c:pt>
                <c:pt idx="795">
                  <c:v>8.2531966911171525E-2</c:v>
                </c:pt>
                <c:pt idx="796">
                  <c:v>8.2531966911171525E-2</c:v>
                </c:pt>
                <c:pt idx="797">
                  <c:v>8.2334098749188525E-2</c:v>
                </c:pt>
                <c:pt idx="798">
                  <c:v>8.2033827525032563E-2</c:v>
                </c:pt>
                <c:pt idx="799">
                  <c:v>8.2334098749188525E-2</c:v>
                </c:pt>
                <c:pt idx="800">
                  <c:v>8.2332364258597759E-2</c:v>
                </c:pt>
                <c:pt idx="801">
                  <c:v>8.273156956374525E-2</c:v>
                </c:pt>
                <c:pt idx="802">
                  <c:v>8.2631768237458394E-2</c:v>
                </c:pt>
                <c:pt idx="803">
                  <c:v>8.3031843376760964E-2</c:v>
                </c:pt>
                <c:pt idx="804">
                  <c:v>8.273156956374525E-2</c:v>
                </c:pt>
                <c:pt idx="805">
                  <c:v>8.3131644703047208E-2</c:v>
                </c:pt>
                <c:pt idx="806">
                  <c:v>8.373306216323266E-2</c:v>
                </c:pt>
                <c:pt idx="807">
                  <c:v>8.3632391002790726E-2</c:v>
                </c:pt>
                <c:pt idx="808">
                  <c:v>8.323057619518022E-2</c:v>
                </c:pt>
                <c:pt idx="809">
                  <c:v>8.2531966911171525E-2</c:v>
                </c:pt>
                <c:pt idx="810">
                  <c:v>8.2432165584884726E-2</c:v>
                </c:pt>
                <c:pt idx="811">
                  <c:v>8.2033827525032563E-2</c:v>
                </c:pt>
                <c:pt idx="812">
                  <c:v>8.22343000117607E-2</c:v>
                </c:pt>
                <c:pt idx="813">
                  <c:v>8.223256293231089E-2</c:v>
                </c:pt>
                <c:pt idx="814">
                  <c:v>8.3030973542606537E-2</c:v>
                </c:pt>
                <c:pt idx="815">
                  <c:v>8.3330377521467019E-2</c:v>
                </c:pt>
                <c:pt idx="816">
                  <c:v>8.323057619518022E-2</c:v>
                </c:pt>
                <c:pt idx="817">
                  <c:v>8.3030973542606537E-2</c:v>
                </c:pt>
                <c:pt idx="818">
                  <c:v>8.2241209408496385E-2</c:v>
                </c:pt>
                <c:pt idx="819">
                  <c:v>8.2332364258597759E-2</c:v>
                </c:pt>
                <c:pt idx="820">
                  <c:v>8.2033827525032563E-2</c:v>
                </c:pt>
                <c:pt idx="821">
                  <c:v>8.2033827525032563E-2</c:v>
                </c:pt>
                <c:pt idx="822">
                  <c:v>8.1835959363050173E-2</c:v>
                </c:pt>
                <c:pt idx="823">
                  <c:v>8.1836826608344945E-2</c:v>
                </c:pt>
                <c:pt idx="824">
                  <c:v>8.173702528205852E-2</c:v>
                </c:pt>
                <c:pt idx="825">
                  <c:v>8.0848347854307445E-2</c:v>
                </c:pt>
                <c:pt idx="826">
                  <c:v>7.996485833007537E-2</c:v>
                </c:pt>
                <c:pt idx="827">
                  <c:v>7.9282682567020923E-2</c:v>
                </c:pt>
                <c:pt idx="828">
                  <c:v>7.8796645664776482E-2</c:v>
                </c:pt>
                <c:pt idx="829">
                  <c:v>7.8602230903878995E-2</c:v>
                </c:pt>
                <c:pt idx="830">
                  <c:v>7.8505882966762142E-2</c:v>
                </c:pt>
                <c:pt idx="831">
                  <c:v>7.8024143281179376E-2</c:v>
                </c:pt>
                <c:pt idx="832">
                  <c:v>7.7735099469829733E-2</c:v>
                </c:pt>
                <c:pt idx="833">
                  <c:v>7.7639608363354679E-2</c:v>
                </c:pt>
                <c:pt idx="834">
                  <c:v>7.7446912489121583E-2</c:v>
                </c:pt>
                <c:pt idx="835">
                  <c:v>7.7735956300471323E-2</c:v>
                </c:pt>
                <c:pt idx="836">
                  <c:v>7.8024143281179376E-2</c:v>
                </c:pt>
                <c:pt idx="837">
                  <c:v>7.7735956300471323E-2</c:v>
                </c:pt>
                <c:pt idx="838">
                  <c:v>7.7735099469829733E-2</c:v>
                </c:pt>
                <c:pt idx="839">
                  <c:v>7.7350564552005133E-2</c:v>
                </c:pt>
                <c:pt idx="840">
                  <c:v>7.7446912489121583E-2</c:v>
                </c:pt>
                <c:pt idx="841">
                  <c:v>7.7160439169696726E-2</c:v>
                </c:pt>
                <c:pt idx="842">
                  <c:v>7.6968600126104819E-2</c:v>
                </c:pt>
                <c:pt idx="843">
                  <c:v>7.6586635700204589E-2</c:v>
                </c:pt>
                <c:pt idx="844">
                  <c:v>7.6873109019629751E-2</c:v>
                </c:pt>
                <c:pt idx="845">
                  <c:v>7.6491998805539113E-2</c:v>
                </c:pt>
                <c:pt idx="846">
                  <c:v>7.6491998805539113E-2</c:v>
                </c:pt>
                <c:pt idx="847">
                  <c:v>7.5732341012785434E-2</c:v>
                </c:pt>
                <c:pt idx="848">
                  <c:v>7.5732341012785434E-2</c:v>
                </c:pt>
                <c:pt idx="849">
                  <c:v>7.5637704118119584E-2</c:v>
                </c:pt>
                <c:pt idx="850">
                  <c:v>7.5261711299738424E-2</c:v>
                </c:pt>
                <c:pt idx="851">
                  <c:v>7.5354645020883002E-2</c:v>
                </c:pt>
                <c:pt idx="852">
                  <c:v>7.5164519644791122E-2</c:v>
                </c:pt>
                <c:pt idx="853">
                  <c:v>7.4790229999931498E-2</c:v>
                </c:pt>
                <c:pt idx="854">
                  <c:v>7.4508022489454873E-2</c:v>
                </c:pt>
                <c:pt idx="855">
                  <c:v>7.4321300829063033E-2</c:v>
                </c:pt>
                <c:pt idx="856">
                  <c:v>7.4601807797360045E-2</c:v>
                </c:pt>
                <c:pt idx="857">
                  <c:v>7.4321300829063033E-2</c:v>
                </c:pt>
                <c:pt idx="858">
                  <c:v>7.394700855286078E-2</c:v>
                </c:pt>
                <c:pt idx="859">
                  <c:v>7.4132881257834543E-2</c:v>
                </c:pt>
                <c:pt idx="860">
                  <c:v>7.4133730213252813E-2</c:v>
                </c:pt>
                <c:pt idx="861">
                  <c:v>7.3574414187495579E-2</c:v>
                </c:pt>
                <c:pt idx="862">
                  <c:v>7.3853223244955732E-2</c:v>
                </c:pt>
                <c:pt idx="863">
                  <c:v>7.320351509525462E-2</c:v>
                </c:pt>
                <c:pt idx="864">
                  <c:v>7.3574414187495579E-2</c:v>
                </c:pt>
                <c:pt idx="865">
                  <c:v>7.2831769685307912E-2</c:v>
                </c:pt>
                <c:pt idx="866">
                  <c:v>7.3109732425062163E-2</c:v>
                </c:pt>
                <c:pt idx="867">
                  <c:v>7.2739679650527134E-2</c:v>
                </c:pt>
                <c:pt idx="868">
                  <c:v>7.2739679650527134E-2</c:v>
                </c:pt>
                <c:pt idx="869">
                  <c:v>7.2372165829109394E-2</c:v>
                </c:pt>
                <c:pt idx="870">
                  <c:v>7.2280073150166421E-2</c:v>
                </c:pt>
                <c:pt idx="871">
                  <c:v>7.1818779302718322E-2</c:v>
                </c:pt>
                <c:pt idx="872">
                  <c:v>7.1819622976262043E-2</c:v>
                </c:pt>
                <c:pt idx="873">
                  <c:v>7.1636286580244068E-2</c:v>
                </c:pt>
                <c:pt idx="874">
                  <c:v>7.1453793857769884E-2</c:v>
                </c:pt>
                <c:pt idx="875">
                  <c:v>7.1088808412821489E-2</c:v>
                </c:pt>
                <c:pt idx="876">
                  <c:v>7.1271301135295673E-2</c:v>
                </c:pt>
                <c:pt idx="877">
                  <c:v>7.099756205158439E-2</c:v>
                </c:pt>
                <c:pt idx="878">
                  <c:v>7.1362547496532813E-2</c:v>
                </c:pt>
                <c:pt idx="879">
                  <c:v>7.1088808412821489E-2</c:v>
                </c:pt>
                <c:pt idx="880">
                  <c:v>7.0906315690347291E-2</c:v>
                </c:pt>
                <c:pt idx="881">
                  <c:v>7.0723822967873093E-2</c:v>
                </c:pt>
                <c:pt idx="882">
                  <c:v>7.0815069329110192E-2</c:v>
                </c:pt>
                <c:pt idx="883">
                  <c:v>7.0724663990725994E-2</c:v>
                </c:pt>
                <c:pt idx="884">
                  <c:v>7.0271796275950885E-2</c:v>
                </c:pt>
                <c:pt idx="885">
                  <c:v>7.0000580260797654E-2</c:v>
                </c:pt>
                <c:pt idx="886">
                  <c:v>7.0000580260797654E-2</c:v>
                </c:pt>
                <c:pt idx="887">
                  <c:v>6.9729364245644423E-2</c:v>
                </c:pt>
                <c:pt idx="888">
                  <c:v>6.9729364245644423E-2</c:v>
                </c:pt>
                <c:pt idx="889">
                  <c:v>6.9192798110205914E-2</c:v>
                </c:pt>
                <c:pt idx="890">
                  <c:v>6.8743289178931424E-2</c:v>
                </c:pt>
                <c:pt idx="891">
                  <c:v>6.8654557907656802E-2</c:v>
                </c:pt>
                <c:pt idx="892">
                  <c:v>6.8475423961991064E-2</c:v>
                </c:pt>
                <c:pt idx="893">
                  <c:v>6.8297961419442124E-2</c:v>
                </c:pt>
                <c:pt idx="894">
                  <c:v>6.8297961419442124E-2</c:v>
                </c:pt>
                <c:pt idx="895">
                  <c:v>6.7676842520520725E-2</c:v>
                </c:pt>
                <c:pt idx="896">
                  <c:v>6.7500213008761592E-2</c:v>
                </c:pt>
                <c:pt idx="897">
                  <c:v>6.7499379977971813E-2</c:v>
                </c:pt>
                <c:pt idx="898">
                  <c:v>6.7323583497002473E-2</c:v>
                </c:pt>
                <c:pt idx="899">
                  <c:v>6.7411481737487428E-2</c:v>
                </c:pt>
                <c:pt idx="900">
                  <c:v>6.7147787016033481E-2</c:v>
                </c:pt>
                <c:pt idx="901">
                  <c:v>6.7059888775548498E-2</c:v>
                </c:pt>
                <c:pt idx="902">
                  <c:v>6.6796194054094926E-2</c:v>
                </c:pt>
                <c:pt idx="903">
                  <c:v>6.6796194054094926E-2</c:v>
                </c:pt>
                <c:pt idx="904">
                  <c:v>6.6971990535063877E-2</c:v>
                </c:pt>
                <c:pt idx="905">
                  <c:v>6.6532499332640965E-2</c:v>
                </c:pt>
                <c:pt idx="906">
                  <c:v>6.6445431445317393E-2</c:v>
                </c:pt>
                <c:pt idx="907">
                  <c:v>6.6444601092155983E-2</c:v>
                </c:pt>
                <c:pt idx="908">
                  <c:v>6.6532499332640965E-2</c:v>
                </c:pt>
                <c:pt idx="909">
                  <c:v>6.6357533204832814E-2</c:v>
                </c:pt>
                <c:pt idx="910">
                  <c:v>6.6270465317509478E-2</c:v>
                </c:pt>
                <c:pt idx="911">
                  <c:v>6.6183397430186322E-2</c:v>
                </c:pt>
                <c:pt idx="912">
                  <c:v>6.6096329542862972E-2</c:v>
                </c:pt>
                <c:pt idx="913">
                  <c:v>6.6096329542862972E-2</c:v>
                </c:pt>
                <c:pt idx="914">
                  <c:v>6.5835125880893214E-2</c:v>
                </c:pt>
                <c:pt idx="915">
                  <c:v>6.5835125880893214E-2</c:v>
                </c:pt>
                <c:pt idx="916">
                  <c:v>6.5314373894128683E-2</c:v>
                </c:pt>
                <c:pt idx="917">
                  <c:v>6.5313546225541336E-2</c:v>
                </c:pt>
                <c:pt idx="918">
                  <c:v>6.5227306006805041E-2</c:v>
                </c:pt>
                <c:pt idx="919">
                  <c:v>6.4882345131861224E-2</c:v>
                </c:pt>
                <c:pt idx="920">
                  <c:v>6.5054825569333119E-2</c:v>
                </c:pt>
                <c:pt idx="921">
                  <c:v>6.5054825569333119E-2</c:v>
                </c:pt>
                <c:pt idx="922">
                  <c:v>6.5141893456656386E-2</c:v>
                </c:pt>
                <c:pt idx="923">
                  <c:v>6.5400614112864394E-2</c:v>
                </c:pt>
                <c:pt idx="924">
                  <c:v>6.5487682000187494E-2</c:v>
                </c:pt>
                <c:pt idx="925">
                  <c:v>6.5660990106247055E-2</c:v>
                </c:pt>
                <c:pt idx="926">
                  <c:v>6.592219376821648E-2</c:v>
                </c:pt>
                <c:pt idx="927">
                  <c:v>6.5486854331600314E-2</c:v>
                </c:pt>
                <c:pt idx="928">
                  <c:v>6.5573922218923483E-2</c:v>
                </c:pt>
                <c:pt idx="929">
                  <c:v>6.5314373894128683E-2</c:v>
                </c:pt>
                <c:pt idx="930">
                  <c:v>6.5399786444277033E-2</c:v>
                </c:pt>
                <c:pt idx="931">
                  <c:v>6.4968585350597172E-2</c:v>
                </c:pt>
                <c:pt idx="932">
                  <c:v>6.5054825569333119E-2</c:v>
                </c:pt>
                <c:pt idx="933">
                  <c:v>6.5313546225541336E-2</c:v>
                </c:pt>
                <c:pt idx="934">
                  <c:v>6.592219376821648E-2</c:v>
                </c:pt>
                <c:pt idx="935">
                  <c:v>6.6009261655539719E-2</c:v>
                </c:pt>
                <c:pt idx="936">
                  <c:v>6.5573922218923483E-2</c:v>
                </c:pt>
                <c:pt idx="937">
                  <c:v>6.5400614112864394E-2</c:v>
                </c:pt>
                <c:pt idx="938">
                  <c:v>6.5054825569333119E-2</c:v>
                </c:pt>
                <c:pt idx="939">
                  <c:v>6.5574749887510761E-2</c:v>
                </c:pt>
                <c:pt idx="940">
                  <c:v>6.5486854331600314E-2</c:v>
                </c:pt>
                <c:pt idx="941">
                  <c:v>6.5315201562715794E-2</c:v>
                </c:pt>
                <c:pt idx="942">
                  <c:v>6.5057311259669126E-2</c:v>
                </c:pt>
                <c:pt idx="943">
                  <c:v>6.4882345131861224E-2</c:v>
                </c:pt>
                <c:pt idx="944">
                  <c:v>6.5399786444277033E-2</c:v>
                </c:pt>
                <c:pt idx="945">
                  <c:v>6.5486854331600314E-2</c:v>
                </c:pt>
                <c:pt idx="946">
                  <c:v>6.6109625821037521E-2</c:v>
                </c:pt>
                <c:pt idx="947">
                  <c:v>6.6272956376993652E-2</c:v>
                </c:pt>
                <c:pt idx="948">
                  <c:v>6.6971990535063877E-2</c:v>
                </c:pt>
                <c:pt idx="949">
                  <c:v>6.6796194054094926E-2</c:v>
                </c:pt>
                <c:pt idx="950">
                  <c:v>6.6620397573125281E-2</c:v>
                </c:pt>
                <c:pt idx="951">
                  <c:v>6.6009261655539719E-2</c:v>
                </c:pt>
                <c:pt idx="952">
                  <c:v>6.5573922218923483E-2</c:v>
                </c:pt>
                <c:pt idx="953">
                  <c:v>6.5141065788068789E-2</c:v>
                </c:pt>
                <c:pt idx="954">
                  <c:v>6.4796104913125846E-2</c:v>
                </c:pt>
                <c:pt idx="955">
                  <c:v>6.4451144038181474E-2</c:v>
                </c:pt>
                <c:pt idx="956">
                  <c:v>6.4279488577690072E-2</c:v>
                </c:pt>
                <c:pt idx="957">
                  <c:v>6.4108658094179233E-2</c:v>
                </c:pt>
                <c:pt idx="958">
                  <c:v>6.3777670436244993E-2</c:v>
                </c:pt>
                <c:pt idx="959">
                  <c:v>6.3596166643646923E-2</c:v>
                </c:pt>
                <c:pt idx="960">
                  <c:v>6.3852412368912967E-2</c:v>
                </c:pt>
                <c:pt idx="961">
                  <c:v>6.3339920918380532E-2</c:v>
                </c:pt>
                <c:pt idx="962">
                  <c:v>6.3425336160135862E-2</c:v>
                </c:pt>
                <c:pt idx="963">
                  <c:v>6.3255327954877691E-2</c:v>
                </c:pt>
                <c:pt idx="964">
                  <c:v>6.3170734991374933E-2</c:v>
                </c:pt>
                <c:pt idx="965">
                  <c:v>6.3001549064369375E-2</c:v>
                </c:pt>
                <c:pt idx="966">
                  <c:v>6.2663177210358412E-2</c:v>
                </c:pt>
                <c:pt idx="967">
                  <c:v>6.23256249286619E-2</c:v>
                </c:pt>
                <c:pt idx="968">
                  <c:v>6.2409398319850116E-2</c:v>
                </c:pt>
                <c:pt idx="969">
                  <c:v>6.1822165009215294E-2</c:v>
                </c:pt>
                <c:pt idx="970">
                  <c:v>6.1487071444460563E-2</c:v>
                </c:pt>
                <c:pt idx="971">
                  <c:v>6.1319524662083187E-2</c:v>
                </c:pt>
                <c:pt idx="972">
                  <c:v>6.1654618226837918E-2</c:v>
                </c:pt>
                <c:pt idx="973">
                  <c:v>6.2073485182781434E-2</c:v>
                </c:pt>
                <c:pt idx="974">
                  <c:v>6.2324805356347414E-2</c:v>
                </c:pt>
                <c:pt idx="975">
                  <c:v>6.2324805356347414E-2</c:v>
                </c:pt>
                <c:pt idx="976">
                  <c:v>6.2241031965158712E-2</c:v>
                </c:pt>
                <c:pt idx="977">
                  <c:v>6.1905938400403961E-2</c:v>
                </c:pt>
                <c:pt idx="978">
                  <c:v>6.1905938400403961E-2</c:v>
                </c:pt>
                <c:pt idx="979">
                  <c:v>6.1403298053271924E-2</c:v>
                </c:pt>
                <c:pt idx="980">
                  <c:v>6.1487071444460563E-2</c:v>
                </c:pt>
                <c:pt idx="981">
                  <c:v>6.1654618226837911E-2</c:v>
                </c:pt>
                <c:pt idx="982">
                  <c:v>6.1319524662083187E-2</c:v>
                </c:pt>
                <c:pt idx="983">
                  <c:v>6.1403298053271924E-2</c:v>
                </c:pt>
                <c:pt idx="984">
                  <c:v>6.1319524662083187E-2</c:v>
                </c:pt>
                <c:pt idx="985">
                  <c:v>6.1403298053271924E-2</c:v>
                </c:pt>
                <c:pt idx="986">
                  <c:v>6.1487071444460563E-2</c:v>
                </c:pt>
                <c:pt idx="987">
                  <c:v>6.1153611597853118E-2</c:v>
                </c:pt>
                <c:pt idx="988">
                  <c:v>6.1153611597853118E-2</c:v>
                </c:pt>
                <c:pt idx="989">
                  <c:v>6.0904742001508007E-2</c:v>
                </c:pt>
                <c:pt idx="990">
                  <c:v>6.0738828937277937E-2</c:v>
                </c:pt>
                <c:pt idx="991">
                  <c:v>6.0489959340932833E-2</c:v>
                </c:pt>
                <c:pt idx="992">
                  <c:v>6.0160575627789405E-2</c:v>
                </c:pt>
                <c:pt idx="993">
                  <c:v>5.9995476701998424E-2</c:v>
                </c:pt>
                <c:pt idx="994">
                  <c:v>5.9913334308322463E-2</c:v>
                </c:pt>
                <c:pt idx="995">
                  <c:v>5.9502622339941948E-2</c:v>
                </c:pt>
                <c:pt idx="996">
                  <c:v>5.9831191914646475E-2</c:v>
                </c:pt>
                <c:pt idx="997">
                  <c:v>5.9666907127294042E-2</c:v>
                </c:pt>
                <c:pt idx="998">
                  <c:v>5.9666907127294042E-2</c:v>
                </c:pt>
                <c:pt idx="999">
                  <c:v>5.9421291356581703E-2</c:v>
                </c:pt>
                <c:pt idx="1000">
                  <c:v>5.9502622339941948E-2</c:v>
                </c:pt>
                <c:pt idx="1001">
                  <c:v>5.9257006569229054E-2</c:v>
                </c:pt>
                <c:pt idx="1002">
                  <c:v>5.9175675585868906E-2</c:v>
                </c:pt>
                <c:pt idx="1003">
                  <c:v>5.9257006569229054E-2</c:v>
                </c:pt>
                <c:pt idx="1004">
                  <c:v>5.9257006569229054E-2</c:v>
                </c:pt>
                <c:pt idx="1005">
                  <c:v>5.9175675585868906E-2</c:v>
                </c:pt>
                <c:pt idx="1006">
                  <c:v>5.8931682635788518E-2</c:v>
                </c:pt>
                <c:pt idx="1007">
                  <c:v>5.8850351652428433E-2</c:v>
                </c:pt>
                <c:pt idx="1008">
                  <c:v>5.9094344602508814E-2</c:v>
                </c:pt>
                <c:pt idx="1009">
                  <c:v>5.8931682635788518E-2</c:v>
                </c:pt>
                <c:pt idx="1010">
                  <c:v>5.9013013619149061E-2</c:v>
                </c:pt>
                <c:pt idx="1011">
                  <c:v>5.8607976051567028E-2</c:v>
                </c:pt>
                <c:pt idx="1012">
                  <c:v>5.9095156012824793E-2</c:v>
                </c:pt>
                <c:pt idx="1013">
                  <c:v>5.8687689685708117E-2</c:v>
                </c:pt>
                <c:pt idx="1014">
                  <c:v>5.8606358702347955E-2</c:v>
                </c:pt>
                <c:pt idx="1015">
                  <c:v>5.8606358702347955E-2</c:v>
                </c:pt>
                <c:pt idx="1016">
                  <c:v>5.8283460792736032E-2</c:v>
                </c:pt>
                <c:pt idx="1017">
                  <c:v>5.8041085191874647E-2</c:v>
                </c:pt>
                <c:pt idx="1018">
                  <c:v>5.8040276517265149E-2</c:v>
                </c:pt>
                <c:pt idx="1019">
                  <c:v>5.8202938483985403E-2</c:v>
                </c:pt>
                <c:pt idx="1020">
                  <c:v>5.7959754208514527E-2</c:v>
                </c:pt>
                <c:pt idx="1021">
                  <c:v>5.8120798826015813E-2</c:v>
                </c:pt>
                <c:pt idx="1022">
                  <c:v>5.7959754208514541E-2</c:v>
                </c:pt>
                <c:pt idx="1023">
                  <c:v>5.7959754208514541E-2</c:v>
                </c:pt>
                <c:pt idx="1024">
                  <c:v>5.7557142664761356E-2</c:v>
                </c:pt>
                <c:pt idx="1025">
                  <c:v>5.7557142664761356E-2</c:v>
                </c:pt>
                <c:pt idx="1026">
                  <c:v>5.7396903978483224E-2</c:v>
                </c:pt>
                <c:pt idx="1027">
                  <c:v>5.7316381669732581E-2</c:v>
                </c:pt>
                <c:pt idx="1028">
                  <c:v>5.7396098047260632E-2</c:v>
                </c:pt>
                <c:pt idx="1029">
                  <c:v>5.7157754845899134E-2</c:v>
                </c:pt>
                <c:pt idx="1030">
                  <c:v>5.6838083404564352E-2</c:v>
                </c:pt>
                <c:pt idx="1031">
                  <c:v>5.7236665292204301E-2</c:v>
                </c:pt>
                <c:pt idx="1032">
                  <c:v>5.6838083404564352E-2</c:v>
                </c:pt>
                <c:pt idx="1033">
                  <c:v>5.6758367027036592E-2</c:v>
                </c:pt>
                <c:pt idx="1034">
                  <c:v>5.7077232537148595E-2</c:v>
                </c:pt>
                <c:pt idx="1035">
                  <c:v>5.7236665292204301E-2</c:v>
                </c:pt>
                <c:pt idx="1036">
                  <c:v>5.7236665292204301E-2</c:v>
                </c:pt>
                <c:pt idx="1037">
                  <c:v>5.6997516159620551E-2</c:v>
                </c:pt>
                <c:pt idx="1038">
                  <c:v>5.6997516159620551E-2</c:v>
                </c:pt>
                <c:pt idx="1039">
                  <c:v>5.6759170207093264E-2</c:v>
                </c:pt>
                <c:pt idx="1040">
                  <c:v>5.6838083404564352E-2</c:v>
                </c:pt>
                <c:pt idx="1041">
                  <c:v>5.6519217894452391E-2</c:v>
                </c:pt>
                <c:pt idx="1042">
                  <c:v>5.6917799782092326E-2</c:v>
                </c:pt>
                <c:pt idx="1043">
                  <c:v>5.7077232537148595E-2</c:v>
                </c:pt>
                <c:pt idx="1044">
                  <c:v>5.7077232537148595E-2</c:v>
                </c:pt>
                <c:pt idx="1045">
                  <c:v>5.6917799782092326E-2</c:v>
                </c:pt>
                <c:pt idx="1046">
                  <c:v>5.6678650649508382E-2</c:v>
                </c:pt>
                <c:pt idx="1047">
                  <c:v>5.6439501516924402E-2</c:v>
                </c:pt>
                <c:pt idx="1048">
                  <c:v>5.6519217894452391E-2</c:v>
                </c:pt>
                <c:pt idx="1049">
                  <c:v>5.6439501516924402E-2</c:v>
                </c:pt>
                <c:pt idx="1050">
                  <c:v>5.6439501516924402E-2</c:v>
                </c:pt>
                <c:pt idx="1051">
                  <c:v>5.6439501516924402E-2</c:v>
                </c:pt>
                <c:pt idx="1052">
                  <c:v>5.6360588319453321E-2</c:v>
                </c:pt>
                <c:pt idx="1053">
                  <c:v>5.6281675121982254E-2</c:v>
                </c:pt>
                <c:pt idx="1054">
                  <c:v>5.6598934271980393E-2</c:v>
                </c:pt>
                <c:pt idx="1055">
                  <c:v>5.7156948914676424E-2</c:v>
                </c:pt>
                <c:pt idx="1056">
                  <c:v>5.7557142664761356E-2</c:v>
                </c:pt>
                <c:pt idx="1057">
                  <c:v>5.7718187282262724E-2</c:v>
                </c:pt>
                <c:pt idx="1058">
                  <c:v>5.7718187282262724E-2</c:v>
                </c:pt>
                <c:pt idx="1059">
                  <c:v>5.7557948595984065E-2</c:v>
                </c:pt>
                <c:pt idx="1060">
                  <c:v>5.7879231899763933E-2</c:v>
                </c:pt>
                <c:pt idx="1061">
                  <c:v>5.7396903978483224E-2</c:v>
                </c:pt>
                <c:pt idx="1062">
                  <c:v>5.7396903978483224E-2</c:v>
                </c:pt>
                <c:pt idx="1063">
                  <c:v>5.7718995956872632E-2</c:v>
                </c:pt>
                <c:pt idx="1064">
                  <c:v>5.7238274403483821E-2</c:v>
                </c:pt>
                <c:pt idx="1065">
                  <c:v>5.7236665292204301E-2</c:v>
                </c:pt>
                <c:pt idx="1066">
                  <c:v>5.7477426287233534E-2</c:v>
                </c:pt>
                <c:pt idx="1067">
                  <c:v>5.7317187600954903E-2</c:v>
                </c:pt>
                <c:pt idx="1068">
                  <c:v>5.7959754208514527E-2</c:v>
                </c:pt>
                <c:pt idx="1069">
                  <c:v>5.7718187282262724E-2</c:v>
                </c:pt>
                <c:pt idx="1070">
                  <c:v>5.8281843443516966E-2</c:v>
                </c:pt>
                <c:pt idx="1071">
                  <c:v>5.8281843443516966E-2</c:v>
                </c:pt>
                <c:pt idx="1072">
                  <c:v>5.8281843443516966E-2</c:v>
                </c:pt>
                <c:pt idx="1073">
                  <c:v>5.9013825029464714E-2</c:v>
                </c:pt>
                <c:pt idx="1074">
                  <c:v>6.0241903883026714E-2</c:v>
                </c:pt>
                <c:pt idx="1075">
                  <c:v>5.9666907127294042E-2</c:v>
                </c:pt>
                <c:pt idx="1076">
                  <c:v>5.8282652118126534E-2</c:v>
                </c:pt>
                <c:pt idx="1077">
                  <c:v>5.7396903978483224E-2</c:v>
                </c:pt>
                <c:pt idx="1078">
                  <c:v>5.644030469698131E-2</c:v>
                </c:pt>
                <c:pt idx="1079">
                  <c:v>5.6202761924511492E-2</c:v>
                </c:pt>
                <c:pt idx="1080">
                  <c:v>5.5887109134626932E-2</c:v>
                </c:pt>
                <c:pt idx="1081">
                  <c:v>5.5650369542213578E-2</c:v>
                </c:pt>
                <c:pt idx="1082">
                  <c:v>5.5650369542213578E-2</c:v>
                </c:pt>
                <c:pt idx="1083">
                  <c:v>5.5651169963225965E-2</c:v>
                </c:pt>
                <c:pt idx="1084">
                  <c:v>5.5180092041436972E-2</c:v>
                </c:pt>
                <c:pt idx="1085">
                  <c:v>5.5336317594354027E-2</c:v>
                </c:pt>
                <c:pt idx="1086">
                  <c:v>5.5336317594354027E-2</c:v>
                </c:pt>
                <c:pt idx="1087">
                  <c:v>5.5336317594354027E-2</c:v>
                </c:pt>
                <c:pt idx="1088">
                  <c:v>5.5101979264977966E-2</c:v>
                </c:pt>
                <c:pt idx="1089">
                  <c:v>5.4789528159143591E-2</c:v>
                </c:pt>
                <c:pt idx="1090">
                  <c:v>5.4867640935602348E-2</c:v>
                </c:pt>
                <c:pt idx="1091">
                  <c:v>5.5101979264977966E-2</c:v>
                </c:pt>
                <c:pt idx="1092">
                  <c:v>5.5336317594354027E-2</c:v>
                </c:pt>
                <c:pt idx="1093">
                  <c:v>5.5492543147271652E-2</c:v>
                </c:pt>
                <c:pt idx="1094">
                  <c:v>5.5414430370812923E-2</c:v>
                </c:pt>
                <c:pt idx="1095">
                  <c:v>5.5258204817895423E-2</c:v>
                </c:pt>
                <c:pt idx="1096">
                  <c:v>5.5101979264977966E-2</c:v>
                </c:pt>
                <c:pt idx="1097">
                  <c:v>5.5492543147271652E-2</c:v>
                </c:pt>
                <c:pt idx="1098">
                  <c:v>5.5258204817895423E-2</c:v>
                </c:pt>
                <c:pt idx="1099">
                  <c:v>5.4945753712060466E-2</c:v>
                </c:pt>
                <c:pt idx="1100">
                  <c:v>5.4633302606225863E-2</c:v>
                </c:pt>
                <c:pt idx="1101">
                  <c:v>5.4400559584824877E-2</c:v>
                </c:pt>
                <c:pt idx="1102">
                  <c:v>5.4013983972469468E-2</c:v>
                </c:pt>
                <c:pt idx="1103">
                  <c:v>5.4091299094940676E-2</c:v>
                </c:pt>
                <c:pt idx="1104">
                  <c:v>5.4013983972469454E-2</c:v>
                </c:pt>
                <c:pt idx="1105">
                  <c:v>5.4091299094940676E-2</c:v>
                </c:pt>
                <c:pt idx="1106">
                  <c:v>5.4168614217411898E-2</c:v>
                </c:pt>
                <c:pt idx="1107">
                  <c:v>5.4013983972469454E-2</c:v>
                </c:pt>
                <c:pt idx="1108">
                  <c:v>5.4480267669258703E-2</c:v>
                </c:pt>
                <c:pt idx="1109">
                  <c:v>5.4555987483754717E-2</c:v>
                </c:pt>
                <c:pt idx="1110">
                  <c:v>5.4245929339882613E-2</c:v>
                </c:pt>
                <c:pt idx="1111">
                  <c:v>5.4323244462353773E-2</c:v>
                </c:pt>
                <c:pt idx="1112">
                  <c:v>5.4168614217411919E-2</c:v>
                </c:pt>
                <c:pt idx="1113">
                  <c:v>5.4477874707296113E-2</c:v>
                </c:pt>
                <c:pt idx="1114">
                  <c:v>5.4477874707296113E-2</c:v>
                </c:pt>
                <c:pt idx="1115">
                  <c:v>5.4477874707296113E-2</c:v>
                </c:pt>
                <c:pt idx="1116">
                  <c:v>5.4711415382684564E-2</c:v>
                </c:pt>
                <c:pt idx="1117">
                  <c:v>5.4711415382684564E-2</c:v>
                </c:pt>
                <c:pt idx="1118">
                  <c:v>5.5180092041436972E-2</c:v>
                </c:pt>
                <c:pt idx="1119">
                  <c:v>5.4867640935602327E-2</c:v>
                </c:pt>
                <c:pt idx="1120">
                  <c:v>5.4555189829767183E-2</c:v>
                </c:pt>
                <c:pt idx="1121">
                  <c:v>5.4245929339882613E-2</c:v>
                </c:pt>
                <c:pt idx="1122">
                  <c:v>5.3782038605055774E-2</c:v>
                </c:pt>
                <c:pt idx="1123">
                  <c:v>5.3550888116521408E-2</c:v>
                </c:pt>
                <c:pt idx="1124">
                  <c:v>5.3397847629337414E-2</c:v>
                </c:pt>
                <c:pt idx="1125">
                  <c:v>5.3015246411377115E-2</c:v>
                </c:pt>
                <c:pt idx="1126">
                  <c:v>5.2938726167785083E-2</c:v>
                </c:pt>
                <c:pt idx="1127">
                  <c:v>5.2785685680601033E-2</c:v>
                </c:pt>
                <c:pt idx="1128">
                  <c:v>5.2785685680601033E-2</c:v>
                </c:pt>
                <c:pt idx="1129">
                  <c:v>5.2634229384581323E-2</c:v>
                </c:pt>
                <c:pt idx="1130">
                  <c:v>5.2633437288999121E-2</c:v>
                </c:pt>
                <c:pt idx="1131">
                  <c:v>5.270995753259141E-2</c:v>
                </c:pt>
                <c:pt idx="1132">
                  <c:v>5.270995753259141E-2</c:v>
                </c:pt>
                <c:pt idx="1133">
                  <c:v>5.2709165437008973E-2</c:v>
                </c:pt>
                <c:pt idx="1134">
                  <c:v>5.2709165437008973E-2</c:v>
                </c:pt>
                <c:pt idx="1135">
                  <c:v>5.2709165437008973E-2</c:v>
                </c:pt>
                <c:pt idx="1136">
                  <c:v>5.2709165437008973E-2</c:v>
                </c:pt>
                <c:pt idx="1137">
                  <c:v>5.2785685680601033E-2</c:v>
                </c:pt>
                <c:pt idx="1138">
                  <c:v>5.2633437288999121E-2</c:v>
                </c:pt>
                <c:pt idx="1139">
                  <c:v>5.2481980992979411E-2</c:v>
                </c:pt>
                <c:pt idx="1140">
                  <c:v>5.2557709140989312E-2</c:v>
                </c:pt>
                <c:pt idx="1141">
                  <c:v>5.2709165437008973E-2</c:v>
                </c:pt>
                <c:pt idx="1142">
                  <c:v>5.2709165437008973E-2</c:v>
                </c:pt>
                <c:pt idx="1143">
                  <c:v>5.2709165437008973E-2</c:v>
                </c:pt>
                <c:pt idx="1144">
                  <c:v>5.2709165437008973E-2</c:v>
                </c:pt>
                <c:pt idx="1145">
                  <c:v>5.2709165437008973E-2</c:v>
                </c:pt>
                <c:pt idx="1146">
                  <c:v>5.2633437288999121E-2</c:v>
                </c:pt>
                <c:pt idx="1147">
                  <c:v>5.2254796548949892E-2</c:v>
                </c:pt>
                <c:pt idx="1148">
                  <c:v>5.2481980992979411E-2</c:v>
                </c:pt>
                <c:pt idx="1149">
                  <c:v>5.2179068400939846E-2</c:v>
                </c:pt>
                <c:pt idx="1150">
                  <c:v>5.2481980992979411E-2</c:v>
                </c:pt>
                <c:pt idx="1151">
                  <c:v>5.2103340252930112E-2</c:v>
                </c:pt>
                <c:pt idx="1152">
                  <c:v>5.1801216964880853E-2</c:v>
                </c:pt>
                <c:pt idx="1153">
                  <c:v>5.1576400432821932E-2</c:v>
                </c:pt>
                <c:pt idx="1154">
                  <c:v>5.1275855752752383E-2</c:v>
                </c:pt>
                <c:pt idx="1155">
                  <c:v>5.1500672284811921E-2</c:v>
                </c:pt>
                <c:pt idx="1156">
                  <c:v>5.1575611128831834E-2</c:v>
                </c:pt>
                <c:pt idx="1157">
                  <c:v>5.0976100376673966E-2</c:v>
                </c:pt>
                <c:pt idx="1158">
                  <c:v>5.0976100376673966E-2</c:v>
                </c:pt>
                <c:pt idx="1159">
                  <c:v>5.090194803664902E-2</c:v>
                </c:pt>
                <c:pt idx="1160">
                  <c:v>5.0827009192629322E-2</c:v>
                </c:pt>
                <c:pt idx="1161">
                  <c:v>5.0530399832529403E-2</c:v>
                </c:pt>
                <c:pt idx="1162">
                  <c:v>5.053039983252941E-2</c:v>
                </c:pt>
                <c:pt idx="1163">
                  <c:v>5.053039983252941E-2</c:v>
                </c:pt>
                <c:pt idx="1164">
                  <c:v>5.0085485792378905E-2</c:v>
                </c:pt>
                <c:pt idx="1165">
                  <c:v>5.0159638132403983E-2</c:v>
                </c:pt>
                <c:pt idx="1166">
                  <c:v>5.0011333452353902E-2</c:v>
                </c:pt>
                <c:pt idx="1167">
                  <c:v>5.0085485792378905E-2</c:v>
                </c:pt>
                <c:pt idx="1168">
                  <c:v>5.0382095152479114E-2</c:v>
                </c:pt>
                <c:pt idx="1169">
                  <c:v>5.0159638132403983E-2</c:v>
                </c:pt>
                <c:pt idx="1170">
                  <c:v>5.0159638132403983E-2</c:v>
                </c:pt>
                <c:pt idx="1171">
                  <c:v>5.0011333452353902E-2</c:v>
                </c:pt>
                <c:pt idx="1172">
                  <c:v>5.0085485792378905E-2</c:v>
                </c:pt>
                <c:pt idx="1173">
                  <c:v>4.9717858874195504E-2</c:v>
                </c:pt>
                <c:pt idx="1174">
                  <c:v>4.9571121585116312E-2</c:v>
                </c:pt>
                <c:pt idx="1175">
                  <c:v>4.9497752940577011E-2</c:v>
                </c:pt>
                <c:pt idx="1176">
                  <c:v>4.9497752940577011E-2</c:v>
                </c:pt>
                <c:pt idx="1177">
                  <c:v>4.9644490229655863E-2</c:v>
                </c:pt>
                <c:pt idx="1178">
                  <c:v>4.9351015651497472E-2</c:v>
                </c:pt>
                <c:pt idx="1179">
                  <c:v>4.9277647006957852E-2</c:v>
                </c:pt>
                <c:pt idx="1180">
                  <c:v>4.9277647006957838E-2</c:v>
                </c:pt>
                <c:pt idx="1181">
                  <c:v>4.9351015651497472E-2</c:v>
                </c:pt>
                <c:pt idx="1182">
                  <c:v>4.9351015651497472E-2</c:v>
                </c:pt>
                <c:pt idx="1183">
                  <c:v>4.9351015651497437E-2</c:v>
                </c:pt>
                <c:pt idx="1184">
                  <c:v>4.9351015651497472E-2</c:v>
                </c:pt>
                <c:pt idx="1185">
                  <c:v>4.9204278362418238E-2</c:v>
                </c:pt>
                <c:pt idx="1186">
                  <c:v>4.9424384296037113E-2</c:v>
                </c:pt>
                <c:pt idx="1187">
                  <c:v>4.9424384296037113E-2</c:v>
                </c:pt>
                <c:pt idx="1188">
                  <c:v>4.9277647006957838E-2</c:v>
                </c:pt>
                <c:pt idx="1189">
                  <c:v>4.9130909717878722E-2</c:v>
                </c:pt>
                <c:pt idx="1190">
                  <c:v>4.9204278362418238E-2</c:v>
                </c:pt>
                <c:pt idx="1191">
                  <c:v>4.9058321951689771E-2</c:v>
                </c:pt>
                <c:pt idx="1192">
                  <c:v>4.8985734185500403E-2</c:v>
                </c:pt>
                <c:pt idx="1193">
                  <c:v>4.862279535455466E-2</c:v>
                </c:pt>
                <c:pt idx="1194">
                  <c:v>4.8695383120743813E-2</c:v>
                </c:pt>
                <c:pt idx="1195">
                  <c:v>4.8405032055987313E-2</c:v>
                </c:pt>
                <c:pt idx="1196">
                  <c:v>4.825985652360873E-2</c:v>
                </c:pt>
                <c:pt idx="1197">
                  <c:v>4.8260634576084753E-2</c:v>
                </c:pt>
                <c:pt idx="1198">
                  <c:v>4.825985652360873E-2</c:v>
                </c:pt>
                <c:pt idx="1199">
                  <c:v>4.825985652360873E-2</c:v>
                </c:pt>
                <c:pt idx="1200">
                  <c:v>4.8116237096182519E-2</c:v>
                </c:pt>
                <c:pt idx="1201">
                  <c:v>4.8188046809895614E-2</c:v>
                </c:pt>
                <c:pt idx="1202">
                  <c:v>4.8188046809895614E-2</c:v>
                </c:pt>
                <c:pt idx="1203">
                  <c:v>4.833244428979834E-2</c:v>
                </c:pt>
                <c:pt idx="1204">
                  <c:v>4.8188046809895614E-2</c:v>
                </c:pt>
                <c:pt idx="1205">
                  <c:v>4.825985652360873E-2</c:v>
                </c:pt>
                <c:pt idx="1206">
                  <c:v>4.825985652360873E-2</c:v>
                </c:pt>
                <c:pt idx="1207">
                  <c:v>4.825985652360873E-2</c:v>
                </c:pt>
                <c:pt idx="1208">
                  <c:v>4.833244428979834E-2</c:v>
                </c:pt>
                <c:pt idx="1209">
                  <c:v>4.833244428979834E-2</c:v>
                </c:pt>
                <c:pt idx="1210">
                  <c:v>4.8405032055987313E-2</c:v>
                </c:pt>
                <c:pt idx="1211">
                  <c:v>4.8985734185500403E-2</c:v>
                </c:pt>
                <c:pt idx="1212">
                  <c:v>4.9571121585116312E-2</c:v>
                </c:pt>
                <c:pt idx="1213">
                  <c:v>5.0233790472428992E-2</c:v>
                </c:pt>
                <c:pt idx="1214">
                  <c:v>5.1275855752752383E-2</c:v>
                </c:pt>
                <c:pt idx="1215">
                  <c:v>5.1800427660890692E-2</c:v>
                </c:pt>
                <c:pt idx="1216">
                  <c:v>5.2179068400939846E-2</c:v>
                </c:pt>
                <c:pt idx="1217">
                  <c:v>5.2481980992979411E-2</c:v>
                </c:pt>
                <c:pt idx="1218">
                  <c:v>5.2709165437008973E-2</c:v>
                </c:pt>
                <c:pt idx="1219">
                  <c:v>5.2254796548949822E-2</c:v>
                </c:pt>
                <c:pt idx="1220">
                  <c:v>5.1650549972851297E-2</c:v>
                </c:pt>
                <c:pt idx="1221">
                  <c:v>5.0531186336523821E-2</c:v>
                </c:pt>
                <c:pt idx="1222">
                  <c:v>5.0085485792378905E-2</c:v>
                </c:pt>
                <c:pt idx="1223">
                  <c:v>5.0011333452353902E-2</c:v>
                </c:pt>
                <c:pt idx="1224">
                  <c:v>4.9424384296037113E-2</c:v>
                </c:pt>
                <c:pt idx="1225">
                  <c:v>4.9130909717878722E-2</c:v>
                </c:pt>
                <c:pt idx="1226">
                  <c:v>4.8985734185500403E-2</c:v>
                </c:pt>
                <c:pt idx="1227">
                  <c:v>4.8985734185500403E-2</c:v>
                </c:pt>
                <c:pt idx="1228">
                  <c:v>4.9646054803491969E-2</c:v>
                </c:pt>
                <c:pt idx="1229">
                  <c:v>4.9791227518735486E-2</c:v>
                </c:pt>
                <c:pt idx="1230">
                  <c:v>4.9571121585116312E-2</c:v>
                </c:pt>
                <c:pt idx="1231">
                  <c:v>4.9644490229655863E-2</c:v>
                </c:pt>
                <c:pt idx="1232">
                  <c:v>4.9130909717878722E-2</c:v>
                </c:pt>
                <c:pt idx="1233">
                  <c:v>4.8695383120743813E-2</c:v>
                </c:pt>
                <c:pt idx="1234">
                  <c:v>4.8695383120743813E-2</c:v>
                </c:pt>
                <c:pt idx="1235">
                  <c:v>4.8550985640841433E-2</c:v>
                </c:pt>
                <c:pt idx="1236">
                  <c:v>4.8405032055987313E-2</c:v>
                </c:pt>
                <c:pt idx="1237">
                  <c:v>4.8550207588365486E-2</c:v>
                </c:pt>
                <c:pt idx="1238">
                  <c:v>4.8477619822176597E-2</c:v>
                </c:pt>
                <c:pt idx="1239">
                  <c:v>4.8478397874652156E-2</c:v>
                </c:pt>
                <c:pt idx="1240">
                  <c:v>4.8405032055987313E-2</c:v>
                </c:pt>
                <c:pt idx="1241">
                  <c:v>4.7972617668755588E-2</c:v>
                </c:pt>
                <c:pt idx="1242">
                  <c:v>4.8188046809895614E-2</c:v>
                </c:pt>
                <c:pt idx="1243">
                  <c:v>4.7757188527615554E-2</c:v>
                </c:pt>
                <c:pt idx="1244">
                  <c:v>4.7828998241328934E-2</c:v>
                </c:pt>
                <c:pt idx="1245">
                  <c:v>4.7828998241328934E-2</c:v>
                </c:pt>
                <c:pt idx="1246">
                  <c:v>4.7542534604221302E-2</c:v>
                </c:pt>
                <c:pt idx="1247">
                  <c:v>4.7613569100188873E-2</c:v>
                </c:pt>
                <c:pt idx="1248">
                  <c:v>4.7469949672762066E-2</c:v>
                </c:pt>
                <c:pt idx="1249">
                  <c:v>4.7327105463081026E-2</c:v>
                </c:pt>
                <c:pt idx="1250">
                  <c:v>4.7398139959049283E-2</c:v>
                </c:pt>
                <c:pt idx="1251">
                  <c:v>4.7256846184858696E-2</c:v>
                </c:pt>
                <c:pt idx="1252">
                  <c:v>4.7185036471145393E-2</c:v>
                </c:pt>
                <c:pt idx="1253">
                  <c:v>4.7185036471145393E-2</c:v>
                </c:pt>
                <c:pt idx="1254">
                  <c:v>4.7327105463081026E-2</c:v>
                </c:pt>
                <c:pt idx="1255">
                  <c:v>4.6971932983241892E-2</c:v>
                </c:pt>
                <c:pt idx="1256">
                  <c:v>4.7256070967113435E-2</c:v>
                </c:pt>
                <c:pt idx="1257">
                  <c:v>4.6900898487273836E-2</c:v>
                </c:pt>
                <c:pt idx="1258">
                  <c:v>4.7042967479209712E-2</c:v>
                </c:pt>
                <c:pt idx="1259">
                  <c:v>4.7114001975177539E-2</c:v>
                </c:pt>
                <c:pt idx="1260">
                  <c:v>4.7398915176794384E-2</c:v>
                </c:pt>
                <c:pt idx="1261">
                  <c:v>4.7327105463081026E-2</c:v>
                </c:pt>
                <c:pt idx="1262">
                  <c:v>4.7470724890507923E-2</c:v>
                </c:pt>
                <c:pt idx="1263">
                  <c:v>4.7613569100188893E-2</c:v>
                </c:pt>
                <c:pt idx="1264">
                  <c:v>4.7042967479209712E-2</c:v>
                </c:pt>
                <c:pt idx="1265">
                  <c:v>4.5425379662839445E-2</c:v>
                </c:pt>
                <c:pt idx="1266">
                  <c:v>4.5007654537505534E-2</c:v>
                </c:pt>
                <c:pt idx="1267">
                  <c:v>4.4799943394692322E-2</c:v>
                </c:pt>
                <c:pt idx="1268">
                  <c:v>4.4593765570342614E-2</c:v>
                </c:pt>
                <c:pt idx="1269">
                  <c:v>4.4457844134553892E-2</c:v>
                </c:pt>
                <c:pt idx="1270">
                  <c:v>4.3772109424461234E-2</c:v>
                </c:pt>
                <c:pt idx="1271">
                  <c:v>4.3975995885172946E-2</c:v>
                </c:pt>
                <c:pt idx="1272">
                  <c:v>4.3908033731602382E-2</c:v>
                </c:pt>
                <c:pt idx="1273">
                  <c:v>4.4387587745993246E-2</c:v>
                </c:pt>
                <c:pt idx="1274">
                  <c:v>4.5355117540913502E-2</c:v>
                </c:pt>
                <c:pt idx="1275">
                  <c:v>4.6264677519730513E-2</c:v>
                </c:pt>
                <c:pt idx="1276">
                  <c:v>4.6687794999370584E-2</c:v>
                </c:pt>
                <c:pt idx="1277">
                  <c:v>4.7185036471145393E-2</c:v>
                </c:pt>
                <c:pt idx="1278">
                  <c:v>4.6547270755518393E-2</c:v>
                </c:pt>
                <c:pt idx="1279">
                  <c:v>4.5702580544322011E-2</c:v>
                </c:pt>
                <c:pt idx="1280">
                  <c:v>4.5424610141595351E-2</c:v>
                </c:pt>
                <c:pt idx="1281">
                  <c:v>4.5146639738868732E-2</c:v>
                </c:pt>
                <c:pt idx="1282">
                  <c:v>4.5147406398100373E-2</c:v>
                </c:pt>
                <c:pt idx="1283">
                  <c:v>4.5633087943640377E-2</c:v>
                </c:pt>
                <c:pt idx="1284">
                  <c:v>4.5843104788173807E-2</c:v>
                </c:pt>
                <c:pt idx="1285">
                  <c:v>4.6545726007434875E-2</c:v>
                </c:pt>
                <c:pt idx="1286">
                  <c:v>4.6758829495338404E-2</c:v>
                </c:pt>
                <c:pt idx="1287">
                  <c:v>4.7185036471145393E-2</c:v>
                </c:pt>
                <c:pt idx="1288">
                  <c:v>4.6264677519730513E-2</c:v>
                </c:pt>
                <c:pt idx="1289">
                  <c:v>4.5494102742276762E-2</c:v>
                </c:pt>
                <c:pt idx="1290">
                  <c:v>4.5007654537505534E-2</c:v>
                </c:pt>
                <c:pt idx="1291">
                  <c:v>4.4868669336142475E-2</c:v>
                </c:pt>
                <c:pt idx="1292">
                  <c:v>4.4593765570342614E-2</c:v>
                </c:pt>
                <c:pt idx="1293">
                  <c:v>4.5425379662839445E-2</c:v>
                </c:pt>
                <c:pt idx="1294">
                  <c:v>4.6334939641656817E-2</c:v>
                </c:pt>
                <c:pt idx="1295">
                  <c:v>4.5285624940232194E-2</c:v>
                </c:pt>
                <c:pt idx="1296">
                  <c:v>4.4593765570342593E-2</c:v>
                </c:pt>
                <c:pt idx="1297">
                  <c:v>4.4112683980193884E-2</c:v>
                </c:pt>
                <c:pt idx="1298">
                  <c:v>4.3975995885172946E-2</c:v>
                </c:pt>
                <c:pt idx="1299">
                  <c:v>4.3840071578031811E-2</c:v>
                </c:pt>
                <c:pt idx="1300">
                  <c:v>4.3772873212340573E-2</c:v>
                </c:pt>
                <c:pt idx="1301">
                  <c:v>4.3500260810178971E-2</c:v>
                </c:pt>
                <c:pt idx="1302">
                  <c:v>4.3228412195896654E-2</c:v>
                </c:pt>
                <c:pt idx="1303">
                  <c:v>4.3228412195896654E-2</c:v>
                </c:pt>
                <c:pt idx="1304">
                  <c:v>4.3228412195896654E-2</c:v>
                </c:pt>
                <c:pt idx="1305">
                  <c:v>4.3228412195896654E-2</c:v>
                </c:pt>
                <c:pt idx="1306">
                  <c:v>4.3296374349467294E-2</c:v>
                </c:pt>
                <c:pt idx="1307">
                  <c:v>4.3228412195896654E-2</c:v>
                </c:pt>
                <c:pt idx="1308">
                  <c:v>4.3228412195896654E-2</c:v>
                </c:pt>
                <c:pt idx="1309">
                  <c:v>4.3364336503037823E-2</c:v>
                </c:pt>
                <c:pt idx="1310">
                  <c:v>4.3228412195896654E-2</c:v>
                </c:pt>
                <c:pt idx="1311">
                  <c:v>4.3296374349467294E-2</c:v>
                </c:pt>
                <c:pt idx="1312">
                  <c:v>4.3228412195896654E-2</c:v>
                </c:pt>
                <c:pt idx="1313">
                  <c:v>4.3228412195896654E-2</c:v>
                </c:pt>
                <c:pt idx="1314">
                  <c:v>4.3228412195896654E-2</c:v>
                </c:pt>
                <c:pt idx="1315">
                  <c:v>4.3228412195896654E-2</c:v>
                </c:pt>
                <c:pt idx="1316">
                  <c:v>4.3228412195896654E-2</c:v>
                </c:pt>
                <c:pt idx="1317">
                  <c:v>4.3228412195896654E-2</c:v>
                </c:pt>
                <c:pt idx="1318">
                  <c:v>4.3161210949387033E-2</c:v>
                </c:pt>
                <c:pt idx="1319">
                  <c:v>4.3228412195896654E-2</c:v>
                </c:pt>
                <c:pt idx="1320">
                  <c:v>4.3228412195896654E-2</c:v>
                </c:pt>
                <c:pt idx="1321">
                  <c:v>4.3228412195896654E-2</c:v>
                </c:pt>
                <c:pt idx="1322">
                  <c:v>4.3228412195896654E-2</c:v>
                </c:pt>
                <c:pt idx="1323">
                  <c:v>4.3228412195896654E-2</c:v>
                </c:pt>
                <c:pt idx="1324">
                  <c:v>4.3228412195896654E-2</c:v>
                </c:pt>
                <c:pt idx="1325">
                  <c:v>4.3228412195896654E-2</c:v>
                </c:pt>
                <c:pt idx="1326">
                  <c:v>4.3228412195896654E-2</c:v>
                </c:pt>
                <c:pt idx="1327">
                  <c:v>4.3228412195896654E-2</c:v>
                </c:pt>
                <c:pt idx="1328">
                  <c:v>4.3228412195896654E-2</c:v>
                </c:pt>
                <c:pt idx="1329">
                  <c:v>4.3228412195896654E-2</c:v>
                </c:pt>
                <c:pt idx="1330">
                  <c:v>4.3228412195896654E-2</c:v>
                </c:pt>
                <c:pt idx="1331">
                  <c:v>4.3228412195896654E-2</c:v>
                </c:pt>
                <c:pt idx="1332">
                  <c:v>4.3228412195896654E-2</c:v>
                </c:pt>
                <c:pt idx="1333">
                  <c:v>4.3228412195896654E-2</c:v>
                </c:pt>
                <c:pt idx="1334">
                  <c:v>4.3228412195896654E-2</c:v>
                </c:pt>
                <c:pt idx="1335">
                  <c:v>4.3228412195896654E-2</c:v>
                </c:pt>
                <c:pt idx="1336">
                  <c:v>4.3161210949387033E-2</c:v>
                </c:pt>
                <c:pt idx="1337">
                  <c:v>4.3228412195896654E-2</c:v>
                </c:pt>
                <c:pt idx="1338">
                  <c:v>4.2959607209857517E-2</c:v>
                </c:pt>
                <c:pt idx="1339">
                  <c:v>4.23593411910154E-2</c:v>
                </c:pt>
                <c:pt idx="1340">
                  <c:v>4.1164861685954658E-2</c:v>
                </c:pt>
                <c:pt idx="1341">
                  <c:v>4.1099173572601087E-2</c:v>
                </c:pt>
                <c:pt idx="1342">
                  <c:v>4.1033485459247433E-2</c:v>
                </c:pt>
                <c:pt idx="1343">
                  <c:v>4.1033485459247433E-2</c:v>
                </c:pt>
                <c:pt idx="1344">
                  <c:v>4.1033485459247433E-2</c:v>
                </c:pt>
                <c:pt idx="1345">
                  <c:v>4.1164861685954658E-2</c:v>
                </c:pt>
                <c:pt idx="1346">
                  <c:v>4.1164861685954672E-2</c:v>
                </c:pt>
                <c:pt idx="1347">
                  <c:v>4.1099173572601087E-2</c:v>
                </c:pt>
                <c:pt idx="1348">
                  <c:v>4.0968549552403692E-2</c:v>
                </c:pt>
                <c:pt idx="1349">
                  <c:v>4.0967797345893703E-2</c:v>
                </c:pt>
                <c:pt idx="1350">
                  <c:v>4.0837173325695961E-2</c:v>
                </c:pt>
                <c:pt idx="1351">
                  <c:v>4.0771485212342119E-2</c:v>
                </c:pt>
                <c:pt idx="1352">
                  <c:v>4.0968549552403692E-2</c:v>
                </c:pt>
                <c:pt idx="1353">
                  <c:v>3.9545195847484435E-2</c:v>
                </c:pt>
                <c:pt idx="1354">
                  <c:v>3.928695079314419E-2</c:v>
                </c:pt>
                <c:pt idx="1355">
                  <c:v>3.916007026527224E-2</c:v>
                </c:pt>
                <c:pt idx="1356">
                  <c:v>3.928695079314419E-2</c:v>
                </c:pt>
                <c:pt idx="1357">
                  <c:v>3.928695079314419E-2</c:v>
                </c:pt>
                <c:pt idx="1358">
                  <c:v>3.9351137413470932E-2</c:v>
                </c:pt>
                <c:pt idx="1359">
                  <c:v>3.928695079314419E-2</c:v>
                </c:pt>
                <c:pt idx="1360">
                  <c:v>3.928695079314419E-2</c:v>
                </c:pt>
                <c:pt idx="1361">
                  <c:v>3.928695079314419E-2</c:v>
                </c:pt>
                <c:pt idx="1362">
                  <c:v>3.916007026527224E-2</c:v>
                </c:pt>
                <c:pt idx="1363">
                  <c:v>3.9224256885598774E-2</c:v>
                </c:pt>
                <c:pt idx="1364">
                  <c:v>3.8969749473464411E-2</c:v>
                </c:pt>
                <c:pt idx="1365">
                  <c:v>3.8589107889848512E-2</c:v>
                </c:pt>
                <c:pt idx="1366">
                  <c:v>3.8589107889848512E-2</c:v>
                </c:pt>
                <c:pt idx="1367">
                  <c:v>3.8462970777966482E-2</c:v>
                </c:pt>
                <c:pt idx="1368">
                  <c:v>3.8274880234127791E-2</c:v>
                </c:pt>
                <c:pt idx="1369">
                  <c:v>3.8274880234127791E-2</c:v>
                </c:pt>
                <c:pt idx="1370">
                  <c:v>3.8149486538235397E-2</c:v>
                </c:pt>
                <c:pt idx="1371">
                  <c:v>3.8212183386181604E-2</c:v>
                </c:pt>
                <c:pt idx="1372">
                  <c:v>3.8149486538235397E-2</c:v>
                </c:pt>
                <c:pt idx="1373">
                  <c:v>3.8086789690289238E-2</c:v>
                </c:pt>
                <c:pt idx="1374">
                  <c:v>3.7961395994396872E-2</c:v>
                </c:pt>
                <c:pt idx="1375">
                  <c:v>3.7836002298504666E-2</c:v>
                </c:pt>
                <c:pt idx="1376">
                  <c:v>3.7836002298504673E-2</c:v>
                </c:pt>
                <c:pt idx="1377">
                  <c:v>3.7898699146450679E-2</c:v>
                </c:pt>
                <c:pt idx="1378">
                  <c:v>3.7587436302233213E-2</c:v>
                </c:pt>
                <c:pt idx="1379">
                  <c:v>3.7773305450558542E-2</c:v>
                </c:pt>
                <c:pt idx="1380">
                  <c:v>3.7836002298504673E-2</c:v>
                </c:pt>
                <c:pt idx="1381">
                  <c:v>3.7836002298504673E-2</c:v>
                </c:pt>
                <c:pt idx="1382">
                  <c:v>3.8400273930020191E-2</c:v>
                </c:pt>
                <c:pt idx="1383">
                  <c:v>3.8525667625912551E-2</c:v>
                </c:pt>
                <c:pt idx="1384">
                  <c:v>3.8525667625912551E-2</c:v>
                </c:pt>
                <c:pt idx="1385">
                  <c:v>3.8462970777966482E-2</c:v>
                </c:pt>
                <c:pt idx="1386">
                  <c:v>3.8337577082074213E-2</c:v>
                </c:pt>
                <c:pt idx="1387">
                  <c:v>3.8337577082074213E-2</c:v>
                </c:pt>
                <c:pt idx="1388">
                  <c:v>3.8400273930020191E-2</c:v>
                </c:pt>
                <c:pt idx="1389">
                  <c:v>3.8337577082074213E-2</c:v>
                </c:pt>
                <c:pt idx="1390">
                  <c:v>3.8149486538235397E-2</c:v>
                </c:pt>
                <c:pt idx="1391">
                  <c:v>3.8149486538235397E-2</c:v>
                </c:pt>
                <c:pt idx="1392">
                  <c:v>3.8086789690289238E-2</c:v>
                </c:pt>
                <c:pt idx="1393">
                  <c:v>3.8024092842343052E-2</c:v>
                </c:pt>
                <c:pt idx="1394">
                  <c:v>3.7836002298504673E-2</c:v>
                </c:pt>
                <c:pt idx="1395">
                  <c:v>3.8212183386181604E-2</c:v>
                </c:pt>
                <c:pt idx="1396">
                  <c:v>3.8525667625912551E-2</c:v>
                </c:pt>
                <c:pt idx="1397">
                  <c:v>3.8525667625912551E-2</c:v>
                </c:pt>
                <c:pt idx="1398">
                  <c:v>3.8525667625912551E-2</c:v>
                </c:pt>
                <c:pt idx="1399">
                  <c:v>3.8462970777966482E-2</c:v>
                </c:pt>
                <c:pt idx="1400">
                  <c:v>3.8462970777966482E-2</c:v>
                </c:pt>
                <c:pt idx="1401">
                  <c:v>3.8401017346010098E-2</c:v>
                </c:pt>
                <c:pt idx="1402">
                  <c:v>3.8525667625912551E-2</c:v>
                </c:pt>
                <c:pt idx="1403">
                  <c:v>3.8525667625912551E-2</c:v>
                </c:pt>
                <c:pt idx="1404">
                  <c:v>3.8400273930020191E-2</c:v>
                </c:pt>
                <c:pt idx="1405">
                  <c:v>3.8337577082074213E-2</c:v>
                </c:pt>
                <c:pt idx="1406">
                  <c:v>3.8212183386181604E-2</c:v>
                </c:pt>
                <c:pt idx="1407">
                  <c:v>3.8024092842343045E-2</c:v>
                </c:pt>
                <c:pt idx="1408">
                  <c:v>3.8086789690289231E-2</c:v>
                </c:pt>
                <c:pt idx="1409">
                  <c:v>3.8212183386181604E-2</c:v>
                </c:pt>
                <c:pt idx="1410">
                  <c:v>3.7836742763675928E-2</c:v>
                </c:pt>
                <c:pt idx="1411">
                  <c:v>3.7773305450558542E-2</c:v>
                </c:pt>
                <c:pt idx="1412">
                  <c:v>3.7773305450558542E-2</c:v>
                </c:pt>
                <c:pt idx="1413">
                  <c:v>3.7525479919458184E-2</c:v>
                </c:pt>
                <c:pt idx="1414">
                  <c:v>3.7463523536683196E-2</c:v>
                </c:pt>
                <c:pt idx="1415">
                  <c:v>3.7463523536683196E-2</c:v>
                </c:pt>
                <c:pt idx="1416">
                  <c:v>3.7091785240032954E-2</c:v>
                </c:pt>
                <c:pt idx="1417">
                  <c:v>3.7091785240032954E-2</c:v>
                </c:pt>
                <c:pt idx="1418">
                  <c:v>3.6968609978271234E-2</c:v>
                </c:pt>
                <c:pt idx="1419">
                  <c:v>3.6969347482059857E-2</c:v>
                </c:pt>
                <c:pt idx="1420">
                  <c:v>3.6969347482059857E-2</c:v>
                </c:pt>
                <c:pt idx="1421">
                  <c:v>3.7153741622808011E-2</c:v>
                </c:pt>
                <c:pt idx="1422">
                  <c:v>3.7091785240032954E-2</c:v>
                </c:pt>
                <c:pt idx="1423">
                  <c:v>3.7029828857257946E-2</c:v>
                </c:pt>
                <c:pt idx="1424">
                  <c:v>3.6968609978271234E-2</c:v>
                </c:pt>
                <c:pt idx="1425">
                  <c:v>3.6846172220297992E-2</c:v>
                </c:pt>
                <c:pt idx="1426">
                  <c:v>3.6968609978271234E-2</c:v>
                </c:pt>
                <c:pt idx="1427">
                  <c:v>3.6846172220297992E-2</c:v>
                </c:pt>
                <c:pt idx="1428">
                  <c:v>3.7029828857257946E-2</c:v>
                </c:pt>
                <c:pt idx="1429">
                  <c:v>3.6907391099284592E-2</c:v>
                </c:pt>
                <c:pt idx="1430">
                  <c:v>3.6784953341311155E-2</c:v>
                </c:pt>
                <c:pt idx="1431">
                  <c:v>3.6601296704351256E-2</c:v>
                </c:pt>
                <c:pt idx="1432">
                  <c:v>3.6784953341311155E-2</c:v>
                </c:pt>
                <c:pt idx="1433">
                  <c:v>3.6478858946377792E-2</c:v>
                </c:pt>
                <c:pt idx="1434">
                  <c:v>3.6662515583337801E-2</c:v>
                </c:pt>
                <c:pt idx="1435">
                  <c:v>3.6540077825364635E-2</c:v>
                </c:pt>
                <c:pt idx="1436">
                  <c:v>3.6478858946377792E-2</c:v>
                </c:pt>
                <c:pt idx="1437">
                  <c:v>3.6418374599083252E-2</c:v>
                </c:pt>
                <c:pt idx="1438">
                  <c:v>3.6540077825364635E-2</c:v>
                </c:pt>
                <c:pt idx="1439">
                  <c:v>3.6356421188404341E-2</c:v>
                </c:pt>
                <c:pt idx="1440">
                  <c:v>3.6295202309417803E-2</c:v>
                </c:pt>
                <c:pt idx="1441">
                  <c:v>3.6234717962123436E-2</c:v>
                </c:pt>
                <c:pt idx="1442">
                  <c:v>3.6295202309417803E-2</c:v>
                </c:pt>
                <c:pt idx="1443">
                  <c:v>3.6296671372802083E-2</c:v>
                </c:pt>
                <c:pt idx="1444">
                  <c:v>3.6295202309417803E-2</c:v>
                </c:pt>
                <c:pt idx="1445">
                  <c:v>3.5639375629713629E-2</c:v>
                </c:pt>
                <c:pt idx="1446">
                  <c:v>3.3910870856442205E-2</c:v>
                </c:pt>
                <c:pt idx="1447">
                  <c:v>3.4027468244893347E-2</c:v>
                </c:pt>
                <c:pt idx="1448">
                  <c:v>3.3969169550667776E-2</c:v>
                </c:pt>
                <c:pt idx="1449">
                  <c:v>3.4027468244893347E-2</c:v>
                </c:pt>
                <c:pt idx="1450">
                  <c:v>3.4144065633344496E-2</c:v>
                </c:pt>
                <c:pt idx="1451">
                  <c:v>3.4203089877159212E-2</c:v>
                </c:pt>
                <c:pt idx="1452">
                  <c:v>3.4262114120973811E-2</c:v>
                </c:pt>
                <c:pt idx="1453">
                  <c:v>3.46162595838614E-2</c:v>
                </c:pt>
                <c:pt idx="1454">
                  <c:v>3.4734308071490652E-2</c:v>
                </c:pt>
                <c:pt idx="1455">
                  <c:v>3.4380162608602952E-2</c:v>
                </c:pt>
                <c:pt idx="1456">
                  <c:v>3.46162595838614E-2</c:v>
                </c:pt>
                <c:pt idx="1457">
                  <c:v>3.4439186852417591E-2</c:v>
                </c:pt>
                <c:pt idx="1458">
                  <c:v>3.46162595838614E-2</c:v>
                </c:pt>
                <c:pt idx="1459">
                  <c:v>3.4380162608602952E-2</c:v>
                </c:pt>
                <c:pt idx="1460">
                  <c:v>3.4380162608602952E-2</c:v>
                </c:pt>
                <c:pt idx="1461">
                  <c:v>3.4380162608602952E-2</c:v>
                </c:pt>
                <c:pt idx="1462">
                  <c:v>3.4144065633344496E-2</c:v>
                </c:pt>
                <c:pt idx="1463">
                  <c:v>3.4027468244893354E-2</c:v>
                </c:pt>
                <c:pt idx="1464">
                  <c:v>3.4085766939118925E-2</c:v>
                </c:pt>
                <c:pt idx="1465">
                  <c:v>3.4027468244893347E-2</c:v>
                </c:pt>
                <c:pt idx="1466">
                  <c:v>3.4144065633344496E-2</c:v>
                </c:pt>
                <c:pt idx="1467">
                  <c:v>3.4085766939118918E-2</c:v>
                </c:pt>
                <c:pt idx="1468">
                  <c:v>3.4085766939118925E-2</c:v>
                </c:pt>
                <c:pt idx="1469">
                  <c:v>3.4144065633344496E-2</c:v>
                </c:pt>
                <c:pt idx="1470">
                  <c:v>3.4085766939118925E-2</c:v>
                </c:pt>
                <c:pt idx="1471">
                  <c:v>3.4144065633344496E-2</c:v>
                </c:pt>
                <c:pt idx="1472">
                  <c:v>3.4027468244893347E-2</c:v>
                </c:pt>
                <c:pt idx="1473">
                  <c:v>3.3910870856442205E-2</c:v>
                </c:pt>
                <c:pt idx="1474">
                  <c:v>3.3910870856442205E-2</c:v>
                </c:pt>
                <c:pt idx="1475">
                  <c:v>3.4085766939118918E-2</c:v>
                </c:pt>
                <c:pt idx="1476">
                  <c:v>3.4144065633344496E-2</c:v>
                </c:pt>
                <c:pt idx="1477">
                  <c:v>3.4380162608602952E-2</c:v>
                </c:pt>
                <c:pt idx="1478">
                  <c:v>3.4675283827676179E-2</c:v>
                </c:pt>
                <c:pt idx="1479">
                  <c:v>3.46162595838614E-2</c:v>
                </c:pt>
                <c:pt idx="1480">
                  <c:v>3.46162595838614E-2</c:v>
                </c:pt>
                <c:pt idx="1481">
                  <c:v>3.479333231530525E-2</c:v>
                </c:pt>
                <c:pt idx="1482">
                  <c:v>3.4734308071490652E-2</c:v>
                </c:pt>
                <c:pt idx="1483">
                  <c:v>3.4439186852417591E-2</c:v>
                </c:pt>
                <c:pt idx="1484">
                  <c:v>3.4380162608602952E-2</c:v>
                </c:pt>
                <c:pt idx="1485">
                  <c:v>3.449893664582121E-2</c:v>
                </c:pt>
                <c:pt idx="1486">
                  <c:v>3.4262114120973811E-2</c:v>
                </c:pt>
                <c:pt idx="1487">
                  <c:v>3.4144065633344496E-2</c:v>
                </c:pt>
                <c:pt idx="1488">
                  <c:v>3.4144065633344496E-2</c:v>
                </c:pt>
                <c:pt idx="1489">
                  <c:v>3.4144065633344496E-2</c:v>
                </c:pt>
                <c:pt idx="1490">
                  <c:v>3.4144065633344496E-2</c:v>
                </c:pt>
                <c:pt idx="1491">
                  <c:v>3.4027468244893347E-2</c:v>
                </c:pt>
                <c:pt idx="1492">
                  <c:v>3.3561801224178303E-2</c:v>
                </c:pt>
                <c:pt idx="1493">
                  <c:v>3.3502779996863206E-2</c:v>
                </c:pt>
                <c:pt idx="1494">
                  <c:v>3.344448130263749E-2</c:v>
                </c:pt>
                <c:pt idx="1495">
                  <c:v>3.344448130263749E-2</c:v>
                </c:pt>
                <c:pt idx="1496">
                  <c:v>3.338690514150159E-2</c:v>
                </c:pt>
                <c:pt idx="1497">
                  <c:v>3.344448130263749E-2</c:v>
                </c:pt>
                <c:pt idx="1498">
                  <c:v>3.32717528192297E-2</c:v>
                </c:pt>
                <c:pt idx="1499">
                  <c:v>3.32717528192297E-2</c:v>
                </c:pt>
                <c:pt idx="1500">
                  <c:v>3.3214176658093481E-2</c:v>
                </c:pt>
                <c:pt idx="1501">
                  <c:v>3.338690514150159E-2</c:v>
                </c:pt>
                <c:pt idx="1502">
                  <c:v>3.3677676079540052E-2</c:v>
                </c:pt>
                <c:pt idx="1503">
                  <c:v>3.385257216221664E-2</c:v>
                </c:pt>
                <c:pt idx="1504">
                  <c:v>3.4203815426748337E-2</c:v>
                </c:pt>
                <c:pt idx="1505">
                  <c:v>3.4439186852417591E-2</c:v>
                </c:pt>
                <c:pt idx="1506">
                  <c:v>3.4321138364788333E-2</c:v>
                </c:pt>
                <c:pt idx="1507">
                  <c:v>3.4144065633344496E-2</c:v>
                </c:pt>
                <c:pt idx="1508">
                  <c:v>3.3217786295537739E-2</c:v>
                </c:pt>
                <c:pt idx="1509">
                  <c:v>3.2469284088755802E-2</c:v>
                </c:pt>
                <c:pt idx="1510">
                  <c:v>3.2128860617867801E-2</c:v>
                </c:pt>
                <c:pt idx="1511">
                  <c:v>3.1790586543213491E-2</c:v>
                </c:pt>
                <c:pt idx="1512">
                  <c:v>3.1566025780658945E-2</c:v>
                </c:pt>
                <c:pt idx="1513">
                  <c:v>3.1622165971297585E-2</c:v>
                </c:pt>
                <c:pt idx="1514">
                  <c:v>3.1566025780658945E-2</c:v>
                </c:pt>
                <c:pt idx="1515">
                  <c:v>3.1622165971297585E-2</c:v>
                </c:pt>
                <c:pt idx="1516">
                  <c:v>3.1509885590020402E-2</c:v>
                </c:pt>
                <c:pt idx="1517">
                  <c:v>3.1397605208743046E-2</c:v>
                </c:pt>
                <c:pt idx="1518">
                  <c:v>3.1453745399381672E-2</c:v>
                </c:pt>
                <c:pt idx="1519">
                  <c:v>3.1453745399381672E-2</c:v>
                </c:pt>
                <c:pt idx="1520">
                  <c:v>3.1678306161936245E-2</c:v>
                </c:pt>
                <c:pt idx="1521">
                  <c:v>3.1678306161936245E-2</c:v>
                </c:pt>
                <c:pt idx="1522">
                  <c:v>3.1622165971297585E-2</c:v>
                </c:pt>
                <c:pt idx="1523">
                  <c:v>3.1959007115129619E-2</c:v>
                </c:pt>
                <c:pt idx="1524">
                  <c:v>3.2071287496406899E-2</c:v>
                </c:pt>
                <c:pt idx="1525">
                  <c:v>3.2128144152456545E-2</c:v>
                </c:pt>
                <c:pt idx="1526">
                  <c:v>3.3041448174685392E-2</c:v>
                </c:pt>
                <c:pt idx="1527">
                  <c:v>3.3619377385314578E-2</c:v>
                </c:pt>
                <c:pt idx="1528">
                  <c:v>3.4380162608602952E-2</c:v>
                </c:pt>
                <c:pt idx="1529">
                  <c:v>3.4439186852417591E-2</c:v>
                </c:pt>
                <c:pt idx="1530">
                  <c:v>3.4085766939118925E-2</c:v>
                </c:pt>
                <c:pt idx="1531">
                  <c:v>3.4144065633344496E-2</c:v>
                </c:pt>
                <c:pt idx="1532">
                  <c:v>3.3677676079540052E-2</c:v>
                </c:pt>
                <c:pt idx="1533">
                  <c:v>3.3561078691088778E-2</c:v>
                </c:pt>
                <c:pt idx="1534">
                  <c:v>3.3330051513455076E-2</c:v>
                </c:pt>
                <c:pt idx="1535">
                  <c:v>3.338690514150159E-2</c:v>
                </c:pt>
                <c:pt idx="1536">
                  <c:v>3.3041448174685392E-2</c:v>
                </c:pt>
                <c:pt idx="1537">
                  <c:v>3.2753567369005206E-2</c:v>
                </c:pt>
                <c:pt idx="1538">
                  <c:v>3.2753567369005206E-2</c:v>
                </c:pt>
                <c:pt idx="1539">
                  <c:v>3.2983872013549534E-2</c:v>
                </c:pt>
                <c:pt idx="1540">
                  <c:v>3.3329328980365551E-2</c:v>
                </c:pt>
                <c:pt idx="1541">
                  <c:v>3.344448130263749E-2</c:v>
                </c:pt>
                <c:pt idx="1542">
                  <c:v>3.344448130263749E-2</c:v>
                </c:pt>
                <c:pt idx="1543">
                  <c:v>3.3561078691088778E-2</c:v>
                </c:pt>
                <c:pt idx="1544">
                  <c:v>3.3794273467991062E-2</c:v>
                </c:pt>
                <c:pt idx="1545">
                  <c:v>3.414479118293353E-2</c:v>
                </c:pt>
                <c:pt idx="1546">
                  <c:v>3.4973319265745442E-2</c:v>
                </c:pt>
                <c:pt idx="1547">
                  <c:v>3.5569390141883962E-2</c:v>
                </c:pt>
                <c:pt idx="1548">
                  <c:v>3.5390131746192932E-2</c:v>
                </c:pt>
                <c:pt idx="1549">
                  <c:v>3.5034532167788866E-2</c:v>
                </c:pt>
                <c:pt idx="1550">
                  <c:v>3.4912109357683518E-2</c:v>
                </c:pt>
                <c:pt idx="1551">
                  <c:v>3.46162595838614E-2</c:v>
                </c:pt>
                <c:pt idx="1552">
                  <c:v>3.3619377385314592E-2</c:v>
                </c:pt>
                <c:pt idx="1553">
                  <c:v>3.3329328980365551E-2</c:v>
                </c:pt>
                <c:pt idx="1554">
                  <c:v>3.3156600496957428E-2</c:v>
                </c:pt>
                <c:pt idx="1555">
                  <c:v>3.2869439196363391E-2</c:v>
                </c:pt>
                <c:pt idx="1556">
                  <c:v>3.3041448174685392E-2</c:v>
                </c:pt>
                <c:pt idx="1557">
                  <c:v>3.3561078691088771E-2</c:v>
                </c:pt>
                <c:pt idx="1558">
                  <c:v>3.344448130263749E-2</c:v>
                </c:pt>
                <c:pt idx="1559">
                  <c:v>3.3735974773765651E-2</c:v>
                </c:pt>
                <c:pt idx="1560">
                  <c:v>3.3445203835727196E-2</c:v>
                </c:pt>
                <c:pt idx="1561">
                  <c:v>3.3329328980365551E-2</c:v>
                </c:pt>
                <c:pt idx="1562">
                  <c:v>3.2868719691277214E-2</c:v>
                </c:pt>
                <c:pt idx="1563">
                  <c:v>3.2753567369005206E-2</c:v>
                </c:pt>
                <c:pt idx="1564">
                  <c:v>3.3329328980365551E-2</c:v>
                </c:pt>
                <c:pt idx="1565">
                  <c:v>3.3677676079540052E-2</c:v>
                </c:pt>
                <c:pt idx="1566">
                  <c:v>3.414479118293353E-2</c:v>
                </c:pt>
                <c:pt idx="1567">
                  <c:v>3.3622270534172001E-2</c:v>
                </c:pt>
                <c:pt idx="1568">
                  <c:v>3.298387201354952E-2</c:v>
                </c:pt>
                <c:pt idx="1569">
                  <c:v>3.2869439196363391E-2</c:v>
                </c:pt>
                <c:pt idx="1570">
                  <c:v>3.2753567369005206E-2</c:v>
                </c:pt>
                <c:pt idx="1571">
                  <c:v>3.2639854056905455E-2</c:v>
                </c:pt>
                <c:pt idx="1572">
                  <c:v>3.2639854056905455E-2</c:v>
                </c:pt>
                <c:pt idx="1573">
                  <c:v>3.252614074480565E-2</c:v>
                </c:pt>
                <c:pt idx="1574">
                  <c:v>3.2697430218041432E-2</c:v>
                </c:pt>
                <c:pt idx="1575">
                  <c:v>3.35027799968632E-2</c:v>
                </c:pt>
                <c:pt idx="1576">
                  <c:v>3.3502779996863206E-2</c:v>
                </c:pt>
                <c:pt idx="1577">
                  <c:v>3.3503502529952801E-2</c:v>
                </c:pt>
                <c:pt idx="1578">
                  <c:v>3.338690514150159E-2</c:v>
                </c:pt>
                <c:pt idx="1579">
                  <c:v>3.344448130263749E-2</c:v>
                </c:pt>
                <c:pt idx="1580">
                  <c:v>3.3502779996863206E-2</c:v>
                </c:pt>
                <c:pt idx="1581">
                  <c:v>3.3329328980365551E-2</c:v>
                </c:pt>
                <c:pt idx="1582">
                  <c:v>3.344448130263749E-2</c:v>
                </c:pt>
                <c:pt idx="1583">
                  <c:v>3.3214176658093481E-2</c:v>
                </c:pt>
                <c:pt idx="1584">
                  <c:v>3.3099024335821375E-2</c:v>
                </c:pt>
                <c:pt idx="1585">
                  <c:v>3.3329328980365551E-2</c:v>
                </c:pt>
                <c:pt idx="1586">
                  <c:v>3.3099024335821375E-2</c:v>
                </c:pt>
                <c:pt idx="1587">
                  <c:v>3.2926295852413259E-2</c:v>
                </c:pt>
                <c:pt idx="1588">
                  <c:v>3.2868719691277214E-2</c:v>
                </c:pt>
                <c:pt idx="1589">
                  <c:v>3.2811143530141314E-2</c:v>
                </c:pt>
                <c:pt idx="1590">
                  <c:v>3.2868719691277214E-2</c:v>
                </c:pt>
                <c:pt idx="1591">
                  <c:v>3.2753567369005206E-2</c:v>
                </c:pt>
                <c:pt idx="1592">
                  <c:v>3.2753567369005206E-2</c:v>
                </c:pt>
                <c:pt idx="1593">
                  <c:v>3.2753567369005206E-2</c:v>
                </c:pt>
                <c:pt idx="1594">
                  <c:v>3.2696710712955428E-2</c:v>
                </c:pt>
                <c:pt idx="1595">
                  <c:v>3.2811143530141314E-2</c:v>
                </c:pt>
                <c:pt idx="1596">
                  <c:v>3.27542868740913E-2</c:v>
                </c:pt>
                <c:pt idx="1597">
                  <c:v>3.3156600496957421E-2</c:v>
                </c:pt>
                <c:pt idx="1598">
                  <c:v>3.3329328980365551E-2</c:v>
                </c:pt>
                <c:pt idx="1599">
                  <c:v>3.344448130263749E-2</c:v>
                </c:pt>
                <c:pt idx="1600">
                  <c:v>3.35027799968632E-2</c:v>
                </c:pt>
                <c:pt idx="1601">
                  <c:v>3.3619377385314592E-2</c:v>
                </c:pt>
                <c:pt idx="1602">
                  <c:v>3.3561078691088778E-2</c:v>
                </c:pt>
                <c:pt idx="1603">
                  <c:v>3.344448130263749E-2</c:v>
                </c:pt>
                <c:pt idx="1604">
                  <c:v>3.3445203835727196E-2</c:v>
                </c:pt>
                <c:pt idx="1605">
                  <c:v>3.338690514150159E-2</c:v>
                </c:pt>
                <c:pt idx="1606">
                  <c:v>3.3214176658093481E-2</c:v>
                </c:pt>
                <c:pt idx="1607">
                  <c:v>3.338690514150159E-2</c:v>
                </c:pt>
                <c:pt idx="1608">
                  <c:v>3.338690514150159E-2</c:v>
                </c:pt>
                <c:pt idx="1609">
                  <c:v>3.3272475352319045E-2</c:v>
                </c:pt>
                <c:pt idx="1610">
                  <c:v>3.3214176658093481E-2</c:v>
                </c:pt>
                <c:pt idx="1611">
                  <c:v>3.338690514150159E-2</c:v>
                </c:pt>
                <c:pt idx="1612">
                  <c:v>3.344448130263749E-2</c:v>
                </c:pt>
                <c:pt idx="1613">
                  <c:v>3.3619377385314592E-2</c:v>
                </c:pt>
                <c:pt idx="1614">
                  <c:v>3.3271752819229714E-2</c:v>
                </c:pt>
                <c:pt idx="1615">
                  <c:v>3.3329328980365551E-2</c:v>
                </c:pt>
                <c:pt idx="1616">
                  <c:v>3.32717528192297E-2</c:v>
                </c:pt>
                <c:pt idx="1617">
                  <c:v>3.4262114120973811E-2</c:v>
                </c:pt>
                <c:pt idx="1618">
                  <c:v>3.5270626149065586E-2</c:v>
                </c:pt>
                <c:pt idx="1619">
                  <c:v>3.5757456897784257E-2</c:v>
                </c:pt>
                <c:pt idx="1620">
                  <c:v>3.5449884544756609E-2</c:v>
                </c:pt>
                <c:pt idx="1621">
                  <c:v>3.5811327531062018E-2</c:v>
                </c:pt>
                <c:pt idx="1622">
                  <c:v>3.7215698005583178E-2</c:v>
                </c:pt>
                <c:pt idx="1623">
                  <c:v>3.897422173100612E-2</c:v>
                </c:pt>
                <c:pt idx="1624">
                  <c:v>4.0902109232539563E-2</c:v>
                </c:pt>
                <c:pt idx="1625">
                  <c:v>4.0251997957593558E-2</c:v>
                </c:pt>
                <c:pt idx="1626">
                  <c:v>3.9288443505925412E-2</c:v>
                </c:pt>
                <c:pt idx="1627">
                  <c:v>3.8405471940311388E-2</c:v>
                </c:pt>
                <c:pt idx="1628">
                  <c:v>3.7525479919458184E-2</c:v>
                </c:pt>
                <c:pt idx="1629">
                  <c:v>3.7154479126596335E-2</c:v>
                </c:pt>
                <c:pt idx="1630">
                  <c:v>3.6478858946377792E-2</c:v>
                </c:pt>
                <c:pt idx="1631">
                  <c:v>3.6174233614828855E-2</c:v>
                </c:pt>
                <c:pt idx="1632">
                  <c:v>3.5992780572945283E-2</c:v>
                </c:pt>
                <c:pt idx="1633">
                  <c:v>3.6113749267534231E-2</c:v>
                </c:pt>
                <c:pt idx="1634">
                  <c:v>3.569035883647291E-2</c:v>
                </c:pt>
                <c:pt idx="1635">
                  <c:v>3.5569390141883962E-2</c:v>
                </c:pt>
                <c:pt idx="1636">
                  <c:v>3.5390863294923781E-2</c:v>
                </c:pt>
                <c:pt idx="1637">
                  <c:v>3.5210873350501902E-2</c:v>
                </c:pt>
                <c:pt idx="1638">
                  <c:v>3.4971862156247202E-2</c:v>
                </c:pt>
                <c:pt idx="1639">
                  <c:v>3.5031614954811011E-2</c:v>
                </c:pt>
                <c:pt idx="1640">
                  <c:v>3.4912109357683518E-2</c:v>
                </c:pt>
                <c:pt idx="1641">
                  <c:v>3.4852356559119856E-2</c:v>
                </c:pt>
                <c:pt idx="1642">
                  <c:v>3.4734308071490652E-2</c:v>
                </c:pt>
                <c:pt idx="1643">
                  <c:v>3.4439186852417591E-2</c:v>
                </c:pt>
                <c:pt idx="1644">
                  <c:v>3.4203089877159212E-2</c:v>
                </c:pt>
                <c:pt idx="1645">
                  <c:v>3.4439186852417591E-2</c:v>
                </c:pt>
                <c:pt idx="1646">
                  <c:v>3.4380162608602952E-2</c:v>
                </c:pt>
                <c:pt idx="1647">
                  <c:v>3.4439186852417591E-2</c:v>
                </c:pt>
                <c:pt idx="1648">
                  <c:v>3.4852356559119856E-2</c:v>
                </c:pt>
                <c:pt idx="1649">
                  <c:v>3.4852356559119856E-2</c:v>
                </c:pt>
                <c:pt idx="1650">
                  <c:v>3.4498211096232169E-2</c:v>
                </c:pt>
                <c:pt idx="1651">
                  <c:v>3.4439186852417591E-2</c:v>
                </c:pt>
                <c:pt idx="1652">
                  <c:v>3.4321138364788333E-2</c:v>
                </c:pt>
                <c:pt idx="1653">
                  <c:v>3.4321138364788333E-2</c:v>
                </c:pt>
                <c:pt idx="1654">
                  <c:v>3.4321138364788333E-2</c:v>
                </c:pt>
                <c:pt idx="1655">
                  <c:v>3.4380162608602952E-2</c:v>
                </c:pt>
                <c:pt idx="1656">
                  <c:v>3.4144065633344496E-2</c:v>
                </c:pt>
                <c:pt idx="1657">
                  <c:v>3.4144065633344496E-2</c:v>
                </c:pt>
                <c:pt idx="1658">
                  <c:v>3.4498211096232169E-2</c:v>
                </c:pt>
                <c:pt idx="1659">
                  <c:v>3.4144065633344496E-2</c:v>
                </c:pt>
                <c:pt idx="1660">
                  <c:v>3.4144065633344496E-2</c:v>
                </c:pt>
                <c:pt idx="1661">
                  <c:v>3.4203089877159212E-2</c:v>
                </c:pt>
                <c:pt idx="1662">
                  <c:v>3.4028193794482388E-2</c:v>
                </c:pt>
                <c:pt idx="1663">
                  <c:v>3.4144065633344496E-2</c:v>
                </c:pt>
                <c:pt idx="1664">
                  <c:v>3.3969169550667776E-2</c:v>
                </c:pt>
                <c:pt idx="1665">
                  <c:v>3.4144065633344496E-2</c:v>
                </c:pt>
                <c:pt idx="1666">
                  <c:v>3.4144065633344496E-2</c:v>
                </c:pt>
                <c:pt idx="1667">
                  <c:v>3.4144791182933544E-2</c:v>
                </c:pt>
                <c:pt idx="1668">
                  <c:v>3.4144065633344496E-2</c:v>
                </c:pt>
                <c:pt idx="1669">
                  <c:v>3.4203089877159212E-2</c:v>
                </c:pt>
                <c:pt idx="1670">
                  <c:v>3.4203089877159212E-2</c:v>
                </c:pt>
                <c:pt idx="1671">
                  <c:v>3.4144065633344496E-2</c:v>
                </c:pt>
                <c:pt idx="1672">
                  <c:v>3.4144065633344496E-2</c:v>
                </c:pt>
                <c:pt idx="1673">
                  <c:v>3.4085766939118925E-2</c:v>
                </c:pt>
                <c:pt idx="1674">
                  <c:v>3.4144791182933544E-2</c:v>
                </c:pt>
                <c:pt idx="1675">
                  <c:v>3.4027468244893347E-2</c:v>
                </c:pt>
                <c:pt idx="1676">
                  <c:v>3.4027468244893347E-2</c:v>
                </c:pt>
                <c:pt idx="1677">
                  <c:v>3.4085766939118925E-2</c:v>
                </c:pt>
                <c:pt idx="1678">
                  <c:v>3.4085766939118918E-2</c:v>
                </c:pt>
                <c:pt idx="1679">
                  <c:v>3.4144065633344496E-2</c:v>
                </c:pt>
                <c:pt idx="1680">
                  <c:v>3.4144065633344496E-2</c:v>
                </c:pt>
                <c:pt idx="1681">
                  <c:v>3.4144065633344496E-2</c:v>
                </c:pt>
                <c:pt idx="1682">
                  <c:v>3.3969169550667776E-2</c:v>
                </c:pt>
                <c:pt idx="1683">
                  <c:v>3.3969169550667776E-2</c:v>
                </c:pt>
                <c:pt idx="1684">
                  <c:v>3.4144065633344496E-2</c:v>
                </c:pt>
                <c:pt idx="1685">
                  <c:v>3.4144065633344496E-2</c:v>
                </c:pt>
                <c:pt idx="1686">
                  <c:v>3.4085766939118925E-2</c:v>
                </c:pt>
                <c:pt idx="1687">
                  <c:v>3.3910870856442205E-2</c:v>
                </c:pt>
                <c:pt idx="1688">
                  <c:v>3.4085766939118918E-2</c:v>
                </c:pt>
                <c:pt idx="1689">
                  <c:v>3.4085766939118918E-2</c:v>
                </c:pt>
                <c:pt idx="1690">
                  <c:v>3.4321138364788333E-2</c:v>
                </c:pt>
                <c:pt idx="1691">
                  <c:v>3.4498939650981233E-2</c:v>
                </c:pt>
                <c:pt idx="1692">
                  <c:v>3.4852356559119856E-2</c:v>
                </c:pt>
                <c:pt idx="1693">
                  <c:v>3.5691090385203877E-2</c:v>
                </c:pt>
                <c:pt idx="1694">
                  <c:v>3.5932296225650806E-2</c:v>
                </c:pt>
                <c:pt idx="1695">
                  <c:v>3.5932296225650806E-2</c:v>
                </c:pt>
                <c:pt idx="1696">
                  <c:v>3.6295936841109856E-2</c:v>
                </c:pt>
                <c:pt idx="1697">
                  <c:v>3.6478858946377792E-2</c:v>
                </c:pt>
                <c:pt idx="1698">
                  <c:v>3.6478858946377792E-2</c:v>
                </c:pt>
                <c:pt idx="1699">
                  <c:v>3.6356421188404341E-2</c:v>
                </c:pt>
                <c:pt idx="1700">
                  <c:v>3.6295202309417803E-2</c:v>
                </c:pt>
                <c:pt idx="1701">
                  <c:v>3.6174233614828855E-2</c:v>
                </c:pt>
                <c:pt idx="1702">
                  <c:v>3.6174233614828855E-2</c:v>
                </c:pt>
                <c:pt idx="1703">
                  <c:v>3.6417640067391052E-2</c:v>
                </c:pt>
                <c:pt idx="1704">
                  <c:v>3.6053264920239816E-2</c:v>
                </c:pt>
                <c:pt idx="1705">
                  <c:v>3.6053264920239816E-2</c:v>
                </c:pt>
                <c:pt idx="1706">
                  <c:v>3.497259071099626E-2</c:v>
                </c:pt>
                <c:pt idx="1707">
                  <c:v>3.5210873350501902E-2</c:v>
                </c:pt>
                <c:pt idx="1708">
                  <c:v>3.5151120551938225E-2</c:v>
                </c:pt>
                <c:pt idx="1709">
                  <c:v>3.4853085113868906E-2</c:v>
                </c:pt>
                <c:pt idx="1710">
                  <c:v>3.4912837912432583E-2</c:v>
                </c:pt>
                <c:pt idx="1711">
                  <c:v>3.5151120551938225E-2</c:v>
                </c:pt>
                <c:pt idx="1712">
                  <c:v>3.4912837912432583E-2</c:v>
                </c:pt>
                <c:pt idx="1713">
                  <c:v>3.4498939650981233E-2</c:v>
                </c:pt>
                <c:pt idx="1714">
                  <c:v>3.4144065633344496E-2</c:v>
                </c:pt>
                <c:pt idx="1715">
                  <c:v>3.4144065633344496E-2</c:v>
                </c:pt>
                <c:pt idx="1716">
                  <c:v>3.4144065633344496E-2</c:v>
                </c:pt>
                <c:pt idx="1717">
                  <c:v>3.4144065633344496E-2</c:v>
                </c:pt>
                <c:pt idx="1718">
                  <c:v>3.4027468244893354E-2</c:v>
                </c:pt>
                <c:pt idx="1719">
                  <c:v>3.338690514150159E-2</c:v>
                </c:pt>
                <c:pt idx="1720">
                  <c:v>3.2811143530141314E-2</c:v>
                </c:pt>
                <c:pt idx="1721">
                  <c:v>3.2753567369005206E-2</c:v>
                </c:pt>
                <c:pt idx="1722">
                  <c:v>3.2753567369005206E-2</c:v>
                </c:pt>
                <c:pt idx="1723">
                  <c:v>3.2753567369005206E-2</c:v>
                </c:pt>
                <c:pt idx="1724">
                  <c:v>3.2582997400855705E-2</c:v>
                </c:pt>
                <c:pt idx="1725">
                  <c:v>3.2582997400855705E-2</c:v>
                </c:pt>
                <c:pt idx="1726">
                  <c:v>3.2355570776656052E-2</c:v>
                </c:pt>
                <c:pt idx="1727">
                  <c:v>3.2241857464556545E-2</c:v>
                </c:pt>
                <c:pt idx="1728">
                  <c:v>3.2412427432705906E-2</c:v>
                </c:pt>
                <c:pt idx="1729">
                  <c:v>3.2241857464556545E-2</c:v>
                </c:pt>
                <c:pt idx="1730">
                  <c:v>3.2356287242067266E-2</c:v>
                </c:pt>
                <c:pt idx="1731">
                  <c:v>3.2241857464556545E-2</c:v>
                </c:pt>
                <c:pt idx="1732">
                  <c:v>3.2185717273917828E-2</c:v>
                </c:pt>
                <c:pt idx="1733">
                  <c:v>3.2299433625692382E-2</c:v>
                </c:pt>
                <c:pt idx="1734">
                  <c:v>3.2241857464556545E-2</c:v>
                </c:pt>
                <c:pt idx="1735">
                  <c:v>3.2242573929967606E-2</c:v>
                </c:pt>
                <c:pt idx="1736">
                  <c:v>3.201514730576821E-2</c:v>
                </c:pt>
                <c:pt idx="1737">
                  <c:v>3.2071287496406899E-2</c:v>
                </c:pt>
                <c:pt idx="1738">
                  <c:v>3.201514730576821E-2</c:v>
                </c:pt>
                <c:pt idx="1739">
                  <c:v>3.2129577083279237E-2</c:v>
                </c:pt>
                <c:pt idx="1740">
                  <c:v>3.2696710712955428E-2</c:v>
                </c:pt>
                <c:pt idx="1741">
                  <c:v>3.2639854056905455E-2</c:v>
                </c:pt>
                <c:pt idx="1742">
                  <c:v>3.2753567369005206E-2</c:v>
                </c:pt>
                <c:pt idx="1743">
                  <c:v>3.2811143530141314E-2</c:v>
                </c:pt>
                <c:pt idx="1744">
                  <c:v>3.338690514150159E-2</c:v>
                </c:pt>
                <c:pt idx="1745">
                  <c:v>3.3329328980365551E-2</c:v>
                </c:pt>
                <c:pt idx="1746">
                  <c:v>3.2868719691277214E-2</c:v>
                </c:pt>
                <c:pt idx="1747">
                  <c:v>3.3448093968085284E-2</c:v>
                </c:pt>
                <c:pt idx="1748">
                  <c:v>3.2582997400855705E-2</c:v>
                </c:pt>
                <c:pt idx="1749">
                  <c:v>3.2753567369005206E-2</c:v>
                </c:pt>
                <c:pt idx="1750">
                  <c:v>3.2756445377678245E-2</c:v>
                </c:pt>
                <c:pt idx="1751">
                  <c:v>3.2753567369005206E-2</c:v>
                </c:pt>
                <c:pt idx="1752">
                  <c:v>3.252614074480565E-2</c:v>
                </c:pt>
                <c:pt idx="1753">
                  <c:v>3.252614074480565E-2</c:v>
                </c:pt>
                <c:pt idx="1754">
                  <c:v>3.252614074480565E-2</c:v>
                </c:pt>
                <c:pt idx="1755">
                  <c:v>3.252614074480565E-2</c:v>
                </c:pt>
                <c:pt idx="1756">
                  <c:v>3.2753567369005206E-2</c:v>
                </c:pt>
                <c:pt idx="1757">
                  <c:v>3.2812582540313669E-2</c:v>
                </c:pt>
                <c:pt idx="1758">
                  <c:v>3.344448130263749E-2</c:v>
                </c:pt>
                <c:pt idx="1759">
                  <c:v>3.344448130263749E-2</c:v>
                </c:pt>
                <c:pt idx="1760">
                  <c:v>3.3214176658093481E-2</c:v>
                </c:pt>
                <c:pt idx="1761">
                  <c:v>3.2757164894435982E-2</c:v>
                </c:pt>
                <c:pt idx="1762">
                  <c:v>3.2241857464556545E-2</c:v>
                </c:pt>
                <c:pt idx="1763">
                  <c:v>3.252614074480565E-2</c:v>
                </c:pt>
                <c:pt idx="1764">
                  <c:v>3.3041448174685392E-2</c:v>
                </c:pt>
                <c:pt idx="1765">
                  <c:v>3.3911593389531737E-2</c:v>
                </c:pt>
                <c:pt idx="1766">
                  <c:v>3.4498211096232169E-2</c:v>
                </c:pt>
                <c:pt idx="1767">
                  <c:v>3.4852356559119856E-2</c:v>
                </c:pt>
                <c:pt idx="1768">
                  <c:v>3.5091367753374812E-2</c:v>
                </c:pt>
                <c:pt idx="1769">
                  <c:v>3.5151120551938225E-2</c:v>
                </c:pt>
                <c:pt idx="1770">
                  <c:v>3.5151120551938225E-2</c:v>
                </c:pt>
                <c:pt idx="1771">
                  <c:v>3.4852356559119856E-2</c:v>
                </c:pt>
                <c:pt idx="1772">
                  <c:v>3.4912109357683518E-2</c:v>
                </c:pt>
                <c:pt idx="1773">
                  <c:v>3.479333231530525E-2</c:v>
                </c:pt>
                <c:pt idx="1774">
                  <c:v>3.4852356559119856E-2</c:v>
                </c:pt>
                <c:pt idx="1775">
                  <c:v>3.4852356559119856E-2</c:v>
                </c:pt>
                <c:pt idx="1776">
                  <c:v>3.4675283827676179E-2</c:v>
                </c:pt>
                <c:pt idx="1777">
                  <c:v>3.4734308071490652E-2</c:v>
                </c:pt>
                <c:pt idx="1778">
                  <c:v>3.4498211096232169E-2</c:v>
                </c:pt>
                <c:pt idx="1779">
                  <c:v>3.4557235340046781E-2</c:v>
                </c:pt>
                <c:pt idx="1780">
                  <c:v>3.4675283827676179E-2</c:v>
                </c:pt>
                <c:pt idx="1781">
                  <c:v>3.4321138364788333E-2</c:v>
                </c:pt>
                <c:pt idx="1782">
                  <c:v>3.4380162608602952E-2</c:v>
                </c:pt>
                <c:pt idx="1783">
                  <c:v>3.4203089877159212E-2</c:v>
                </c:pt>
                <c:pt idx="1784">
                  <c:v>3.4380162608602952E-2</c:v>
                </c:pt>
                <c:pt idx="1785">
                  <c:v>3.4203089877159212E-2</c:v>
                </c:pt>
                <c:pt idx="1786">
                  <c:v>3.4144065633344496E-2</c:v>
                </c:pt>
                <c:pt idx="1787">
                  <c:v>3.4144065633344496E-2</c:v>
                </c:pt>
                <c:pt idx="1788">
                  <c:v>3.4144065633344496E-2</c:v>
                </c:pt>
                <c:pt idx="1789">
                  <c:v>3.4144065633344496E-2</c:v>
                </c:pt>
                <c:pt idx="1790">
                  <c:v>3.4144065633344496E-2</c:v>
                </c:pt>
                <c:pt idx="1791">
                  <c:v>3.4144065633344496E-2</c:v>
                </c:pt>
                <c:pt idx="1792">
                  <c:v>3.4262114120973811E-2</c:v>
                </c:pt>
                <c:pt idx="1793">
                  <c:v>3.4203089877159212E-2</c:v>
                </c:pt>
                <c:pt idx="1794">
                  <c:v>3.4144065633344496E-2</c:v>
                </c:pt>
                <c:pt idx="1795">
                  <c:v>3.4144065633344496E-2</c:v>
                </c:pt>
                <c:pt idx="1796">
                  <c:v>3.4203089877159212E-2</c:v>
                </c:pt>
                <c:pt idx="1797">
                  <c:v>3.4144065633344496E-2</c:v>
                </c:pt>
                <c:pt idx="1798">
                  <c:v>3.4144065633344496E-2</c:v>
                </c:pt>
                <c:pt idx="1799">
                  <c:v>3.4144065633344496E-2</c:v>
                </c:pt>
                <c:pt idx="1800">
                  <c:v>3.4144065633344496E-2</c:v>
                </c:pt>
                <c:pt idx="1801">
                  <c:v>3.4144065633344496E-2</c:v>
                </c:pt>
                <c:pt idx="1802">
                  <c:v>3.4144065633344496E-2</c:v>
                </c:pt>
                <c:pt idx="1803">
                  <c:v>3.4144065633344496E-2</c:v>
                </c:pt>
                <c:pt idx="1804">
                  <c:v>3.4144065633344496E-2</c:v>
                </c:pt>
                <c:pt idx="1805">
                  <c:v>3.4144065633344496E-2</c:v>
                </c:pt>
                <c:pt idx="1806">
                  <c:v>3.4144065633344496E-2</c:v>
                </c:pt>
                <c:pt idx="1807">
                  <c:v>3.4144065633344496E-2</c:v>
                </c:pt>
                <c:pt idx="1808">
                  <c:v>3.4144065633344496E-2</c:v>
                </c:pt>
                <c:pt idx="1809">
                  <c:v>3.4085766939118918E-2</c:v>
                </c:pt>
                <c:pt idx="1810">
                  <c:v>3.4027468244893354E-2</c:v>
                </c:pt>
                <c:pt idx="1811">
                  <c:v>3.4085766939118918E-2</c:v>
                </c:pt>
                <c:pt idx="1812">
                  <c:v>3.4144065633344496E-2</c:v>
                </c:pt>
                <c:pt idx="1813">
                  <c:v>3.4085766939118918E-2</c:v>
                </c:pt>
                <c:pt idx="1814">
                  <c:v>3.4144065633344496E-2</c:v>
                </c:pt>
                <c:pt idx="1815">
                  <c:v>3.4144065633344496E-2</c:v>
                </c:pt>
                <c:pt idx="1816">
                  <c:v>3.4144065633344496E-2</c:v>
                </c:pt>
                <c:pt idx="1817">
                  <c:v>3.4144065633344496E-2</c:v>
                </c:pt>
                <c:pt idx="1818">
                  <c:v>3.4144065633344496E-2</c:v>
                </c:pt>
                <c:pt idx="1819">
                  <c:v>3.4144065633344496E-2</c:v>
                </c:pt>
                <c:pt idx="1820">
                  <c:v>3.4144065633344496E-2</c:v>
                </c:pt>
                <c:pt idx="1821">
                  <c:v>3.4144065633344496E-2</c:v>
                </c:pt>
                <c:pt idx="1822">
                  <c:v>3.4144065633344496E-2</c:v>
                </c:pt>
                <c:pt idx="1823">
                  <c:v>3.4085766939118918E-2</c:v>
                </c:pt>
                <c:pt idx="1824">
                  <c:v>3.4144065633344496E-2</c:v>
                </c:pt>
                <c:pt idx="1825">
                  <c:v>3.4203089877159212E-2</c:v>
                </c:pt>
                <c:pt idx="1826">
                  <c:v>3.4144065633344496E-2</c:v>
                </c:pt>
                <c:pt idx="1827">
                  <c:v>3.4262114120973811E-2</c:v>
                </c:pt>
                <c:pt idx="1828">
                  <c:v>3.4380162608602952E-2</c:v>
                </c:pt>
                <c:pt idx="1829">
                  <c:v>3.4498211096232169E-2</c:v>
                </c:pt>
                <c:pt idx="1830">
                  <c:v>3.4675283827676179E-2</c:v>
                </c:pt>
                <c:pt idx="1831">
                  <c:v>3.4439186852417591E-2</c:v>
                </c:pt>
                <c:pt idx="1832">
                  <c:v>3.4439186852417591E-2</c:v>
                </c:pt>
                <c:pt idx="1833">
                  <c:v>3.4439186852417591E-2</c:v>
                </c:pt>
                <c:pt idx="1834">
                  <c:v>3.4321138364788333E-2</c:v>
                </c:pt>
                <c:pt idx="1835">
                  <c:v>3.4262114120973811E-2</c:v>
                </c:pt>
                <c:pt idx="1836">
                  <c:v>3.4262114120973811E-2</c:v>
                </c:pt>
                <c:pt idx="1837">
                  <c:v>3.4203089877159212E-2</c:v>
                </c:pt>
                <c:pt idx="1838">
                  <c:v>3.4203089877159212E-2</c:v>
                </c:pt>
                <c:pt idx="1839">
                  <c:v>3.479333231530525E-2</c:v>
                </c:pt>
                <c:pt idx="1840">
                  <c:v>3.4912109357683518E-2</c:v>
                </c:pt>
                <c:pt idx="1841">
                  <c:v>3.5031614954811011E-2</c:v>
                </c:pt>
                <c:pt idx="1842">
                  <c:v>3.5091367753374812E-2</c:v>
                </c:pt>
                <c:pt idx="1843">
                  <c:v>3.5091367753374812E-2</c:v>
                </c:pt>
                <c:pt idx="1844">
                  <c:v>3.4971862156247202E-2</c:v>
                </c:pt>
                <c:pt idx="1845">
                  <c:v>3.4971862156247202E-2</c:v>
                </c:pt>
                <c:pt idx="1846">
                  <c:v>3.5569390141883962E-2</c:v>
                </c:pt>
                <c:pt idx="1847">
                  <c:v>3.5569390141883962E-2</c:v>
                </c:pt>
                <c:pt idx="1848">
                  <c:v>3.5569390141883962E-2</c:v>
                </c:pt>
                <c:pt idx="1849">
                  <c:v>3.5569390141883962E-2</c:v>
                </c:pt>
                <c:pt idx="1850">
                  <c:v>3.5750843183767402E-2</c:v>
                </c:pt>
                <c:pt idx="1851">
                  <c:v>3.5932296225650806E-2</c:v>
                </c:pt>
                <c:pt idx="1852">
                  <c:v>3.6113749267534231E-2</c:v>
                </c:pt>
                <c:pt idx="1853">
                  <c:v>3.569035883647291E-2</c:v>
                </c:pt>
                <c:pt idx="1854">
                  <c:v>3.5569390141883962E-2</c:v>
                </c:pt>
                <c:pt idx="1855">
                  <c:v>3.5569390141883962E-2</c:v>
                </c:pt>
                <c:pt idx="1856">
                  <c:v>3.5569390141883962E-2</c:v>
                </c:pt>
                <c:pt idx="1857">
                  <c:v>3.5509637343320286E-2</c:v>
                </c:pt>
                <c:pt idx="1858">
                  <c:v>3.5449884544756609E-2</c:v>
                </c:pt>
                <c:pt idx="1859">
                  <c:v>3.5390131746192932E-2</c:v>
                </c:pt>
                <c:pt idx="1860">
                  <c:v>3.5509637343320286E-2</c:v>
                </c:pt>
                <c:pt idx="1861">
                  <c:v>3.5390131746192932E-2</c:v>
                </c:pt>
                <c:pt idx="1862">
                  <c:v>3.5569390141883962E-2</c:v>
                </c:pt>
                <c:pt idx="1863">
                  <c:v>3.5629874489178613E-2</c:v>
                </c:pt>
                <c:pt idx="1864">
                  <c:v>3.569035883647291E-2</c:v>
                </c:pt>
                <c:pt idx="1865">
                  <c:v>3.5631337586640346E-2</c:v>
                </c:pt>
                <c:pt idx="1866">
                  <c:v>3.4734308071490652E-2</c:v>
                </c:pt>
                <c:pt idx="1867">
                  <c:v>3.4498211096232169E-2</c:v>
                </c:pt>
                <c:pt idx="1868">
                  <c:v>3.4262114120973811E-2</c:v>
                </c:pt>
                <c:pt idx="1869">
                  <c:v>3.4203089877159212E-2</c:v>
                </c:pt>
                <c:pt idx="1870">
                  <c:v>3.4262114120973811E-2</c:v>
                </c:pt>
                <c:pt idx="1871">
                  <c:v>3.4144065633344496E-2</c:v>
                </c:pt>
                <c:pt idx="1872">
                  <c:v>3.4144065633344496E-2</c:v>
                </c:pt>
                <c:pt idx="1873">
                  <c:v>3.4144065633344496E-2</c:v>
                </c:pt>
                <c:pt idx="1874">
                  <c:v>3.4203089877159212E-2</c:v>
                </c:pt>
                <c:pt idx="1875">
                  <c:v>3.4203089877159212E-2</c:v>
                </c:pt>
                <c:pt idx="1876">
                  <c:v>3.4144065633344496E-2</c:v>
                </c:pt>
                <c:pt idx="1877">
                  <c:v>3.4085766939118925E-2</c:v>
                </c:pt>
                <c:pt idx="1878">
                  <c:v>3.4144065633344496E-2</c:v>
                </c:pt>
                <c:pt idx="1879">
                  <c:v>3.4144065633344496E-2</c:v>
                </c:pt>
                <c:pt idx="1880">
                  <c:v>3.3910870856442205E-2</c:v>
                </c:pt>
                <c:pt idx="1881">
                  <c:v>3.3910870856442205E-2</c:v>
                </c:pt>
                <c:pt idx="1882">
                  <c:v>3.3910870856442205E-2</c:v>
                </c:pt>
                <c:pt idx="1883">
                  <c:v>3.3677676079540052E-2</c:v>
                </c:pt>
                <c:pt idx="1884">
                  <c:v>3.3735974773765651E-2</c:v>
                </c:pt>
                <c:pt idx="1885">
                  <c:v>3.3735974773765651E-2</c:v>
                </c:pt>
                <c:pt idx="1886">
                  <c:v>3.3910870856442205E-2</c:v>
                </c:pt>
                <c:pt idx="1887">
                  <c:v>3.4262114120973811E-2</c:v>
                </c:pt>
                <c:pt idx="1888">
                  <c:v>3.4794060870054294E-2</c:v>
                </c:pt>
                <c:pt idx="1889">
                  <c:v>3.5509637343320286E-2</c:v>
                </c:pt>
                <c:pt idx="1890">
                  <c:v>3.5569390141883962E-2</c:v>
                </c:pt>
                <c:pt idx="1891">
                  <c:v>3.5390131746192932E-2</c:v>
                </c:pt>
                <c:pt idx="1892">
                  <c:v>3.4852356559119856E-2</c:v>
                </c:pt>
                <c:pt idx="1893">
                  <c:v>3.479333231530525E-2</c:v>
                </c:pt>
                <c:pt idx="1894">
                  <c:v>3.4852356559119856E-2</c:v>
                </c:pt>
                <c:pt idx="1895">
                  <c:v>3.4852356559119856E-2</c:v>
                </c:pt>
                <c:pt idx="1896">
                  <c:v>3.4498211096232169E-2</c:v>
                </c:pt>
                <c:pt idx="1897">
                  <c:v>3.4557235340046781E-2</c:v>
                </c:pt>
                <c:pt idx="1898">
                  <c:v>3.4262114120973811E-2</c:v>
                </c:pt>
                <c:pt idx="1899">
                  <c:v>3.46162595838614E-2</c:v>
                </c:pt>
                <c:pt idx="1900">
                  <c:v>3.46162595838614E-2</c:v>
                </c:pt>
                <c:pt idx="1901">
                  <c:v>3.46162595838614E-2</c:v>
                </c:pt>
                <c:pt idx="1902">
                  <c:v>3.479333231530525E-2</c:v>
                </c:pt>
                <c:pt idx="1903">
                  <c:v>3.46162595838614E-2</c:v>
                </c:pt>
                <c:pt idx="1904">
                  <c:v>3.4675283827676179E-2</c:v>
                </c:pt>
                <c:pt idx="1905">
                  <c:v>3.479333231530525E-2</c:v>
                </c:pt>
                <c:pt idx="1906">
                  <c:v>3.4852356559119856E-2</c:v>
                </c:pt>
                <c:pt idx="1907">
                  <c:v>3.4971862156247202E-2</c:v>
                </c:pt>
                <c:pt idx="1908">
                  <c:v>3.5210873350501902E-2</c:v>
                </c:pt>
                <c:pt idx="1909">
                  <c:v>3.5330378947629436E-2</c:v>
                </c:pt>
                <c:pt idx="1910">
                  <c:v>3.5995715716752842E-2</c:v>
                </c:pt>
                <c:pt idx="1911">
                  <c:v>3.8339063914053582E-2</c:v>
                </c:pt>
                <c:pt idx="1912">
                  <c:v>4.0124374003457315E-2</c:v>
                </c:pt>
                <c:pt idx="1913">
                  <c:v>4.1033485459247433E-2</c:v>
                </c:pt>
                <c:pt idx="1914">
                  <c:v>4.1427614139370433E-2</c:v>
                </c:pt>
                <c:pt idx="1915">
                  <c:v>4.1427614139370433E-2</c:v>
                </c:pt>
                <c:pt idx="1916">
                  <c:v>4.0967797345893703E-2</c:v>
                </c:pt>
                <c:pt idx="1917">
                  <c:v>4.0836421119186075E-2</c:v>
                </c:pt>
                <c:pt idx="1918">
                  <c:v>4.0902109232539563E-2</c:v>
                </c:pt>
                <c:pt idx="1919">
                  <c:v>4.0836421119186075E-2</c:v>
                </c:pt>
                <c:pt idx="1920">
                  <c:v>4.0836421119186075E-2</c:v>
                </c:pt>
                <c:pt idx="1921">
                  <c:v>4.0511741584967696E-2</c:v>
                </c:pt>
                <c:pt idx="1922">
                  <c:v>4.0771485212342119E-2</c:v>
                </c:pt>
                <c:pt idx="1923">
                  <c:v>4.123130491581721E-2</c:v>
                </c:pt>
                <c:pt idx="1924">
                  <c:v>4.3028330270488878E-2</c:v>
                </c:pt>
                <c:pt idx="1925">
                  <c:v>4.6268533684344616E-2</c:v>
                </c:pt>
                <c:pt idx="1926">
                  <c:v>4.8261412628560485E-2</c:v>
                </c:pt>
                <c:pt idx="1927">
                  <c:v>4.9425165174387366E-2</c:v>
                </c:pt>
                <c:pt idx="1928">
                  <c:v>5.0755216364588303E-2</c:v>
                </c:pt>
                <c:pt idx="1929">
                  <c:v>5.809114289518523E-2</c:v>
                </c:pt>
                <c:pt idx="1930">
                  <c:v>6.8702245718086724E-2</c:v>
                </c:pt>
                <c:pt idx="1931">
                  <c:v>7.6683835230298369E-2</c:v>
                </c:pt>
                <c:pt idx="1932">
                  <c:v>7.9089129856079424E-2</c:v>
                </c:pt>
                <c:pt idx="1933">
                  <c:v>8.2237771581801219E-2</c:v>
                </c:pt>
                <c:pt idx="1934">
                  <c:v>8.8862043045208727E-2</c:v>
                </c:pt>
                <c:pt idx="1935">
                  <c:v>9.3507784148021897E-2</c:v>
                </c:pt>
                <c:pt idx="1936">
                  <c:v>9.5668489008028448E-2</c:v>
                </c:pt>
                <c:pt idx="1937">
                  <c:v>9.5777104243410446E-2</c:v>
                </c:pt>
                <c:pt idx="1938">
                  <c:v>9.4367784829315363E-2</c:v>
                </c:pt>
                <c:pt idx="1939">
                  <c:v>9.1055071619483868E-2</c:v>
                </c:pt>
                <c:pt idx="1940">
                  <c:v>8.7506850903229405E-2</c:v>
                </c:pt>
                <c:pt idx="1941">
                  <c:v>8.3536071596201453E-2</c:v>
                </c:pt>
                <c:pt idx="1942">
                  <c:v>7.9968309130530504E-2</c:v>
                </c:pt>
                <c:pt idx="1943">
                  <c:v>7.735313504392953E-2</c:v>
                </c:pt>
                <c:pt idx="1944">
                  <c:v>7.4977800615741413E-2</c:v>
                </c:pt>
                <c:pt idx="1945">
                  <c:v>7.3203515095254648E-2</c:v>
                </c:pt>
                <c:pt idx="1946">
                  <c:v>7.1819622976262043E-2</c:v>
                </c:pt>
                <c:pt idx="1947">
                  <c:v>7.0723822967873093E-2</c:v>
                </c:pt>
                <c:pt idx="1948">
                  <c:v>6.9549391934427343E-2</c:v>
                </c:pt>
                <c:pt idx="1949">
                  <c:v>6.8832856151764141E-2</c:v>
                </c:pt>
                <c:pt idx="1950">
                  <c:v>6.8120498876893143E-2</c:v>
                </c:pt>
                <c:pt idx="1951">
                  <c:v>6.7499379977971813E-2</c:v>
                </c:pt>
                <c:pt idx="1952">
                  <c:v>6.723568525651781E-2</c:v>
                </c:pt>
                <c:pt idx="1953">
                  <c:v>6.6620397573125281E-2</c:v>
                </c:pt>
                <c:pt idx="1954">
                  <c:v>6.6357533204832814E-2</c:v>
                </c:pt>
                <c:pt idx="1955">
                  <c:v>6.6270465317509478E-2</c:v>
                </c:pt>
                <c:pt idx="1956">
                  <c:v>6.6796194054094926E-2</c:v>
                </c:pt>
                <c:pt idx="1957">
                  <c:v>6.9196148908418922E-2</c:v>
                </c:pt>
                <c:pt idx="1958">
                  <c:v>7.3404650501761412E-2</c:v>
                </c:pt>
                <c:pt idx="1959">
                  <c:v>7.8903309516370854E-2</c:v>
                </c:pt>
                <c:pt idx="1960">
                  <c:v>8.4443862040799567E-2</c:v>
                </c:pt>
                <c:pt idx="1961">
                  <c:v>8.7920918156310368E-2</c:v>
                </c:pt>
                <c:pt idx="1962">
                  <c:v>9.0316117876522689E-2</c:v>
                </c:pt>
                <c:pt idx="1963">
                  <c:v>9.1054186371144707E-2</c:v>
                </c:pt>
                <c:pt idx="1964">
                  <c:v>9.2650451945023568E-2</c:v>
                </c:pt>
                <c:pt idx="1965">
                  <c:v>9.3505113119960404E-2</c:v>
                </c:pt>
                <c:pt idx="1966">
                  <c:v>9.3289668413110094E-2</c:v>
                </c:pt>
                <c:pt idx="1967">
                  <c:v>9.2330843710980007E-2</c:v>
                </c:pt>
                <c:pt idx="1968">
                  <c:v>9.1795795859123244E-2</c:v>
                </c:pt>
                <c:pt idx="1969">
                  <c:v>9.2221348305735043E-2</c:v>
                </c:pt>
                <c:pt idx="1970">
                  <c:v>9.2648676348685025E-2</c:v>
                </c:pt>
                <c:pt idx="1971">
                  <c:v>9.2755508359423311E-2</c:v>
                </c:pt>
                <c:pt idx="1972">
                  <c:v>9.2969172380897747E-2</c:v>
                </c:pt>
                <c:pt idx="1973">
                  <c:v>9.2862340370160265E-2</c:v>
                </c:pt>
                <c:pt idx="1974">
                  <c:v>9.2435012327210006E-2</c:v>
                </c:pt>
                <c:pt idx="1975">
                  <c:v>9.2328180316472525E-2</c:v>
                </c:pt>
                <c:pt idx="1976">
                  <c:v>9.2007684284259816E-2</c:v>
                </c:pt>
                <c:pt idx="1977">
                  <c:v>9.2007684284259816E-2</c:v>
                </c:pt>
                <c:pt idx="1978">
                  <c:v>9.1901740071691468E-2</c:v>
                </c:pt>
                <c:pt idx="1979">
                  <c:v>9.2007684284259816E-2</c:v>
                </c:pt>
                <c:pt idx="1980">
                  <c:v>9.3183726745059967E-2</c:v>
                </c:pt>
                <c:pt idx="1981">
                  <c:v>9.5345327015921674E-2</c:v>
                </c:pt>
                <c:pt idx="1982">
                  <c:v>9.9313834171506923E-2</c:v>
                </c:pt>
                <c:pt idx="1983">
                  <c:v>0.10462780839352551</c:v>
                </c:pt>
                <c:pt idx="1984">
                  <c:v>0.10740273105915879</c:v>
                </c:pt>
                <c:pt idx="1985">
                  <c:v>0.1103457315548229</c:v>
                </c:pt>
                <c:pt idx="1986">
                  <c:v>0.11333945290121072</c:v>
                </c:pt>
                <c:pt idx="1987">
                  <c:v>0.11430399526323012</c:v>
                </c:pt>
                <c:pt idx="1988">
                  <c:v>0.11564195993340676</c:v>
                </c:pt>
                <c:pt idx="1989">
                  <c:v>0.11760544654277993</c:v>
                </c:pt>
                <c:pt idx="1990">
                  <c:v>0.11934019898051562</c:v>
                </c:pt>
                <c:pt idx="1991">
                  <c:v>0.12108994819120207</c:v>
                </c:pt>
                <c:pt idx="1992">
                  <c:v>0.12260168381480739</c:v>
                </c:pt>
                <c:pt idx="1993">
                  <c:v>0.12386884152519828</c:v>
                </c:pt>
                <c:pt idx="1994">
                  <c:v>0.12501749922793653</c:v>
                </c:pt>
                <c:pt idx="1995">
                  <c:v>0.12707502323315309</c:v>
                </c:pt>
                <c:pt idx="1996">
                  <c:v>0.12798106154297403</c:v>
                </c:pt>
                <c:pt idx="1997">
                  <c:v>0.12902264814715095</c:v>
                </c:pt>
                <c:pt idx="1998">
                  <c:v>0.12980550480345213</c:v>
                </c:pt>
                <c:pt idx="1999">
                  <c:v>0.12993629838010642</c:v>
                </c:pt>
                <c:pt idx="2000">
                  <c:v>0.13032867911006665</c:v>
                </c:pt>
                <c:pt idx="2001">
                  <c:v>0.13111821471183771</c:v>
                </c:pt>
                <c:pt idx="2002">
                  <c:v>0.13204236804917499</c:v>
                </c:pt>
                <c:pt idx="2003">
                  <c:v>0.1348407149509141</c:v>
                </c:pt>
                <c:pt idx="2004">
                  <c:v>0.14012793599201473</c:v>
                </c:pt>
                <c:pt idx="2005">
                  <c:v>0.14837384794960262</c:v>
                </c:pt>
                <c:pt idx="2006">
                  <c:v>0.16072711631481018</c:v>
                </c:pt>
                <c:pt idx="2007">
                  <c:v>0.17024945549616513</c:v>
                </c:pt>
                <c:pt idx="2008">
                  <c:v>0.17981128574185606</c:v>
                </c:pt>
                <c:pt idx="2009">
                  <c:v>0.18705959262504679</c:v>
                </c:pt>
                <c:pt idx="2010">
                  <c:v>0.192155914913552</c:v>
                </c:pt>
                <c:pt idx="2011">
                  <c:v>0.19615806991526688</c:v>
                </c:pt>
                <c:pt idx="2012">
                  <c:v>0.19817891693773282</c:v>
                </c:pt>
                <c:pt idx="2013">
                  <c:v>0.20174673415843603</c:v>
                </c:pt>
                <c:pt idx="2014">
                  <c:v>0.20380104678267291</c:v>
                </c:pt>
                <c:pt idx="2015">
                  <c:v>0.20708171993150307</c:v>
                </c:pt>
                <c:pt idx="2016">
                  <c:v>0.20951979837154724</c:v>
                </c:pt>
                <c:pt idx="2017">
                  <c:v>0.21127033645109994</c:v>
                </c:pt>
                <c:pt idx="2018">
                  <c:v>0.21250100180363371</c:v>
                </c:pt>
                <c:pt idx="2019">
                  <c:v>0.21303145834733841</c:v>
                </c:pt>
                <c:pt idx="2020">
                  <c:v>0.21426848316571001</c:v>
                </c:pt>
                <c:pt idx="2021">
                  <c:v>0.22070417466013378</c:v>
                </c:pt>
                <c:pt idx="2022">
                  <c:v>0.23094748532165912</c:v>
                </c:pt>
                <c:pt idx="2023">
                  <c:v>0.24550583661375897</c:v>
                </c:pt>
                <c:pt idx="2024">
                  <c:v>0.2652001881095325</c:v>
                </c:pt>
                <c:pt idx="2025">
                  <c:v>0.29135676182409126</c:v>
                </c:pt>
                <c:pt idx="2026">
                  <c:v>0.32492761196163122</c:v>
                </c:pt>
                <c:pt idx="2027">
                  <c:v>0.36824650281220422</c:v>
                </c:pt>
                <c:pt idx="2028">
                  <c:v>0.42746640679023945</c:v>
                </c:pt>
                <c:pt idx="2029">
                  <c:v>0.5284204385176694</c:v>
                </c:pt>
                <c:pt idx="2030">
                  <c:v>0.71537807418323363</c:v>
                </c:pt>
                <c:pt idx="2031">
                  <c:v>0.87479211502121124</c:v>
                </c:pt>
                <c:pt idx="2032">
                  <c:v>1.0269089938138904</c:v>
                </c:pt>
                <c:pt idx="2033">
                  <c:v>1.1902160544688714</c:v>
                </c:pt>
                <c:pt idx="2034">
                  <c:v>1.3530592631655933</c:v>
                </c:pt>
                <c:pt idx="2035">
                  <c:v>1.3802370047807304</c:v>
                </c:pt>
                <c:pt idx="2036">
                  <c:v>1.3702963090555693</c:v>
                </c:pt>
                <c:pt idx="2037">
                  <c:v>1.3581388037826105</c:v>
                </c:pt>
                <c:pt idx="2038">
                  <c:v>1.3297713273598095</c:v>
                </c:pt>
                <c:pt idx="2039">
                  <c:v>1.277833777278925</c:v>
                </c:pt>
                <c:pt idx="2040">
                  <c:v>1.2307536823255358</c:v>
                </c:pt>
                <c:pt idx="2041">
                  <c:v>1.1587930184286006</c:v>
                </c:pt>
                <c:pt idx="2042">
                  <c:v>1.0933528366790126</c:v>
                </c:pt>
                <c:pt idx="2043">
                  <c:v>1.0441253891565541</c:v>
                </c:pt>
                <c:pt idx="2044">
                  <c:v>0.99094803175452162</c:v>
                </c:pt>
                <c:pt idx="2045">
                  <c:v>0.94595727438568022</c:v>
                </c:pt>
                <c:pt idx="2046">
                  <c:v>0.90272181116153094</c:v>
                </c:pt>
                <c:pt idx="2047">
                  <c:v>0.85830344687955762</c:v>
                </c:pt>
                <c:pt idx="2048">
                  <c:v>0.82316718159504276</c:v>
                </c:pt>
                <c:pt idx="2049">
                  <c:v>0.7855343776257887</c:v>
                </c:pt>
                <c:pt idx="2050">
                  <c:v>0.74704442562055262</c:v>
                </c:pt>
                <c:pt idx="2051">
                  <c:v>0.71523285728693453</c:v>
                </c:pt>
                <c:pt idx="2052">
                  <c:v>0.69220504962484564</c:v>
                </c:pt>
                <c:pt idx="2053">
                  <c:v>0.67177473152084055</c:v>
                </c:pt>
                <c:pt idx="2054">
                  <c:v>0.65590838514747962</c:v>
                </c:pt>
                <c:pt idx="2055">
                  <c:v>0.64234290525019677</c:v>
                </c:pt>
                <c:pt idx="2056">
                  <c:v>0.63032155077635099</c:v>
                </c:pt>
                <c:pt idx="2057">
                  <c:v>0.61608437451003761</c:v>
                </c:pt>
                <c:pt idx="2058">
                  <c:v>0.59709165732161962</c:v>
                </c:pt>
                <c:pt idx="2059">
                  <c:v>0.58104572296087864</c:v>
                </c:pt>
                <c:pt idx="2060">
                  <c:v>0.5662089142918626</c:v>
                </c:pt>
                <c:pt idx="2061">
                  <c:v>0.55570978593106757</c:v>
                </c:pt>
                <c:pt idx="2062">
                  <c:v>0.54192476324754668</c:v>
                </c:pt>
                <c:pt idx="2063">
                  <c:v>0.53231720727300691</c:v>
                </c:pt>
                <c:pt idx="2064">
                  <c:v>0.52068779416011768</c:v>
                </c:pt>
                <c:pt idx="2065">
                  <c:v>0.5125372109892441</c:v>
                </c:pt>
                <c:pt idx="2066">
                  <c:v>0.50595121313047786</c:v>
                </c:pt>
                <c:pt idx="2067">
                  <c:v>0.49645190652115767</c:v>
                </c:pt>
                <c:pt idx="2068">
                  <c:v>0.48445182877481513</c:v>
                </c:pt>
                <c:pt idx="2069">
                  <c:v>0.47377303178413377</c:v>
                </c:pt>
                <c:pt idx="2070">
                  <c:v>0.46436009734553296</c:v>
                </c:pt>
                <c:pt idx="2071">
                  <c:v>0.45872229013218591</c:v>
                </c:pt>
                <c:pt idx="2072">
                  <c:v>0.44978192358093111</c:v>
                </c:pt>
                <c:pt idx="2073">
                  <c:v>0.43930125611169402</c:v>
                </c:pt>
                <c:pt idx="2074">
                  <c:v>0.42979199318497063</c:v>
                </c:pt>
                <c:pt idx="2075">
                  <c:v>0.42735204596096044</c:v>
                </c:pt>
                <c:pt idx="2076">
                  <c:v>0.42574484818943631</c:v>
                </c:pt>
                <c:pt idx="2077">
                  <c:v>0.42386089641389046</c:v>
                </c:pt>
                <c:pt idx="2078">
                  <c:v>0.43140042369105613</c:v>
                </c:pt>
                <c:pt idx="2079">
                  <c:v>0.4398460976130919</c:v>
                </c:pt>
                <c:pt idx="2080">
                  <c:v>0.4439654729667008</c:v>
                </c:pt>
                <c:pt idx="2081">
                  <c:v>0.44783182827627083</c:v>
                </c:pt>
                <c:pt idx="2082">
                  <c:v>0.44039467687316242</c:v>
                </c:pt>
                <c:pt idx="2083">
                  <c:v>0.43792980247013957</c:v>
                </c:pt>
                <c:pt idx="2084">
                  <c:v>0.43384411087314173</c:v>
                </c:pt>
                <c:pt idx="2085">
                  <c:v>0.43086179860455426</c:v>
                </c:pt>
                <c:pt idx="2086">
                  <c:v>0.42789688087138178</c:v>
                </c:pt>
                <c:pt idx="2087">
                  <c:v>0.42466140357517507</c:v>
                </c:pt>
                <c:pt idx="2088">
                  <c:v>0.42145195654994888</c:v>
                </c:pt>
                <c:pt idx="2089">
                  <c:v>0.41800037975219262</c:v>
                </c:pt>
                <c:pt idx="2090">
                  <c:v>0.41428564857231265</c:v>
                </c:pt>
                <c:pt idx="2091">
                  <c:v>0.40954915993640151</c:v>
                </c:pt>
                <c:pt idx="2092">
                  <c:v>0.40615046305080854</c:v>
                </c:pt>
                <c:pt idx="2093">
                  <c:v>0.40095267486375258</c:v>
                </c:pt>
                <c:pt idx="2094">
                  <c:v>0.39784527621728788</c:v>
                </c:pt>
                <c:pt idx="2095">
                  <c:v>0.39246249138288708</c:v>
                </c:pt>
                <c:pt idx="2096">
                  <c:v>0.38432421709366643</c:v>
                </c:pt>
                <c:pt idx="2097">
                  <c:v>0.3833179921792908</c:v>
                </c:pt>
                <c:pt idx="2098">
                  <c:v>0.3775508785196654</c:v>
                </c:pt>
                <c:pt idx="2099">
                  <c:v>0.36986045172328091</c:v>
                </c:pt>
                <c:pt idx="2100">
                  <c:v>0.36764517597182517</c:v>
                </c:pt>
                <c:pt idx="2101">
                  <c:v>0.36790568627911563</c:v>
                </c:pt>
                <c:pt idx="2102">
                  <c:v>0.36641806580089686</c:v>
                </c:pt>
                <c:pt idx="2103">
                  <c:v>0.37208052181747137</c:v>
                </c:pt>
                <c:pt idx="2104">
                  <c:v>0.37282374435536703</c:v>
                </c:pt>
                <c:pt idx="2105">
                  <c:v>0.37555771860419535</c:v>
                </c:pt>
                <c:pt idx="2106">
                  <c:v>0.37334128067373684</c:v>
                </c:pt>
                <c:pt idx="2107">
                  <c:v>0.37184518732914962</c:v>
                </c:pt>
                <c:pt idx="2108">
                  <c:v>0.36813386678024934</c:v>
                </c:pt>
                <c:pt idx="2109">
                  <c:v>0.36080466458706983</c:v>
                </c:pt>
                <c:pt idx="2110">
                  <c:v>0.35862524262190099</c:v>
                </c:pt>
                <c:pt idx="2111">
                  <c:v>0.35573122942726809</c:v>
                </c:pt>
                <c:pt idx="2112">
                  <c:v>0.35333303006681549</c:v>
                </c:pt>
                <c:pt idx="2113">
                  <c:v>0.34998004657945075</c:v>
                </c:pt>
                <c:pt idx="2114">
                  <c:v>0.34594678105069226</c:v>
                </c:pt>
                <c:pt idx="2115">
                  <c:v>0.34145801826585687</c:v>
                </c:pt>
                <c:pt idx="2116">
                  <c:v>0.33958153955841758</c:v>
                </c:pt>
                <c:pt idx="2117">
                  <c:v>0.33748020081014496</c:v>
                </c:pt>
                <c:pt idx="2118">
                  <c:v>0.33308310743677338</c:v>
                </c:pt>
                <c:pt idx="2119">
                  <c:v>0.33030946835839192</c:v>
                </c:pt>
                <c:pt idx="2120">
                  <c:v>0.32685876760681426</c:v>
                </c:pt>
                <c:pt idx="2121">
                  <c:v>0.32275551036026223</c:v>
                </c:pt>
                <c:pt idx="2122">
                  <c:v>0.3177851130233878</c:v>
                </c:pt>
                <c:pt idx="2123">
                  <c:v>0.31353121146838164</c:v>
                </c:pt>
                <c:pt idx="2124">
                  <c:v>0.31576426427895915</c:v>
                </c:pt>
                <c:pt idx="2125">
                  <c:v>0.31711265289676632</c:v>
                </c:pt>
                <c:pt idx="2126">
                  <c:v>0.3234407352596963</c:v>
                </c:pt>
                <c:pt idx="2127">
                  <c:v>0.33076042810305917</c:v>
                </c:pt>
                <c:pt idx="2128">
                  <c:v>0.33608635458152647</c:v>
                </c:pt>
                <c:pt idx="2129">
                  <c:v>0.33911771732662638</c:v>
                </c:pt>
                <c:pt idx="2130">
                  <c:v>0.34098831035315608</c:v>
                </c:pt>
                <c:pt idx="2131">
                  <c:v>0.33864917813101941</c:v>
                </c:pt>
                <c:pt idx="2132">
                  <c:v>0.33702104900192181</c:v>
                </c:pt>
                <c:pt idx="2133">
                  <c:v>0.33353174084726089</c:v>
                </c:pt>
                <c:pt idx="2134">
                  <c:v>0.33237448612505199</c:v>
                </c:pt>
                <c:pt idx="2135">
                  <c:v>0.33006819314630526</c:v>
                </c:pt>
                <c:pt idx="2136">
                  <c:v>0.32891796621661767</c:v>
                </c:pt>
                <c:pt idx="2137">
                  <c:v>0.32685876760681426</c:v>
                </c:pt>
                <c:pt idx="2138">
                  <c:v>0.3259427925363374</c:v>
                </c:pt>
                <c:pt idx="2139">
                  <c:v>0.32571437535489001</c:v>
                </c:pt>
                <c:pt idx="2140">
                  <c:v>0.32252593556682563</c:v>
                </c:pt>
                <c:pt idx="2141">
                  <c:v>0.32161927466998175</c:v>
                </c:pt>
                <c:pt idx="2142">
                  <c:v>0.32048768940251354</c:v>
                </c:pt>
                <c:pt idx="2143">
                  <c:v>0.31868365512442876</c:v>
                </c:pt>
                <c:pt idx="2144">
                  <c:v>0.31733757726739237</c:v>
                </c:pt>
                <c:pt idx="2145">
                  <c:v>0.31598918642510282</c:v>
                </c:pt>
                <c:pt idx="2146">
                  <c:v>0.31464658360607056</c:v>
                </c:pt>
                <c:pt idx="2147">
                  <c:v>0.31711033991151488</c:v>
                </c:pt>
                <c:pt idx="2148">
                  <c:v>0.32185466415717923</c:v>
                </c:pt>
                <c:pt idx="2149">
                  <c:v>0.32799965594226266</c:v>
                </c:pt>
                <c:pt idx="2150">
                  <c:v>0.33889165310732788</c:v>
                </c:pt>
                <c:pt idx="2151">
                  <c:v>0.35142109336525529</c:v>
                </c:pt>
                <c:pt idx="2152">
                  <c:v>0.36914483308113133</c:v>
                </c:pt>
                <c:pt idx="2153">
                  <c:v>0.38208013111363642</c:v>
                </c:pt>
                <c:pt idx="2154">
                  <c:v>0.39246126964797989</c:v>
                </c:pt>
                <c:pt idx="2155">
                  <c:v>0.39785015433683846</c:v>
                </c:pt>
                <c:pt idx="2156">
                  <c:v>0.39939348545487907</c:v>
                </c:pt>
                <c:pt idx="2157">
                  <c:v>0.3981071780717198</c:v>
                </c:pt>
                <c:pt idx="2158">
                  <c:v>0.39732636383752884</c:v>
                </c:pt>
                <c:pt idx="2159">
                  <c:v>0.39759190886825824</c:v>
                </c:pt>
                <c:pt idx="2160">
                  <c:v>0.40720177967980314</c:v>
                </c:pt>
                <c:pt idx="2161">
                  <c:v>0.42013013751762734</c:v>
                </c:pt>
                <c:pt idx="2162">
                  <c:v>0.4527550366070921</c:v>
                </c:pt>
                <c:pt idx="2163">
                  <c:v>0.57436331538403929</c:v>
                </c:pt>
                <c:pt idx="2164">
                  <c:v>0.8635018142295704</c:v>
                </c:pt>
                <c:pt idx="2165">
                  <c:v>0.95084632271765557</c:v>
                </c:pt>
                <c:pt idx="2166">
                  <c:v>0.86880850238612628</c:v>
                </c:pt>
                <c:pt idx="2167">
                  <c:v>0.80291765313886065</c:v>
                </c:pt>
                <c:pt idx="2168">
                  <c:v>0.75730015961955865</c:v>
                </c:pt>
                <c:pt idx="2169">
                  <c:v>0.73117367229792662</c:v>
                </c:pt>
                <c:pt idx="2170">
                  <c:v>0.71445502949243744</c:v>
                </c:pt>
                <c:pt idx="2171">
                  <c:v>0.70164516034961244</c:v>
                </c:pt>
                <c:pt idx="2172">
                  <c:v>0.6874926621657047</c:v>
                </c:pt>
                <c:pt idx="2173">
                  <c:v>0.6860465814493929</c:v>
                </c:pt>
                <c:pt idx="2174">
                  <c:v>0.6806710693924567</c:v>
                </c:pt>
                <c:pt idx="2175">
                  <c:v>0.6795948573120083</c:v>
                </c:pt>
                <c:pt idx="2176">
                  <c:v>0.67070407881613525</c:v>
                </c:pt>
                <c:pt idx="2177">
                  <c:v>0.66150989270173099</c:v>
                </c:pt>
                <c:pt idx="2178">
                  <c:v>0.65206866825345577</c:v>
                </c:pt>
                <c:pt idx="2179">
                  <c:v>0.64546388143172728</c:v>
                </c:pt>
                <c:pt idx="2180">
                  <c:v>0.63683053240858134</c:v>
                </c:pt>
                <c:pt idx="2181">
                  <c:v>0.62554819880213453</c:v>
                </c:pt>
                <c:pt idx="2182">
                  <c:v>0.61608573019872281</c:v>
                </c:pt>
                <c:pt idx="2183">
                  <c:v>0.60703587351781441</c:v>
                </c:pt>
                <c:pt idx="2184">
                  <c:v>0.5974189862199627</c:v>
                </c:pt>
                <c:pt idx="2185">
                  <c:v>0.58885144780289267</c:v>
                </c:pt>
                <c:pt idx="2186">
                  <c:v>0.58363114996261778</c:v>
                </c:pt>
                <c:pt idx="2187">
                  <c:v>0.57293668253822361</c:v>
                </c:pt>
                <c:pt idx="2188">
                  <c:v>0.5636580011675919</c:v>
                </c:pt>
                <c:pt idx="2189">
                  <c:v>0.55350072538674266</c:v>
                </c:pt>
                <c:pt idx="2190">
                  <c:v>0.54721796276021706</c:v>
                </c:pt>
                <c:pt idx="2191">
                  <c:v>0.54035704104513627</c:v>
                </c:pt>
                <c:pt idx="2192">
                  <c:v>0.53231459034845507</c:v>
                </c:pt>
                <c:pt idx="2193">
                  <c:v>0.52496037197615175</c:v>
                </c:pt>
                <c:pt idx="2194">
                  <c:v>0.51857165971305752</c:v>
                </c:pt>
                <c:pt idx="2195">
                  <c:v>0.51043531495569527</c:v>
                </c:pt>
                <c:pt idx="2196">
                  <c:v>0.50744849556134219</c:v>
                </c:pt>
                <c:pt idx="2197">
                  <c:v>0.49881998358539986</c:v>
                </c:pt>
                <c:pt idx="2198">
                  <c:v>0.49497525234530737</c:v>
                </c:pt>
                <c:pt idx="2199">
                  <c:v>0.49526981587312668</c:v>
                </c:pt>
                <c:pt idx="2200">
                  <c:v>0.50029662459891644</c:v>
                </c:pt>
                <c:pt idx="2201">
                  <c:v>0.49999305869526728</c:v>
                </c:pt>
                <c:pt idx="2202">
                  <c:v>0.49203222302153204</c:v>
                </c:pt>
                <c:pt idx="2203">
                  <c:v>0.48590285777651182</c:v>
                </c:pt>
                <c:pt idx="2204">
                  <c:v>0.47434809812393386</c:v>
                </c:pt>
                <c:pt idx="2205">
                  <c:v>0.46521316804711477</c:v>
                </c:pt>
                <c:pt idx="2206">
                  <c:v>0.45928846598830991</c:v>
                </c:pt>
                <c:pt idx="2207">
                  <c:v>0.45424205604920204</c:v>
                </c:pt>
                <c:pt idx="2208">
                  <c:v>0.44894401909709131</c:v>
                </c:pt>
                <c:pt idx="2209">
                  <c:v>0.4412250794828283</c:v>
                </c:pt>
                <c:pt idx="2210">
                  <c:v>0.43657954483468836</c:v>
                </c:pt>
                <c:pt idx="2211">
                  <c:v>0.42897536597763486</c:v>
                </c:pt>
                <c:pt idx="2212">
                  <c:v>0.42547181876228996</c:v>
                </c:pt>
                <c:pt idx="2213">
                  <c:v>0.41773847129616631</c:v>
                </c:pt>
                <c:pt idx="2214">
                  <c:v>0.41325158139262991</c:v>
                </c:pt>
                <c:pt idx="2215">
                  <c:v>0.40668287829636202</c:v>
                </c:pt>
                <c:pt idx="2216">
                  <c:v>0.39888310317891917</c:v>
                </c:pt>
                <c:pt idx="2217">
                  <c:v>0.39399364922724717</c:v>
                </c:pt>
                <c:pt idx="2218">
                  <c:v>0.38889706654625178</c:v>
                </c:pt>
                <c:pt idx="2219">
                  <c:v>0.38207048064637344</c:v>
                </c:pt>
                <c:pt idx="2220">
                  <c:v>0.38105940845016967</c:v>
                </c:pt>
                <c:pt idx="2221">
                  <c:v>0.38432784704406658</c:v>
                </c:pt>
                <c:pt idx="2222">
                  <c:v>0.39016149066546035</c:v>
                </c:pt>
                <c:pt idx="2223">
                  <c:v>0.40250455369732796</c:v>
                </c:pt>
                <c:pt idx="2224">
                  <c:v>0.41164811919810446</c:v>
                </c:pt>
                <c:pt idx="2225">
                  <c:v>0.41640059816193242</c:v>
                </c:pt>
                <c:pt idx="2226">
                  <c:v>0.41852787507299738</c:v>
                </c:pt>
                <c:pt idx="2227">
                  <c:v>0.41666743974602877</c:v>
                </c:pt>
                <c:pt idx="2228">
                  <c:v>0.41243507290459758</c:v>
                </c:pt>
                <c:pt idx="2229">
                  <c:v>0.40823347378122526</c:v>
                </c:pt>
                <c:pt idx="2230">
                  <c:v>0.40432322571094598</c:v>
                </c:pt>
                <c:pt idx="2231">
                  <c:v>0.40250088630242492</c:v>
                </c:pt>
                <c:pt idx="2232">
                  <c:v>0.39733002242705934</c:v>
                </c:pt>
                <c:pt idx="2233">
                  <c:v>0.39425431613732531</c:v>
                </c:pt>
                <c:pt idx="2234">
                  <c:v>0.38964868254601592</c:v>
                </c:pt>
                <c:pt idx="2235">
                  <c:v>0.38533649780313167</c:v>
                </c:pt>
                <c:pt idx="2236">
                  <c:v>0.38231417767891179</c:v>
                </c:pt>
                <c:pt idx="2237">
                  <c:v>0.37705739998868626</c:v>
                </c:pt>
                <c:pt idx="2238">
                  <c:v>0.37232906392808557</c:v>
                </c:pt>
                <c:pt idx="2239">
                  <c:v>0.3686273431015224</c:v>
                </c:pt>
                <c:pt idx="2240">
                  <c:v>0.36250732639122218</c:v>
                </c:pt>
                <c:pt idx="2241">
                  <c:v>0.35934814330875076</c:v>
                </c:pt>
                <c:pt idx="2242">
                  <c:v>0.35693092564154782</c:v>
                </c:pt>
                <c:pt idx="2243">
                  <c:v>0.35935768782401101</c:v>
                </c:pt>
                <c:pt idx="2244">
                  <c:v>0.36204729122016482</c:v>
                </c:pt>
                <c:pt idx="2245">
                  <c:v>0.37956454568171882</c:v>
                </c:pt>
                <c:pt idx="2246">
                  <c:v>0.39735195854678035</c:v>
                </c:pt>
                <c:pt idx="2247">
                  <c:v>0.41297118415150885</c:v>
                </c:pt>
                <c:pt idx="2248">
                  <c:v>0.42065515857889529</c:v>
                </c:pt>
                <c:pt idx="2249">
                  <c:v>0.42466140357517501</c:v>
                </c:pt>
                <c:pt idx="2250">
                  <c:v>0.42654410942901588</c:v>
                </c:pt>
                <c:pt idx="2251">
                  <c:v>0.42681466020099479</c:v>
                </c:pt>
                <c:pt idx="2252">
                  <c:v>0.42735080443570589</c:v>
                </c:pt>
                <c:pt idx="2253">
                  <c:v>0.42950902935985791</c:v>
                </c:pt>
                <c:pt idx="2254">
                  <c:v>0.43141160840425052</c:v>
                </c:pt>
                <c:pt idx="2255">
                  <c:v>0.4500624944180554</c:v>
                </c:pt>
                <c:pt idx="2256">
                  <c:v>0.47611657384066486</c:v>
                </c:pt>
                <c:pt idx="2257">
                  <c:v>0.49736000485956006</c:v>
                </c:pt>
                <c:pt idx="2258">
                  <c:v>0.5152566714186162</c:v>
                </c:pt>
                <c:pt idx="2259">
                  <c:v>0.53480086100942714</c:v>
                </c:pt>
                <c:pt idx="2260">
                  <c:v>0.55952620881118231</c:v>
                </c:pt>
                <c:pt idx="2261">
                  <c:v>0.58072900440049446</c:v>
                </c:pt>
                <c:pt idx="2262">
                  <c:v>0.60473105837116303</c:v>
                </c:pt>
                <c:pt idx="2263">
                  <c:v>0.63454014349655263</c:v>
                </c:pt>
                <c:pt idx="2264">
                  <c:v>0.71600978533633519</c:v>
                </c:pt>
                <c:pt idx="2265">
                  <c:v>0.85647945040685491</c:v>
                </c:pt>
                <c:pt idx="2266">
                  <c:v>0.9618358520380067</c:v>
                </c:pt>
                <c:pt idx="2267">
                  <c:v>0.96183732721615023</c:v>
                </c:pt>
                <c:pt idx="2268">
                  <c:v>0.89649116053104849</c:v>
                </c:pt>
                <c:pt idx="2269">
                  <c:v>0.84064656478989463</c:v>
                </c:pt>
                <c:pt idx="2270">
                  <c:v>0.81235616874500738</c:v>
                </c:pt>
                <c:pt idx="2271">
                  <c:v>0.78744043909546479</c:v>
                </c:pt>
                <c:pt idx="2272">
                  <c:v>0.77497669186966467</c:v>
                </c:pt>
                <c:pt idx="2273">
                  <c:v>0.75156268133472159</c:v>
                </c:pt>
                <c:pt idx="2274">
                  <c:v>0.73305295271229109</c:v>
                </c:pt>
                <c:pt idx="2275">
                  <c:v>0.70863165630686176</c:v>
                </c:pt>
                <c:pt idx="2276">
                  <c:v>0.68605493156249264</c:v>
                </c:pt>
                <c:pt idx="2277">
                  <c:v>0.67283566745825663</c:v>
                </c:pt>
                <c:pt idx="2278">
                  <c:v>0.65661750171064459</c:v>
                </c:pt>
                <c:pt idx="2279">
                  <c:v>0.64028550368172465</c:v>
                </c:pt>
                <c:pt idx="2280">
                  <c:v>0.62589993891230589</c:v>
                </c:pt>
                <c:pt idx="2281">
                  <c:v>0.6150848760500478</c:v>
                </c:pt>
                <c:pt idx="2282">
                  <c:v>0.60106288267376162</c:v>
                </c:pt>
                <c:pt idx="2283">
                  <c:v>0.58558458118412149</c:v>
                </c:pt>
                <c:pt idx="2284">
                  <c:v>0.57520677740459325</c:v>
                </c:pt>
                <c:pt idx="2285">
                  <c:v>0.56141984499619568</c:v>
                </c:pt>
                <c:pt idx="2286">
                  <c:v>0.55318533615153165</c:v>
                </c:pt>
                <c:pt idx="2287">
                  <c:v>0.54098384914150266</c:v>
                </c:pt>
                <c:pt idx="2288">
                  <c:v>0.53016591657599321</c:v>
                </c:pt>
                <c:pt idx="2289">
                  <c:v>0.52069299071121877</c:v>
                </c:pt>
                <c:pt idx="2290">
                  <c:v>0.51374902659832422</c:v>
                </c:pt>
                <c:pt idx="2291">
                  <c:v>0.50445779356159615</c:v>
                </c:pt>
                <c:pt idx="2292">
                  <c:v>0.49616506652363751</c:v>
                </c:pt>
                <c:pt idx="2293">
                  <c:v>0.4911511098733064</c:v>
                </c:pt>
                <c:pt idx="2294">
                  <c:v>0.49056584129232933</c:v>
                </c:pt>
                <c:pt idx="2295">
                  <c:v>0.48913532647073354</c:v>
                </c:pt>
                <c:pt idx="2296">
                  <c:v>0.48911482106623988</c:v>
                </c:pt>
                <c:pt idx="2297">
                  <c:v>0.48038816139444573</c:v>
                </c:pt>
                <c:pt idx="2298">
                  <c:v>0.47406120328000856</c:v>
                </c:pt>
                <c:pt idx="2299">
                  <c:v>0.46919415806839709</c:v>
                </c:pt>
                <c:pt idx="2300">
                  <c:v>0.46210043688761931</c:v>
                </c:pt>
                <c:pt idx="2301">
                  <c:v>0.456492905032162</c:v>
                </c:pt>
                <c:pt idx="2302">
                  <c:v>0.44895405673163419</c:v>
                </c:pt>
                <c:pt idx="2303">
                  <c:v>0.44452031916242413</c:v>
                </c:pt>
                <c:pt idx="2304">
                  <c:v>0.44729452818046178</c:v>
                </c:pt>
                <c:pt idx="2305">
                  <c:v>0.44315009826357199</c:v>
                </c:pt>
                <c:pt idx="2306">
                  <c:v>0.43901947668655472</c:v>
                </c:pt>
                <c:pt idx="2307">
                  <c:v>0.43329927156874637</c:v>
                </c:pt>
                <c:pt idx="2308">
                  <c:v>0.42897164799524551</c:v>
                </c:pt>
                <c:pt idx="2309">
                  <c:v>0.42039325671814254</c:v>
                </c:pt>
                <c:pt idx="2310">
                  <c:v>0.42818849361300554</c:v>
                </c:pt>
                <c:pt idx="2311">
                  <c:v>0.43494999961532432</c:v>
                </c:pt>
                <c:pt idx="2312">
                  <c:v>0.43740616136757143</c:v>
                </c:pt>
                <c:pt idx="2313">
                  <c:v>0.4287035758780714</c:v>
                </c:pt>
                <c:pt idx="2314">
                  <c:v>0.42145319587753438</c:v>
                </c:pt>
                <c:pt idx="2315">
                  <c:v>0.41164812139777746</c:v>
                </c:pt>
                <c:pt idx="2316">
                  <c:v>0.41033243524259982</c:v>
                </c:pt>
                <c:pt idx="2317">
                  <c:v>0.40666570143489222</c:v>
                </c:pt>
                <c:pt idx="2318">
                  <c:v>0.40692883162468246</c:v>
                </c:pt>
                <c:pt idx="2319">
                  <c:v>0.4087585190300223</c:v>
                </c:pt>
                <c:pt idx="2320">
                  <c:v>0.40380307619240841</c:v>
                </c:pt>
                <c:pt idx="2321">
                  <c:v>0.39914377669696732</c:v>
                </c:pt>
                <c:pt idx="2322">
                  <c:v>0.39476105964600439</c:v>
                </c:pt>
                <c:pt idx="2323">
                  <c:v>0.38964989546806517</c:v>
                </c:pt>
                <c:pt idx="2324">
                  <c:v>0.38534375549834032</c:v>
                </c:pt>
                <c:pt idx="2325">
                  <c:v>0.3803029253409011</c:v>
                </c:pt>
                <c:pt idx="2326">
                  <c:v>0.37258121172894987</c:v>
                </c:pt>
                <c:pt idx="2327">
                  <c:v>0.36911723139233232</c:v>
                </c:pt>
                <c:pt idx="2328">
                  <c:v>0.36789370925186854</c:v>
                </c:pt>
                <c:pt idx="2329">
                  <c:v>0.36081540437711396</c:v>
                </c:pt>
                <c:pt idx="2330">
                  <c:v>0.35718063210260886</c:v>
                </c:pt>
                <c:pt idx="2331">
                  <c:v>0.35140687387004926</c:v>
                </c:pt>
                <c:pt idx="2332">
                  <c:v>0.34808113851313616</c:v>
                </c:pt>
                <c:pt idx="2333">
                  <c:v>0.34452468400947173</c:v>
                </c:pt>
                <c:pt idx="2334">
                  <c:v>0.33887874184299349</c:v>
                </c:pt>
                <c:pt idx="2335">
                  <c:v>0.33677857845770037</c:v>
                </c:pt>
                <c:pt idx="2336">
                  <c:v>0.33260289220883466</c:v>
                </c:pt>
                <c:pt idx="2337">
                  <c:v>0.330076365248271</c:v>
                </c:pt>
                <c:pt idx="2338">
                  <c:v>0.32617236955009504</c:v>
                </c:pt>
                <c:pt idx="2339">
                  <c:v>0.32298159455915942</c:v>
                </c:pt>
                <c:pt idx="2340">
                  <c:v>0.31868597700332918</c:v>
                </c:pt>
                <c:pt idx="2341">
                  <c:v>0.31643903516635147</c:v>
                </c:pt>
                <c:pt idx="2342">
                  <c:v>0.31308368016243815</c:v>
                </c:pt>
                <c:pt idx="2343">
                  <c:v>0.31286222415745241</c:v>
                </c:pt>
                <c:pt idx="2344">
                  <c:v>0.31263845739169088</c:v>
                </c:pt>
                <c:pt idx="2345">
                  <c:v>0.31041695170607553</c:v>
                </c:pt>
                <c:pt idx="2346">
                  <c:v>0.30732228443767939</c:v>
                </c:pt>
                <c:pt idx="2347">
                  <c:v>0.30666481085910607</c:v>
                </c:pt>
                <c:pt idx="2348">
                  <c:v>0.30249963088638743</c:v>
                </c:pt>
                <c:pt idx="2349">
                  <c:v>0.29945318003053978</c:v>
                </c:pt>
                <c:pt idx="2350">
                  <c:v>0.29793510257150374</c:v>
                </c:pt>
                <c:pt idx="2351">
                  <c:v>0.29707333882914189</c:v>
                </c:pt>
                <c:pt idx="2352">
                  <c:v>0.29449032715641887</c:v>
                </c:pt>
                <c:pt idx="2353">
                  <c:v>0.29299277014188735</c:v>
                </c:pt>
                <c:pt idx="2354">
                  <c:v>0.28894517902178296</c:v>
                </c:pt>
                <c:pt idx="2355">
                  <c:v>0.28809252232895538</c:v>
                </c:pt>
                <c:pt idx="2356">
                  <c:v>0.2891552261293121</c:v>
                </c:pt>
                <c:pt idx="2357">
                  <c:v>0.28958098793982534</c:v>
                </c:pt>
                <c:pt idx="2358">
                  <c:v>0.28640420949060741</c:v>
                </c:pt>
                <c:pt idx="2359">
                  <c:v>0.28094515683630317</c:v>
                </c:pt>
                <c:pt idx="2360">
                  <c:v>0.28031839234510192</c:v>
                </c:pt>
                <c:pt idx="2361">
                  <c:v>0.27990392766646388</c:v>
                </c:pt>
                <c:pt idx="2362">
                  <c:v>0.27658595528499963</c:v>
                </c:pt>
                <c:pt idx="2363">
                  <c:v>0.27452485507187091</c:v>
                </c:pt>
                <c:pt idx="2364">
                  <c:v>0.27165164680274917</c:v>
                </c:pt>
                <c:pt idx="2365">
                  <c:v>0.26981625272614557</c:v>
                </c:pt>
                <c:pt idx="2366">
                  <c:v>0.2671843377160788</c:v>
                </c:pt>
                <c:pt idx="2367">
                  <c:v>0.26798867805125087</c:v>
                </c:pt>
                <c:pt idx="2368">
                  <c:v>0.26697546189802085</c:v>
                </c:pt>
                <c:pt idx="2369">
                  <c:v>0.26495683100619483</c:v>
                </c:pt>
                <c:pt idx="2370">
                  <c:v>0.26455244069912554</c:v>
                </c:pt>
                <c:pt idx="2371">
                  <c:v>0.26294932442772523</c:v>
                </c:pt>
                <c:pt idx="2372">
                  <c:v>0.25994861330402308</c:v>
                </c:pt>
                <c:pt idx="2373">
                  <c:v>0.25816436219498418</c:v>
                </c:pt>
                <c:pt idx="2374">
                  <c:v>0.2563823255918149</c:v>
                </c:pt>
                <c:pt idx="2375">
                  <c:v>0.2532380450090625</c:v>
                </c:pt>
                <c:pt idx="2376">
                  <c:v>0.25108805701927062</c:v>
                </c:pt>
                <c:pt idx="2377">
                  <c:v>0.24914460856050499</c:v>
                </c:pt>
                <c:pt idx="2378">
                  <c:v>0.24817234369832791</c:v>
                </c:pt>
                <c:pt idx="2379">
                  <c:v>0.24643541894935539</c:v>
                </c:pt>
                <c:pt idx="2380">
                  <c:v>0.24451389199150494</c:v>
                </c:pt>
                <c:pt idx="2381">
                  <c:v>0.24164416381314271</c:v>
                </c:pt>
                <c:pt idx="2382">
                  <c:v>0.24012462280630006</c:v>
                </c:pt>
                <c:pt idx="2383">
                  <c:v>0.23842152683994342</c:v>
                </c:pt>
                <c:pt idx="2384">
                  <c:v>0.23729409558698147</c:v>
                </c:pt>
                <c:pt idx="2385">
                  <c:v>0.23522279258088591</c:v>
                </c:pt>
                <c:pt idx="2386">
                  <c:v>0.23391395746100227</c:v>
                </c:pt>
                <c:pt idx="2387">
                  <c:v>0.2320500667119802</c:v>
                </c:pt>
                <c:pt idx="2388">
                  <c:v>0.23056630141093129</c:v>
                </c:pt>
                <c:pt idx="2389">
                  <c:v>0.22817000606624985</c:v>
                </c:pt>
                <c:pt idx="2390">
                  <c:v>0.22762032696019158</c:v>
                </c:pt>
                <c:pt idx="2391">
                  <c:v>0.22578340074362591</c:v>
                </c:pt>
                <c:pt idx="2392">
                  <c:v>0.22578554724443811</c:v>
                </c:pt>
                <c:pt idx="2393">
                  <c:v>0.22451011386306471</c:v>
                </c:pt>
                <c:pt idx="2394">
                  <c:v>0.22341505549686119</c:v>
                </c:pt>
                <c:pt idx="2395">
                  <c:v>0.22323468732597851</c:v>
                </c:pt>
                <c:pt idx="2396">
                  <c:v>0.22232749505252791</c:v>
                </c:pt>
                <c:pt idx="2397">
                  <c:v>0.22088347528858074</c:v>
                </c:pt>
                <c:pt idx="2398">
                  <c:v>0.21962089580759112</c:v>
                </c:pt>
                <c:pt idx="2399">
                  <c:v>0.21764858432087594</c:v>
                </c:pt>
                <c:pt idx="2400">
                  <c:v>0.2165802327609628</c:v>
                </c:pt>
                <c:pt idx="2401">
                  <c:v>0.21586622601378735</c:v>
                </c:pt>
                <c:pt idx="2402">
                  <c:v>0.21462389094498735</c:v>
                </c:pt>
                <c:pt idx="2403">
                  <c:v>0.21462283026958187</c:v>
                </c:pt>
                <c:pt idx="2404">
                  <c:v>0.21303251672944484</c:v>
                </c:pt>
                <c:pt idx="2405">
                  <c:v>0.21162467897053974</c:v>
                </c:pt>
                <c:pt idx="2406">
                  <c:v>0.21039401132470775</c:v>
                </c:pt>
                <c:pt idx="2407">
                  <c:v>0.20934791557802931</c:v>
                </c:pt>
                <c:pt idx="2408">
                  <c:v>0.20847264653825279</c:v>
                </c:pt>
                <c:pt idx="2409">
                  <c:v>0.20882064106273571</c:v>
                </c:pt>
                <c:pt idx="2410">
                  <c:v>0.20604826734712337</c:v>
                </c:pt>
                <c:pt idx="2411">
                  <c:v>0.20449281837378608</c:v>
                </c:pt>
                <c:pt idx="2412">
                  <c:v>0.20345936118717536</c:v>
                </c:pt>
                <c:pt idx="2413">
                  <c:v>0.20243010765400846</c:v>
                </c:pt>
                <c:pt idx="2414">
                  <c:v>0.20501376327155968</c:v>
                </c:pt>
                <c:pt idx="2415">
                  <c:v>0.21039401132470775</c:v>
                </c:pt>
                <c:pt idx="2416">
                  <c:v>0.21285534661637368</c:v>
                </c:pt>
                <c:pt idx="2417">
                  <c:v>0.21321393183527346</c:v>
                </c:pt>
                <c:pt idx="2418">
                  <c:v>0.21162573505715571</c:v>
                </c:pt>
                <c:pt idx="2419">
                  <c:v>0.20847264653825279</c:v>
                </c:pt>
                <c:pt idx="2420">
                  <c:v>0.20742866066708746</c:v>
                </c:pt>
                <c:pt idx="2421">
                  <c:v>0.20690666888036413</c:v>
                </c:pt>
                <c:pt idx="2422">
                  <c:v>0.2065607819336773</c:v>
                </c:pt>
                <c:pt idx="2423">
                  <c:v>0.20552417258254571</c:v>
                </c:pt>
                <c:pt idx="2424">
                  <c:v>0.20569606456696327</c:v>
                </c:pt>
                <c:pt idx="2425">
                  <c:v>0.2065628872115019</c:v>
                </c:pt>
                <c:pt idx="2426">
                  <c:v>0.20638889224923274</c:v>
                </c:pt>
                <c:pt idx="2427">
                  <c:v>0.20500534216251734</c:v>
                </c:pt>
                <c:pt idx="2428">
                  <c:v>0.20397503944268341</c:v>
                </c:pt>
                <c:pt idx="2429">
                  <c:v>0.20363020398492354</c:v>
                </c:pt>
                <c:pt idx="2430">
                  <c:v>0.20277388931826584</c:v>
                </c:pt>
                <c:pt idx="2431">
                  <c:v>0.20209051812726891</c:v>
                </c:pt>
                <c:pt idx="2432">
                  <c:v>0.20123420576518741</c:v>
                </c:pt>
                <c:pt idx="2433">
                  <c:v>0.2000435405913997</c:v>
                </c:pt>
                <c:pt idx="2434">
                  <c:v>0.20038522387997174</c:v>
                </c:pt>
                <c:pt idx="2435">
                  <c:v>0.19919769473860618</c:v>
                </c:pt>
                <c:pt idx="2436">
                  <c:v>0.19851850876904883</c:v>
                </c:pt>
                <c:pt idx="2437">
                  <c:v>0.19750391157576491</c:v>
                </c:pt>
                <c:pt idx="2438">
                  <c:v>0.19599036084063523</c:v>
                </c:pt>
                <c:pt idx="2439">
                  <c:v>0.19465180810599739</c:v>
                </c:pt>
                <c:pt idx="2440">
                  <c:v>0.19215384195024365</c:v>
                </c:pt>
                <c:pt idx="2441">
                  <c:v>0.19165694750869647</c:v>
                </c:pt>
                <c:pt idx="2442">
                  <c:v>0.18885570222829171</c:v>
                </c:pt>
                <c:pt idx="2443">
                  <c:v>0.18918386153847591</c:v>
                </c:pt>
                <c:pt idx="2444">
                  <c:v>0.18934742469147903</c:v>
                </c:pt>
                <c:pt idx="2445">
                  <c:v>0.18836294676092619</c:v>
                </c:pt>
                <c:pt idx="2446">
                  <c:v>0.18672937659587127</c:v>
                </c:pt>
                <c:pt idx="2447">
                  <c:v>0.18445906379963531</c:v>
                </c:pt>
                <c:pt idx="2448" formatCode="General">
                  <c:v>0.18332647364587298</c:v>
                </c:pt>
                <c:pt idx="2449" formatCode="General">
                  <c:v>0.18203957090397788</c:v>
                </c:pt>
                <c:pt idx="2450" formatCode="General">
                  <c:v>0.18028147559337143</c:v>
                </c:pt>
                <c:pt idx="2451" formatCode="General">
                  <c:v>0.17996256683496331</c:v>
                </c:pt>
                <c:pt idx="2452" formatCode="General">
                  <c:v>0.17964161300519221</c:v>
                </c:pt>
                <c:pt idx="2453" formatCode="General">
                  <c:v>0.17900685959710191</c:v>
                </c:pt>
                <c:pt idx="2454" formatCode="General">
                  <c:v>0.17805625920439841</c:v>
                </c:pt>
                <c:pt idx="2455" formatCode="General">
                  <c:v>0.17694824483671506</c:v>
                </c:pt>
                <c:pt idx="2456" formatCode="General">
                  <c:v>0.17789884522941629</c:v>
                </c:pt>
                <c:pt idx="2457" formatCode="General">
                  <c:v>0.17616117496180297</c:v>
                </c:pt>
                <c:pt idx="2458" formatCode="General">
                  <c:v>0.17631960563375387</c:v>
                </c:pt>
                <c:pt idx="2459" formatCode="General">
                  <c:v>0.17726409182132655</c:v>
                </c:pt>
                <c:pt idx="2460" formatCode="General">
                  <c:v>0.17616117262412478</c:v>
                </c:pt>
                <c:pt idx="2461" formatCode="General">
                  <c:v>0.17616117496180297</c:v>
                </c:pt>
                <c:pt idx="2462" formatCode="General">
                  <c:v>0.17553151672419609</c:v>
                </c:pt>
                <c:pt idx="2463" formatCode="General">
                  <c:v>0.17553355011813354</c:v>
                </c:pt>
                <c:pt idx="2464" formatCode="General">
                  <c:v>0.17600375864914261</c:v>
                </c:pt>
                <c:pt idx="2465" formatCode="General">
                  <c:v>0.17334499087731062</c:v>
                </c:pt>
                <c:pt idx="2466" formatCode="General">
                  <c:v>0.17132601788106144</c:v>
                </c:pt>
                <c:pt idx="2467" formatCode="General">
                  <c:v>0.16916582779366188</c:v>
                </c:pt>
                <c:pt idx="2468" formatCode="General">
                  <c:v>0.16778759125882742</c:v>
                </c:pt>
                <c:pt idx="2469" formatCode="General">
                  <c:v>0.16702783157510423</c:v>
                </c:pt>
                <c:pt idx="2470" formatCode="General">
                  <c:v>0.16596135176092375</c:v>
                </c:pt>
                <c:pt idx="2471" formatCode="General">
                  <c:v>0.16490190670627194</c:v>
                </c:pt>
                <c:pt idx="2472" formatCode="General">
                  <c:v>0.16399481321985787</c:v>
                </c:pt>
                <c:pt idx="2473" formatCode="General">
                  <c:v>0.16309373303930474</c:v>
                </c:pt>
                <c:pt idx="2474" formatCode="General">
                  <c:v>0.16279204009417741</c:v>
                </c:pt>
                <c:pt idx="2475" formatCode="General">
                  <c:v>0.16234300156266168</c:v>
                </c:pt>
                <c:pt idx="2476" formatCode="General">
                  <c:v>0.16159427059240331</c:v>
                </c:pt>
                <c:pt idx="2477" formatCode="General">
                  <c:v>0.1598081048323477</c:v>
                </c:pt>
                <c:pt idx="2478" formatCode="General">
                  <c:v>0.15965975663177859</c:v>
                </c:pt>
                <c:pt idx="2479" formatCode="General">
                  <c:v>0.15936505365098841</c:v>
                </c:pt>
                <c:pt idx="2480" formatCode="General">
                  <c:v>0.15892000668521691</c:v>
                </c:pt>
                <c:pt idx="2481" formatCode="General">
                  <c:v>0.15818324095588221</c:v>
                </c:pt>
                <c:pt idx="2482" formatCode="General">
                  <c:v>0.15759581185052937</c:v>
                </c:pt>
                <c:pt idx="2483" formatCode="General">
                  <c:v>0.15744647522654834</c:v>
                </c:pt>
                <c:pt idx="2484" formatCode="General">
                  <c:v>0.15685706453683188</c:v>
                </c:pt>
                <c:pt idx="2485" formatCode="General">
                  <c:v>0.15597990062890704</c:v>
                </c:pt>
                <c:pt idx="2486" formatCode="General">
                  <c:v>0.15789349193118207</c:v>
                </c:pt>
                <c:pt idx="2487" formatCode="General">
                  <c:v>0.16010480123348217</c:v>
                </c:pt>
                <c:pt idx="2488" formatCode="General">
                  <c:v>0.16129657629905902</c:v>
                </c:pt>
                <c:pt idx="2489" formatCode="General">
                  <c:v>0.16204330912391884</c:v>
                </c:pt>
                <c:pt idx="2490" formatCode="General">
                  <c:v>0.16144492449962791</c:v>
                </c:pt>
                <c:pt idx="2491" formatCode="General">
                  <c:v>0.16145193333975286</c:v>
                </c:pt>
                <c:pt idx="2492" formatCode="General">
                  <c:v>0.15965975663177864</c:v>
                </c:pt>
                <c:pt idx="2493" formatCode="General">
                  <c:v>0.15951140843121195</c:v>
                </c:pt>
                <c:pt idx="2494" formatCode="General">
                  <c:v>0.15877066295650977</c:v>
                </c:pt>
                <c:pt idx="2495" formatCode="General">
                  <c:v>0.15744448890464832</c:v>
                </c:pt>
                <c:pt idx="2496" formatCode="General">
                  <c:v>0.15685706453683188</c:v>
                </c:pt>
                <c:pt idx="2497" formatCode="General">
                  <c:v>0.1564189767929971</c:v>
                </c:pt>
                <c:pt idx="2498" formatCode="General">
                  <c:v>0.15539743021090058</c:v>
                </c:pt>
                <c:pt idx="2499" formatCode="General">
                  <c:v>0.15481496691033644</c:v>
                </c:pt>
                <c:pt idx="2500" formatCode="General">
                  <c:v>0.15350565288474249</c:v>
                </c:pt>
                <c:pt idx="2501" formatCode="General">
                  <c:v>0.15336127258091944</c:v>
                </c:pt>
                <c:pt idx="2502" formatCode="General">
                  <c:v>0.15292813166944932</c:v>
                </c:pt>
                <c:pt idx="2503" formatCode="General">
                  <c:v>0.15191746716589827</c:v>
                </c:pt>
                <c:pt idx="2504" formatCode="General">
                  <c:v>0.15148728437522846</c:v>
                </c:pt>
                <c:pt idx="2505" formatCode="General">
                  <c:v>0.15163067863878293</c:v>
                </c:pt>
                <c:pt idx="2506" formatCode="General">
                  <c:v>0.15249498838119249</c:v>
                </c:pt>
                <c:pt idx="2507" formatCode="General">
                  <c:v>0.15365201002267376</c:v>
                </c:pt>
                <c:pt idx="2508" formatCode="General">
                  <c:v>0.15510273198028604</c:v>
                </c:pt>
                <c:pt idx="2509" formatCode="General">
                  <c:v>0.15700342404831041</c:v>
                </c:pt>
                <c:pt idx="2510" formatCode="General">
                  <c:v>0.15863328919077693</c:v>
                </c:pt>
                <c:pt idx="2511" formatCode="General">
                  <c:v>0.15936306023064273</c:v>
                </c:pt>
                <c:pt idx="2512" formatCode="General">
                  <c:v>0.16084853802073559</c:v>
                </c:pt>
                <c:pt idx="2513" formatCode="General">
                  <c:v>0.16129757655225221</c:v>
                </c:pt>
                <c:pt idx="2514" formatCode="General">
                  <c:v>0.16084853802073559</c:v>
                </c:pt>
                <c:pt idx="2515" formatCode="General">
                  <c:v>0.16070018982016843</c:v>
                </c:pt>
                <c:pt idx="2516" formatCode="General">
                  <c:v>0.15995745092512245</c:v>
                </c:pt>
                <c:pt idx="2517" formatCode="General">
                  <c:v>0.15921770097855914</c:v>
                </c:pt>
                <c:pt idx="2518" formatCode="General">
                  <c:v>0.15847595761165145</c:v>
                </c:pt>
                <c:pt idx="2519" formatCode="General">
                  <c:v>0.15744548206559922</c:v>
                </c:pt>
                <c:pt idx="2520" formatCode="General">
                  <c:v>0.15656732499672427</c:v>
                </c:pt>
                <c:pt idx="2521" formatCode="General">
                  <c:v>0.15568817002620244</c:v>
                </c:pt>
                <c:pt idx="2522" formatCode="General">
                  <c:v>0.15481199453853192</c:v>
                </c:pt>
                <c:pt idx="2523" formatCode="General">
                  <c:v>0.15423051965502171</c:v>
                </c:pt>
                <c:pt idx="2524" formatCode="General">
                  <c:v>0.15437588837589941</c:v>
                </c:pt>
                <c:pt idx="2525" formatCode="General">
                  <c:v>0.15365003318856599</c:v>
                </c:pt>
                <c:pt idx="2526" formatCode="General">
                  <c:v>0.15336127258091944</c:v>
                </c:pt>
                <c:pt idx="2527" formatCode="General">
                  <c:v>0.15263936868501446</c:v>
                </c:pt>
                <c:pt idx="2528" formatCode="General">
                  <c:v>0.15235060807736744</c:v>
                </c:pt>
                <c:pt idx="2529" formatCode="General">
                  <c:v>0.15191845320616496</c:v>
                </c:pt>
                <c:pt idx="2530" formatCode="General">
                  <c:v>0.15105611554429124</c:v>
                </c:pt>
                <c:pt idx="2531" formatCode="General">
                  <c:v>0.15005530667999648</c:v>
                </c:pt>
                <c:pt idx="2532" formatCode="General">
                  <c:v>0.14948468060637207</c:v>
                </c:pt>
                <c:pt idx="2533" formatCode="General">
                  <c:v>0.14991289607664074</c:v>
                </c:pt>
                <c:pt idx="2534" formatCode="General">
                  <c:v>0.15235159411763441</c:v>
                </c:pt>
                <c:pt idx="2535" formatCode="General">
                  <c:v>0.1536510216056193</c:v>
                </c:pt>
                <c:pt idx="2536" formatCode="General">
                  <c:v>0.15539545100324481</c:v>
                </c:pt>
                <c:pt idx="2537" formatCode="General">
                  <c:v>0.15818224779493259</c:v>
                </c:pt>
                <c:pt idx="2538" formatCode="General">
                  <c:v>0.1598081048323477</c:v>
                </c:pt>
                <c:pt idx="2539" formatCode="General">
                  <c:v>0.16084754012852884</c:v>
                </c:pt>
                <c:pt idx="2540" formatCode="General">
                  <c:v>0.16040149763461831</c:v>
                </c:pt>
                <c:pt idx="2541" formatCode="General">
                  <c:v>0.16040249552682631</c:v>
                </c:pt>
                <c:pt idx="2542" formatCode="General">
                  <c:v>0.15877066295650977</c:v>
                </c:pt>
                <c:pt idx="2543" formatCode="General">
                  <c:v>0.15921570755821438</c:v>
                </c:pt>
                <c:pt idx="2544" formatCode="General">
                  <c:v>0.15818125226679344</c:v>
                </c:pt>
                <c:pt idx="2545" formatCode="General">
                  <c:v>0.15906935277799286</c:v>
                </c:pt>
                <c:pt idx="2546" formatCode="General">
                  <c:v>0.15803389959436526</c:v>
                </c:pt>
                <c:pt idx="2547" formatCode="General">
                  <c:v>0.15803389959436526</c:v>
                </c:pt>
                <c:pt idx="2548" formatCode="General">
                  <c:v>0.1571527630426395</c:v>
                </c:pt>
                <c:pt idx="2549" formatCode="General">
                  <c:v>0.15671169818630346</c:v>
                </c:pt>
                <c:pt idx="2550" formatCode="General">
                  <c:v>0.15583453190802971</c:v>
                </c:pt>
                <c:pt idx="2551" formatCode="General">
                  <c:v>0.15568817002620244</c:v>
                </c:pt>
                <c:pt idx="2552" formatCode="General">
                  <c:v>0.15495835405001118</c:v>
                </c:pt>
                <c:pt idx="2553" formatCode="General">
                  <c:v>0.15437588837589941</c:v>
                </c:pt>
                <c:pt idx="2554" formatCode="General">
                  <c:v>0.15452125709677694</c:v>
                </c:pt>
                <c:pt idx="2555" formatCode="General">
                  <c:v>0.15408515093414429</c:v>
                </c:pt>
                <c:pt idx="2556" formatCode="General">
                  <c:v>0.15220721381381094</c:v>
                </c:pt>
                <c:pt idx="2557" formatCode="General">
                  <c:v>0.15206184746972112</c:v>
                </c:pt>
                <c:pt idx="2558" formatCode="General">
                  <c:v>0.15423150807207614</c:v>
                </c:pt>
                <c:pt idx="2559" formatCode="General">
                  <c:v>0.15554181051472402</c:v>
                </c:pt>
                <c:pt idx="2560" formatCode="General">
                  <c:v>0.15774118057140799</c:v>
                </c:pt>
                <c:pt idx="2561" formatCode="General">
                  <c:v>0.15862629686849797</c:v>
                </c:pt>
                <c:pt idx="2562" formatCode="General">
                  <c:v>0.15980810483234764</c:v>
                </c:pt>
                <c:pt idx="2563" formatCode="General">
                  <c:v>0.15921570755821438</c:v>
                </c:pt>
                <c:pt idx="2564" formatCode="General">
                  <c:v>0.15980910036048607</c:v>
                </c:pt>
                <c:pt idx="2565" formatCode="General">
                  <c:v>0.15936505128692127</c:v>
                </c:pt>
                <c:pt idx="2566" formatCode="General">
                  <c:v>0.15862430581222012</c:v>
                </c:pt>
                <c:pt idx="2567" formatCode="General">
                  <c:v>0.15847695313979118</c:v>
                </c:pt>
                <c:pt idx="2568" formatCode="General">
                  <c:v>0.15803489275531502</c:v>
                </c:pt>
                <c:pt idx="2569" formatCode="General">
                  <c:v>0.15744548206559922</c:v>
                </c:pt>
                <c:pt idx="2570" formatCode="General">
                  <c:v>0.15744548206559922</c:v>
                </c:pt>
                <c:pt idx="2571" formatCode="General">
                  <c:v>0.15641897916334499</c:v>
                </c:pt>
                <c:pt idx="2572" formatCode="General">
                  <c:v>0.15510273198028604</c:v>
                </c:pt>
                <c:pt idx="2573" formatCode="General">
                  <c:v>0.15408515093414429</c:v>
                </c:pt>
                <c:pt idx="2574" formatCode="General">
                  <c:v>0.15394077063032177</c:v>
                </c:pt>
                <c:pt idx="2575" formatCode="General">
                  <c:v>0.15365102160561928</c:v>
                </c:pt>
                <c:pt idx="2576" formatCode="General">
                  <c:v>0.15292813166944932</c:v>
                </c:pt>
                <c:pt idx="2577" formatCode="General">
                  <c:v>0.15206086142945346</c:v>
                </c:pt>
                <c:pt idx="2578" formatCode="General">
                  <c:v>0.15321590386004258</c:v>
                </c:pt>
                <c:pt idx="2579" formatCode="General">
                  <c:v>0.15076932701717807</c:v>
                </c:pt>
                <c:pt idx="2580" formatCode="General">
                  <c:v>0.1500543230197954</c:v>
                </c:pt>
                <c:pt idx="2581" formatCode="General">
                  <c:v>0.15134389011167124</c:v>
                </c:pt>
                <c:pt idx="2582" formatCode="General">
                  <c:v>0.15394175904737586</c:v>
                </c:pt>
                <c:pt idx="2583" formatCode="General">
                  <c:v>0.1564249262741032</c:v>
                </c:pt>
                <c:pt idx="2584" formatCode="General">
                  <c:v>0.16010879279922741</c:v>
                </c:pt>
                <c:pt idx="2585" formatCode="General">
                  <c:v>0.16505929250980644</c:v>
                </c:pt>
                <c:pt idx="2586" formatCode="General">
                  <c:v>0.16581100541495539</c:v>
                </c:pt>
                <c:pt idx="2587" formatCode="General">
                  <c:v>0.16717716824809487</c:v>
                </c:pt>
                <c:pt idx="2588" formatCode="General">
                  <c:v>0.16641841588241205</c:v>
                </c:pt>
                <c:pt idx="2589" formatCode="General">
                  <c:v>0.16550629992354537</c:v>
                </c:pt>
                <c:pt idx="2590" formatCode="General">
                  <c:v>0.1629413861869532</c:v>
                </c:pt>
                <c:pt idx="2591" formatCode="General">
                  <c:v>0.16294438930447308</c:v>
                </c:pt>
                <c:pt idx="2592" formatCode="General">
                  <c:v>0.16279204009417741</c:v>
                </c:pt>
                <c:pt idx="2593" formatCode="General">
                  <c:v>0.16055084372739367</c:v>
                </c:pt>
                <c:pt idx="2594" formatCode="General">
                  <c:v>0.16069919192796153</c:v>
                </c:pt>
                <c:pt idx="2595" formatCode="General">
                  <c:v>0.15995745092512245</c:v>
                </c:pt>
                <c:pt idx="2596" formatCode="General">
                  <c:v>0.15906935041392445</c:v>
                </c:pt>
                <c:pt idx="2597" formatCode="General">
                  <c:v>0.15832860493922241</c:v>
                </c:pt>
                <c:pt idx="2598" formatCode="General">
                  <c:v>0.15729912255411929</c:v>
                </c:pt>
                <c:pt idx="2599" formatCode="General">
                  <c:v>0.15627162649091497</c:v>
                </c:pt>
                <c:pt idx="2600" formatCode="General">
                  <c:v>0.1546705842329649</c:v>
                </c:pt>
                <c:pt idx="2601" formatCode="General">
                  <c:v>0.15452125709677694</c:v>
                </c:pt>
                <c:pt idx="2602" formatCode="General">
                  <c:v>0.15437687679295295</c:v>
                </c:pt>
                <c:pt idx="2603" formatCode="General">
                  <c:v>0.15336127258091894</c:v>
                </c:pt>
                <c:pt idx="2604" formatCode="General">
                  <c:v>0.15423150807207614</c:v>
                </c:pt>
                <c:pt idx="2605" formatCode="General">
                  <c:v>0.15481397374618691</c:v>
                </c:pt>
                <c:pt idx="2606" formatCode="General">
                  <c:v>0.15803688381159295</c:v>
                </c:pt>
                <c:pt idx="2607" formatCode="General">
                  <c:v>0.16385448590840621</c:v>
                </c:pt>
                <c:pt idx="2608" formatCode="General">
                  <c:v>0.17196274613713286</c:v>
                </c:pt>
                <c:pt idx="2609" formatCode="General">
                  <c:v>0.18562352834126672</c:v>
                </c:pt>
                <c:pt idx="2610" formatCode="General">
                  <c:v>0.20166932379110244</c:v>
                </c:pt>
                <c:pt idx="2611" formatCode="General">
                  <c:v>0.2491251023691414</c:v>
                </c:pt>
                <c:pt idx="2612" formatCode="General">
                  <c:v>0.3449623025096355</c:v>
                </c:pt>
                <c:pt idx="2613" formatCode="General">
                  <c:v>0.46077991464786788</c:v>
                </c:pt>
                <c:pt idx="2614" formatCode="General">
                  <c:v>0.53573384534454993</c:v>
                </c:pt>
                <c:pt idx="2615" formatCode="General">
                  <c:v>0.49965607492783015</c:v>
                </c:pt>
                <c:pt idx="2616" formatCode="General">
                  <c:v>0.4361843014234244</c:v>
                </c:pt>
                <c:pt idx="2617" formatCode="General">
                  <c:v>0.38845584720386239</c:v>
                </c:pt>
                <c:pt idx="2618" formatCode="General">
                  <c:v>0.36083206528775402</c:v>
                </c:pt>
                <c:pt idx="2619" formatCode="General">
                  <c:v>0.34595033150075882</c:v>
                </c:pt>
                <c:pt idx="2620" formatCode="General">
                  <c:v>0.33261811429184912</c:v>
                </c:pt>
                <c:pt idx="2621" formatCode="General">
                  <c:v>0.32571437535489001</c:v>
                </c:pt>
                <c:pt idx="2622" formatCode="General">
                  <c:v>0.32639961135997059</c:v>
                </c:pt>
                <c:pt idx="2623" formatCode="General">
                  <c:v>0.32731675292173024</c:v>
                </c:pt>
                <c:pt idx="2624" formatCode="General">
                  <c:v>0.32594394792699682</c:v>
                </c:pt>
                <c:pt idx="2625" formatCode="General">
                  <c:v>0.32071609992502365</c:v>
                </c:pt>
                <c:pt idx="2626" formatCode="General">
                  <c:v>0.31509295953272232</c:v>
                </c:pt>
                <c:pt idx="2627" formatCode="General">
                  <c:v>0.31599265701522083</c:v>
                </c:pt>
                <c:pt idx="2628" formatCode="General">
                  <c:v>0.31936771352747029</c:v>
                </c:pt>
                <c:pt idx="2629" formatCode="General">
                  <c:v>0.33077445929358745</c:v>
                </c:pt>
                <c:pt idx="2630" formatCode="General">
                  <c:v>0.34075992643536629</c:v>
                </c:pt>
                <c:pt idx="2631" formatCode="General">
                  <c:v>0.34380773983913082</c:v>
                </c:pt>
                <c:pt idx="2632" formatCode="General">
                  <c:v>0.34357347467251881</c:v>
                </c:pt>
                <c:pt idx="2633" formatCode="General">
                  <c:v>0.34098948793263373</c:v>
                </c:pt>
                <c:pt idx="2634" formatCode="General">
                  <c:v>0.33654901253013725</c:v>
                </c:pt>
                <c:pt idx="2635" formatCode="General">
                  <c:v>0.32983510777936498</c:v>
                </c:pt>
                <c:pt idx="2636" formatCode="General">
                  <c:v>0.32389290587984754</c:v>
                </c:pt>
                <c:pt idx="2637" formatCode="General">
                  <c:v>0.31823611714502331</c:v>
                </c:pt>
                <c:pt idx="2638" formatCode="General">
                  <c:v>0.31264423206695641</c:v>
                </c:pt>
                <c:pt idx="2639" formatCode="General">
                  <c:v>0.30799241154102036</c:v>
                </c:pt>
                <c:pt idx="2640" formatCode="General">
                  <c:v>0.30403145261783371</c:v>
                </c:pt>
                <c:pt idx="2641" formatCode="General">
                  <c:v>0.29772508673929038</c:v>
                </c:pt>
                <c:pt idx="2642" formatCode="General">
                  <c:v>0.29384997924320794</c:v>
                </c:pt>
                <c:pt idx="2643" formatCode="General">
                  <c:v>0.28958893956373782</c:v>
                </c:pt>
                <c:pt idx="2644" formatCode="General">
                  <c:v>0.2853494327134643</c:v>
                </c:pt>
                <c:pt idx="2645" formatCode="General">
                  <c:v>0.2807362338456113</c:v>
                </c:pt>
                <c:pt idx="2646" formatCode="General">
                  <c:v>0.2763792850020525</c:v>
                </c:pt>
                <c:pt idx="2647" formatCode="General">
                  <c:v>0.2728793414054429</c:v>
                </c:pt>
                <c:pt idx="2648" formatCode="General">
                  <c:v>0.26920631624872127</c:v>
                </c:pt>
                <c:pt idx="2649" formatCode="General">
                  <c:v>0.26555897056574196</c:v>
                </c:pt>
                <c:pt idx="2650" formatCode="General">
                  <c:v>0.26395252240210809</c:v>
                </c:pt>
                <c:pt idx="2651" formatCode="General">
                  <c:v>0.26134731653692073</c:v>
                </c:pt>
                <c:pt idx="2652" formatCode="General">
                  <c:v>0.26274601751759225</c:v>
                </c:pt>
                <c:pt idx="2653" formatCode="General">
                  <c:v>0.26982071774565408</c:v>
                </c:pt>
                <c:pt idx="2654" formatCode="General">
                  <c:v>0.27638490107786484</c:v>
                </c:pt>
                <c:pt idx="2655" formatCode="General">
                  <c:v>0.28261765367378999</c:v>
                </c:pt>
                <c:pt idx="2656" formatCode="General">
                  <c:v>0.28387682338942111</c:v>
                </c:pt>
                <c:pt idx="2657" formatCode="General">
                  <c:v>0.28199201777759081</c:v>
                </c:pt>
                <c:pt idx="2658" formatCode="General">
                  <c:v>0.28178196843233061</c:v>
                </c:pt>
                <c:pt idx="2659" formatCode="General">
                  <c:v>0.27803714595842283</c:v>
                </c:pt>
                <c:pt idx="2660" formatCode="General">
                  <c:v>0.27555484536602132</c:v>
                </c:pt>
                <c:pt idx="2661" formatCode="General">
                  <c:v>0.27288270476927168</c:v>
                </c:pt>
                <c:pt idx="2662" formatCode="General">
                  <c:v>0.27022287779363741</c:v>
                </c:pt>
                <c:pt idx="2663" formatCode="General">
                  <c:v>0.26737762644275981</c:v>
                </c:pt>
                <c:pt idx="2664" formatCode="General">
                  <c:v>0.27248279969104855</c:v>
                </c:pt>
                <c:pt idx="2665" formatCode="General">
                  <c:v>0.29779582199898968</c:v>
                </c:pt>
                <c:pt idx="2666" formatCode="General">
                  <c:v>0.31487497189228425</c:v>
                </c:pt>
                <c:pt idx="2667" formatCode="General">
                  <c:v>0.31688541331748643</c:v>
                </c:pt>
                <c:pt idx="2668" formatCode="General">
                  <c:v>0.3214001583291145</c:v>
                </c:pt>
                <c:pt idx="2669" formatCode="General">
                  <c:v>0.337051590714607</c:v>
                </c:pt>
                <c:pt idx="2670" formatCode="General">
                  <c:v>0.35404524843301011</c:v>
                </c:pt>
                <c:pt idx="2671" formatCode="General">
                  <c:v>0.35141279054916197</c:v>
                </c:pt>
                <c:pt idx="2672" formatCode="General">
                  <c:v>0.36180115070096586</c:v>
                </c:pt>
                <c:pt idx="2673" formatCode="General">
                  <c:v>0.39102606693329517</c:v>
                </c:pt>
                <c:pt idx="2674" formatCode="General">
                  <c:v>0.41668714366646381</c:v>
                </c:pt>
                <c:pt idx="2675" formatCode="General">
                  <c:v>0.42173485443317288</c:v>
                </c:pt>
                <c:pt idx="2676" formatCode="General">
                  <c:v>0.40250945383025588</c:v>
                </c:pt>
                <c:pt idx="2677" formatCode="General">
                  <c:v>0.38711979464682827</c:v>
                </c:pt>
                <c:pt idx="2678" formatCode="General">
                  <c:v>0.37505822617646073</c:v>
                </c:pt>
                <c:pt idx="2679" formatCode="General">
                  <c:v>0.36715408799099236</c:v>
                </c:pt>
                <c:pt idx="2680" formatCode="General">
                  <c:v>0.36080943242653263</c:v>
                </c:pt>
                <c:pt idx="2681" formatCode="General">
                  <c:v>0.354525601049408</c:v>
                </c:pt>
                <c:pt idx="2682" formatCode="General">
                  <c:v>0.3660408555022574</c:v>
                </c:pt>
                <c:pt idx="2683" formatCode="General">
                  <c:v>0.40277745993851449</c:v>
                </c:pt>
                <c:pt idx="2684" formatCode="General">
                  <c:v>0.42392781787078992</c:v>
                </c:pt>
                <c:pt idx="2685" formatCode="General">
                  <c:v>0.51000956195650859</c:v>
                </c:pt>
                <c:pt idx="2686" formatCode="General">
                  <c:v>0.6784373538648667</c:v>
                </c:pt>
                <c:pt idx="2687" formatCode="General">
                  <c:v>0.76725001638855295</c:v>
                </c:pt>
                <c:pt idx="2688" formatCode="General">
                  <c:v>0.75080013811780588</c:v>
                </c:pt>
                <c:pt idx="2689" formatCode="General">
                  <c:v>0.72746033613076289</c:v>
                </c:pt>
                <c:pt idx="2690" formatCode="General">
                  <c:v>0.69873061116924062</c:v>
                </c:pt>
                <c:pt idx="2691" formatCode="General">
                  <c:v>0.68175284968448147</c:v>
                </c:pt>
                <c:pt idx="2692" formatCode="General">
                  <c:v>0.67246590474093459</c:v>
                </c:pt>
                <c:pt idx="2693" formatCode="General">
                  <c:v>0.66856830851721349</c:v>
                </c:pt>
                <c:pt idx="2694" formatCode="General">
                  <c:v>0.66856278003059533</c:v>
                </c:pt>
                <c:pt idx="2695" formatCode="General">
                  <c:v>0.66750595075385033</c:v>
                </c:pt>
                <c:pt idx="2696" formatCode="General">
                  <c:v>0.66010676369670362</c:v>
                </c:pt>
                <c:pt idx="2697" formatCode="General">
                  <c:v>0.65416444741728264</c:v>
                </c:pt>
                <c:pt idx="2698" formatCode="General">
                  <c:v>0.65309386527535462</c:v>
                </c:pt>
                <c:pt idx="2699" formatCode="General">
                  <c:v>0.64753220774494458</c:v>
                </c:pt>
                <c:pt idx="2700" formatCode="General">
                  <c:v>0.6458047276158968</c:v>
                </c:pt>
                <c:pt idx="2701" formatCode="General">
                  <c:v>0.63889886312712418</c:v>
                </c:pt>
                <c:pt idx="2702" formatCode="General">
                  <c:v>0.63819393475785402</c:v>
                </c:pt>
                <c:pt idx="2703" formatCode="General">
                  <c:v>0.62930714634064733</c:v>
                </c:pt>
                <c:pt idx="2704" formatCode="General">
                  <c:v>0.617428799427026</c:v>
                </c:pt>
                <c:pt idx="2705" formatCode="General">
                  <c:v>0.61004526940463333</c:v>
                </c:pt>
                <c:pt idx="2706" formatCode="General">
                  <c:v>0.59707283380595555</c:v>
                </c:pt>
                <c:pt idx="2707" formatCode="General">
                  <c:v>0.58754468313798847</c:v>
                </c:pt>
                <c:pt idx="2708" formatCode="General">
                  <c:v>0.57391207102962238</c:v>
                </c:pt>
                <c:pt idx="2709" formatCode="General">
                  <c:v>0.56396675700379462</c:v>
                </c:pt>
                <c:pt idx="2710" formatCode="General">
                  <c:v>0.55256247209742348</c:v>
                </c:pt>
                <c:pt idx="2711" formatCode="General">
                  <c:v>0.5416028152435769</c:v>
                </c:pt>
                <c:pt idx="2712" formatCode="General">
                  <c:v>0.53139074440451084</c:v>
                </c:pt>
                <c:pt idx="2713" formatCode="General">
                  <c:v>0.52283643282984915</c:v>
                </c:pt>
                <c:pt idx="2714" formatCode="General">
                  <c:v>0.51524499947113889</c:v>
                </c:pt>
                <c:pt idx="2715" formatCode="General">
                  <c:v>0.50475235489557568</c:v>
                </c:pt>
                <c:pt idx="2716" formatCode="General">
                  <c:v>0.49321174500952192</c:v>
                </c:pt>
                <c:pt idx="2717" formatCode="General">
                  <c:v>0.48531631035032663</c:v>
                </c:pt>
                <c:pt idx="2718" formatCode="General">
                  <c:v>0.47980927387708205</c:v>
                </c:pt>
                <c:pt idx="2719" formatCode="General">
                  <c:v>0.46777110788644932</c:v>
                </c:pt>
                <c:pt idx="2720" formatCode="General">
                  <c:v>0.46012889744692298</c:v>
                </c:pt>
                <c:pt idx="2721" formatCode="General">
                  <c:v>0.45227809971610194</c:v>
                </c:pt>
                <c:pt idx="2722" formatCode="General">
                  <c:v>0.44645161805405481</c:v>
                </c:pt>
                <c:pt idx="2723" formatCode="General">
                  <c:v>0.43765923851676214</c:v>
                </c:pt>
                <c:pt idx="2724" formatCode="General">
                  <c:v>0.43005013529953084</c:v>
                </c:pt>
                <c:pt idx="2725" formatCode="General">
                  <c:v>0.42628716927746246</c:v>
                </c:pt>
                <c:pt idx="2726" formatCode="General">
                  <c:v>0.42172002866712155</c:v>
                </c:pt>
                <c:pt idx="2727" formatCode="General">
                  <c:v>0.41772860284244318</c:v>
                </c:pt>
                <c:pt idx="2728" formatCode="General">
                  <c:v>0.41217193611349667</c:v>
                </c:pt>
                <c:pt idx="2729" formatCode="General">
                  <c:v>0.40615169798460304</c:v>
                </c:pt>
                <c:pt idx="2730" formatCode="General">
                  <c:v>0.40016575197203552</c:v>
                </c:pt>
                <c:pt idx="2731" formatCode="General">
                  <c:v>0.39527387657830487</c:v>
                </c:pt>
                <c:pt idx="2732" formatCode="General">
                  <c:v>0.38863519772853067</c:v>
                </c:pt>
                <c:pt idx="2733" formatCode="General">
                  <c:v>0.38382231425254859</c:v>
                </c:pt>
                <c:pt idx="2734" formatCode="General">
                  <c:v>0.37655550597395315</c:v>
                </c:pt>
                <c:pt idx="2735" formatCode="General">
                  <c:v>0.37035633404684826</c:v>
                </c:pt>
                <c:pt idx="2736" formatCode="General">
                  <c:v>0.36446090981077517</c:v>
                </c:pt>
                <c:pt idx="2737" formatCode="General">
                  <c:v>0.35935052280846308</c:v>
                </c:pt>
                <c:pt idx="2738" formatCode="General">
                  <c:v>0.35644938217000532</c:v>
                </c:pt>
                <c:pt idx="2739" formatCode="General">
                  <c:v>0.35045446703067373</c:v>
                </c:pt>
                <c:pt idx="2740" formatCode="General">
                  <c:v>0.34546409983487297</c:v>
                </c:pt>
                <c:pt idx="2741" formatCode="General">
                  <c:v>0.34099656226656638</c:v>
                </c:pt>
                <c:pt idx="2742" formatCode="General">
                  <c:v>0.33608282849077337</c:v>
                </c:pt>
                <c:pt idx="2743" formatCode="General">
                  <c:v>0.33214491576544619</c:v>
                </c:pt>
                <c:pt idx="2744" formatCode="General">
                  <c:v>0.32548363628949672</c:v>
                </c:pt>
                <c:pt idx="2745" formatCode="General">
                  <c:v>0.32275550591657781</c:v>
                </c:pt>
                <c:pt idx="2746" formatCode="General">
                  <c:v>0.31890741966677932</c:v>
                </c:pt>
                <c:pt idx="2747" formatCode="General">
                  <c:v>0.31531788390334908</c:v>
                </c:pt>
                <c:pt idx="2748" formatCode="General">
                  <c:v>0.31375497823414294</c:v>
                </c:pt>
                <c:pt idx="2749" formatCode="General">
                  <c:v>0.31308252478205228</c:v>
                </c:pt>
                <c:pt idx="2750" formatCode="General">
                  <c:v>0.31019548902213917</c:v>
                </c:pt>
                <c:pt idx="2751" formatCode="General">
                  <c:v>0.30755062818074624</c:v>
                </c:pt>
                <c:pt idx="2752" formatCode="General">
                  <c:v>0.30315481598032046</c:v>
                </c:pt>
                <c:pt idx="2753" formatCode="General">
                  <c:v>0.30206360885492173</c:v>
                </c:pt>
                <c:pt idx="2754" formatCode="General">
                  <c:v>0.29902173050213643</c:v>
                </c:pt>
                <c:pt idx="2755" formatCode="General">
                  <c:v>0.29793852636824858</c:v>
                </c:pt>
                <c:pt idx="2756" formatCode="General">
                  <c:v>0.30162643589180738</c:v>
                </c:pt>
                <c:pt idx="2757" formatCode="General">
                  <c:v>0.30909280380739967</c:v>
                </c:pt>
                <c:pt idx="2758" formatCode="General">
                  <c:v>0.31846568527557439</c:v>
                </c:pt>
                <c:pt idx="2759" formatCode="General">
                  <c:v>0.32094218190156426</c:v>
                </c:pt>
                <c:pt idx="2760" formatCode="General">
                  <c:v>0.32185000707036404</c:v>
                </c:pt>
                <c:pt idx="2761" formatCode="General">
                  <c:v>0.33214374039968836</c:v>
                </c:pt>
                <c:pt idx="2762" formatCode="General">
                  <c:v>0.33654548865497413</c:v>
                </c:pt>
                <c:pt idx="2763" formatCode="General">
                  <c:v>0.33958388806969686</c:v>
                </c:pt>
                <c:pt idx="2764" formatCode="General">
                  <c:v>0.33307374222490493</c:v>
                </c:pt>
                <c:pt idx="2765" formatCode="General">
                  <c:v>0.32005987293472887</c:v>
                </c:pt>
                <c:pt idx="2766" formatCode="General">
                  <c:v>0.30845944622265753</c:v>
                </c:pt>
                <c:pt idx="2767" formatCode="General">
                  <c:v>0.3014152936682219</c:v>
                </c:pt>
                <c:pt idx="2768" formatCode="General">
                  <c:v>0.2968587527264378</c:v>
                </c:pt>
                <c:pt idx="2769" formatCode="General">
                  <c:v>0.29192438756660666</c:v>
                </c:pt>
                <c:pt idx="2770" formatCode="General">
                  <c:v>0.2872466685397998</c:v>
                </c:pt>
                <c:pt idx="2771" formatCode="General">
                  <c:v>0.28408687273468058</c:v>
                </c:pt>
                <c:pt idx="2772" formatCode="General">
                  <c:v>0.27990055084458942</c:v>
                </c:pt>
                <c:pt idx="2773" formatCode="General">
                  <c:v>0.2780337736216143</c:v>
                </c:pt>
                <c:pt idx="2774" formatCode="General">
                  <c:v>0.27617261247586411</c:v>
                </c:pt>
                <c:pt idx="2775" formatCode="General">
                  <c:v>0.27472816199099193</c:v>
                </c:pt>
                <c:pt idx="2776" formatCode="General">
                  <c:v>0.27349823487269986</c:v>
                </c:pt>
                <c:pt idx="2777" formatCode="General">
                  <c:v>0.27022511254952614</c:v>
                </c:pt>
                <c:pt idx="2778" formatCode="General">
                  <c:v>0.26778536439369238</c:v>
                </c:pt>
                <c:pt idx="2779" formatCode="General">
                  <c:v>0.26515902953573123</c:v>
                </c:pt>
                <c:pt idx="2780" formatCode="General">
                  <c:v>0.26234718261751161</c:v>
                </c:pt>
                <c:pt idx="2781" formatCode="General">
                  <c:v>0.25977847657116149</c:v>
                </c:pt>
                <c:pt idx="2782" formatCode="General">
                  <c:v>0.25796439393854942</c:v>
                </c:pt>
                <c:pt idx="2783" formatCode="General">
                  <c:v>0.25756887516029792</c:v>
                </c:pt>
                <c:pt idx="2784" formatCode="General">
                  <c:v>0.25461022155813623</c:v>
                </c:pt>
                <c:pt idx="2785" formatCode="General">
                  <c:v>0.25225697627646432</c:v>
                </c:pt>
                <c:pt idx="2786" formatCode="General">
                  <c:v>0.25069695146151505</c:v>
                </c:pt>
                <c:pt idx="2787" formatCode="General">
                  <c:v>0.24817234369832791</c:v>
                </c:pt>
                <c:pt idx="2788" formatCode="General">
                  <c:v>0.24547410918662277</c:v>
                </c:pt>
                <c:pt idx="2789" formatCode="General">
                  <c:v>0.24432491045844371</c:v>
                </c:pt>
                <c:pt idx="2790" formatCode="General">
                  <c:v>0.24240883954177503</c:v>
                </c:pt>
                <c:pt idx="2791" formatCode="General">
                  <c:v>0.23955873905399971</c:v>
                </c:pt>
                <c:pt idx="2792" formatCode="General">
                  <c:v>0.23842152683994342</c:v>
                </c:pt>
                <c:pt idx="2793" formatCode="General">
                  <c:v>0.23672495000026073</c:v>
                </c:pt>
                <c:pt idx="2794" formatCode="General">
                  <c:v>0.23484806414150194</c:v>
                </c:pt>
                <c:pt idx="2795" formatCode="General">
                  <c:v>0.231122442809155</c:v>
                </c:pt>
                <c:pt idx="2796" formatCode="General">
                  <c:v>0.22872076184186121</c:v>
                </c:pt>
                <c:pt idx="2797" formatCode="General">
                  <c:v>0.22780068372924869</c:v>
                </c:pt>
                <c:pt idx="2798" formatCode="General">
                  <c:v>0.22724885356285376</c:v>
                </c:pt>
                <c:pt idx="2799" formatCode="General">
                  <c:v>0.22853502400380737</c:v>
                </c:pt>
                <c:pt idx="2800" formatCode="General">
                  <c:v>0.22670132323836378</c:v>
                </c:pt>
                <c:pt idx="2801" formatCode="General">
                  <c:v>0.22469477731632739</c:v>
                </c:pt>
                <c:pt idx="2802" formatCode="General">
                  <c:v>0.22432438970759241</c:v>
                </c:pt>
                <c:pt idx="2803" formatCode="General">
                  <c:v>0.22160388271449391</c:v>
                </c:pt>
                <c:pt idx="2804" formatCode="General">
                  <c:v>0.22160281288724021</c:v>
                </c:pt>
                <c:pt idx="2805" formatCode="General">
                  <c:v>0.22016093277780141</c:v>
                </c:pt>
                <c:pt idx="2806" formatCode="General">
                  <c:v>0.2196219633500244</c:v>
                </c:pt>
                <c:pt idx="2807" formatCode="General">
                  <c:v>0.21836472157912823</c:v>
                </c:pt>
                <c:pt idx="2808" formatCode="General">
                  <c:v>0.21747034894796749</c:v>
                </c:pt>
                <c:pt idx="2809" formatCode="General">
                  <c:v>0.21639880619943658</c:v>
                </c:pt>
                <c:pt idx="2810" formatCode="General">
                  <c:v>0.21497930330440018</c:v>
                </c:pt>
                <c:pt idx="2811" formatCode="General">
                  <c:v>0.21374015026394991</c:v>
                </c:pt>
                <c:pt idx="2812" formatCode="General">
                  <c:v>0.2098846994549757</c:v>
                </c:pt>
                <c:pt idx="2813" formatCode="General">
                  <c:v>0.21215301645673121</c:v>
                </c:pt>
                <c:pt idx="2814" formatCode="General">
                  <c:v>0.20934368893607541</c:v>
                </c:pt>
                <c:pt idx="2815" formatCode="General">
                  <c:v>0.20812359592715465</c:v>
                </c:pt>
                <c:pt idx="2816" formatCode="General">
                  <c:v>0.20742866066708746</c:v>
                </c:pt>
                <c:pt idx="2817" formatCode="General">
                  <c:v>0.20587111331812988</c:v>
                </c:pt>
                <c:pt idx="2818" formatCode="General">
                  <c:v>0.20552522407147236</c:v>
                </c:pt>
                <c:pt idx="2819" formatCode="General">
                  <c:v>0.20397399025601581</c:v>
                </c:pt>
                <c:pt idx="2820" formatCode="General">
                  <c:v>0.20311767328709945</c:v>
                </c:pt>
                <c:pt idx="2821" formatCode="General">
                  <c:v>0.20225821566959171</c:v>
                </c:pt>
                <c:pt idx="2822" formatCode="General">
                  <c:v>0.20157589136068577</c:v>
                </c:pt>
                <c:pt idx="2823" formatCode="General">
                  <c:v>0.20038522618689741</c:v>
                </c:pt>
                <c:pt idx="2824" formatCode="General">
                  <c:v>0.19987478694398067</c:v>
                </c:pt>
                <c:pt idx="2825" formatCode="General">
                  <c:v>0.1990299856639739</c:v>
                </c:pt>
                <c:pt idx="2826" formatCode="General">
                  <c:v>0.19784454336363408</c:v>
                </c:pt>
                <c:pt idx="2827" formatCode="General">
                  <c:v>0.19615806991526688</c:v>
                </c:pt>
                <c:pt idx="2828" formatCode="General">
                  <c:v>0.19649453033039219</c:v>
                </c:pt>
                <c:pt idx="2829" formatCode="General">
                  <c:v>0.19532160445038627</c:v>
                </c:pt>
                <c:pt idx="2830" formatCode="General">
                  <c:v>0.19448409903136593</c:v>
                </c:pt>
                <c:pt idx="2831" formatCode="General">
                  <c:v>0.19331845051373472</c:v>
                </c:pt>
                <c:pt idx="2832" formatCode="General">
                  <c:v>0.19165798514867252</c:v>
                </c:pt>
                <c:pt idx="2833" formatCode="General">
                  <c:v>0.19066522927226906</c:v>
                </c:pt>
                <c:pt idx="2834" formatCode="General">
                  <c:v>0.19116108839048274</c:v>
                </c:pt>
                <c:pt idx="2835" formatCode="General">
                  <c:v>0.18967765001002251</c:v>
                </c:pt>
                <c:pt idx="2836" formatCode="General">
                  <c:v>0.18852857592228769</c:v>
                </c:pt>
                <c:pt idx="2837" formatCode="General">
                  <c:v>0.18803788181988718</c:v>
                </c:pt>
                <c:pt idx="2838" formatCode="General">
                  <c:v>0.18607924671379314</c:v>
                </c:pt>
                <c:pt idx="2839" formatCode="General">
                  <c:v>0.18559061861975168</c:v>
                </c:pt>
                <c:pt idx="2840" formatCode="General">
                  <c:v>0.18445597640073771</c:v>
                </c:pt>
                <c:pt idx="2841" formatCode="General">
                  <c:v>0.18429550064663291</c:v>
                </c:pt>
                <c:pt idx="2842" formatCode="General">
                  <c:v>0.18348695172686569</c:v>
                </c:pt>
                <c:pt idx="2843" formatCode="General">
                  <c:v>0.18526658203692137</c:v>
                </c:pt>
                <c:pt idx="2844" formatCode="General">
                  <c:v>0.1906704058864265</c:v>
                </c:pt>
                <c:pt idx="2845" formatCode="General">
                  <c:v>0.20212196372354665</c:v>
                </c:pt>
                <c:pt idx="2846" formatCode="General">
                  <c:v>0.21731449077274212</c:v>
                </c:pt>
                <c:pt idx="2847" formatCode="General">
                  <c:v>0.22541945263732893</c:v>
                </c:pt>
                <c:pt idx="2848" formatCode="General">
                  <c:v>0.22178960915072293</c:v>
                </c:pt>
                <c:pt idx="2849" formatCode="General">
                  <c:v>0.21269301219266795</c:v>
                </c:pt>
                <c:pt idx="2850" formatCode="General">
                  <c:v>0.20449807351387247</c:v>
                </c:pt>
                <c:pt idx="2851" formatCode="General">
                  <c:v>0.20038417930480582</c:v>
                </c:pt>
                <c:pt idx="2852" formatCode="General">
                  <c:v>0.20157589136068568</c:v>
                </c:pt>
                <c:pt idx="2853" formatCode="General">
                  <c:v>0.21360223193219163</c:v>
                </c:pt>
                <c:pt idx="2854" formatCode="General">
                  <c:v>0.24490175563619204</c:v>
                </c:pt>
                <c:pt idx="2855" formatCode="General">
                  <c:v>0.28543759945738184</c:v>
                </c:pt>
                <c:pt idx="2856" formatCode="General">
                  <c:v>0.33415653267672585</c:v>
                </c:pt>
                <c:pt idx="2857" formatCode="General">
                  <c:v>0.37980703860601667</c:v>
                </c:pt>
                <c:pt idx="2858" formatCode="General">
                  <c:v>0.34770959903389642</c:v>
                </c:pt>
                <c:pt idx="2859" formatCode="General">
                  <c:v>0.31313912722977222</c:v>
                </c:pt>
                <c:pt idx="2860" formatCode="General">
                  <c:v>0.293227843183748</c:v>
                </c:pt>
                <c:pt idx="2861" formatCode="General">
                  <c:v>0.28033978185595543</c:v>
                </c:pt>
                <c:pt idx="2862" formatCode="General">
                  <c:v>0.27308601168838981</c:v>
                </c:pt>
                <c:pt idx="2863" formatCode="General">
                  <c:v>0.27124390660419329</c:v>
                </c:pt>
                <c:pt idx="2864" formatCode="General">
                  <c:v>0.2671798884390183</c:v>
                </c:pt>
                <c:pt idx="2865" formatCode="General">
                  <c:v>0.26394918825764924</c:v>
                </c:pt>
                <c:pt idx="2866" formatCode="General">
                  <c:v>0.26536011518180275</c:v>
                </c:pt>
                <c:pt idx="2867" formatCode="General">
                  <c:v>0.27003746015244667</c:v>
                </c:pt>
                <c:pt idx="2868" formatCode="General">
                  <c:v>0.29516935821278928</c:v>
                </c:pt>
                <c:pt idx="2869" formatCode="General">
                  <c:v>0.296863314066519</c:v>
                </c:pt>
                <c:pt idx="2870" formatCode="General">
                  <c:v>0.2904302431808149</c:v>
                </c:pt>
                <c:pt idx="2871" formatCode="General">
                  <c:v>0.29427801614039162</c:v>
                </c:pt>
                <c:pt idx="2872" formatCode="General">
                  <c:v>0.29492063913901112</c:v>
                </c:pt>
                <c:pt idx="2873" formatCode="General">
                  <c:v>0.29022020278122718</c:v>
                </c:pt>
                <c:pt idx="2874" formatCode="General">
                  <c:v>0.2859784521542415</c:v>
                </c:pt>
                <c:pt idx="2875" formatCode="General">
                  <c:v>0.28324554451956074</c:v>
                </c:pt>
                <c:pt idx="2876" formatCode="General">
                  <c:v>0.28157079273250513</c:v>
                </c:pt>
                <c:pt idx="2877" formatCode="General">
                  <c:v>0.2811540775865598</c:v>
                </c:pt>
                <c:pt idx="2878" formatCode="General">
                  <c:v>0.28094628319087367</c:v>
                </c:pt>
                <c:pt idx="2879" formatCode="General">
                  <c:v>0.2811540775865598</c:v>
                </c:pt>
                <c:pt idx="2880" formatCode="General">
                  <c:v>0.28115745665026054</c:v>
                </c:pt>
                <c:pt idx="2881" formatCode="General">
                  <c:v>0.27969388280346785</c:v>
                </c:pt>
                <c:pt idx="2882" formatCode="General">
                  <c:v>0.28115182263698824</c:v>
                </c:pt>
                <c:pt idx="2883" formatCode="General">
                  <c:v>0.28199202001666301</c:v>
                </c:pt>
                <c:pt idx="2884" formatCode="General">
                  <c:v>0.28178084207776388</c:v>
                </c:pt>
                <c:pt idx="2885" formatCode="General">
                  <c:v>0.28303662376930588</c:v>
                </c:pt>
                <c:pt idx="2886" formatCode="General">
                  <c:v>0.28241099011217985</c:v>
                </c:pt>
                <c:pt idx="2887" formatCode="General">
                  <c:v>0.28345672469889782</c:v>
                </c:pt>
                <c:pt idx="2888" formatCode="General">
                  <c:v>0.28282657442404796</c:v>
                </c:pt>
                <c:pt idx="2889" formatCode="General">
                  <c:v>0.28157079273250507</c:v>
                </c:pt>
                <c:pt idx="2890" formatCode="General">
                  <c:v>0.28178197291184254</c:v>
                </c:pt>
                <c:pt idx="2891" formatCode="General">
                  <c:v>0.28094628319087367</c:v>
                </c:pt>
                <c:pt idx="2892" formatCode="General">
                  <c:v>0.2813618719822516</c:v>
                </c:pt>
                <c:pt idx="2893" formatCode="General">
                  <c:v>0.27990505402102961</c:v>
                </c:pt>
                <c:pt idx="2894" formatCode="General">
                  <c:v>0.27927716765752386</c:v>
                </c:pt>
                <c:pt idx="2895" formatCode="General">
                  <c:v>0.27906937326183656</c:v>
                </c:pt>
                <c:pt idx="2896" formatCode="General">
                  <c:v>0.27761930669973844</c:v>
                </c:pt>
                <c:pt idx="2897" formatCode="General">
                  <c:v>0.27741151454728918</c:v>
                </c:pt>
                <c:pt idx="2898" formatCode="General">
                  <c:v>0.27575814779722641</c:v>
                </c:pt>
                <c:pt idx="2899" formatCode="General">
                  <c:v>0.2736992980542548</c:v>
                </c:pt>
                <c:pt idx="2900" formatCode="General">
                  <c:v>0.27288046103026936</c:v>
                </c:pt>
                <c:pt idx="2901" formatCode="General">
                  <c:v>0.2716494097992363</c:v>
                </c:pt>
                <c:pt idx="2902" formatCode="General">
                  <c:v>0.27022176041494911</c:v>
                </c:pt>
                <c:pt idx="2903" formatCode="General">
                  <c:v>0.27042618920357137</c:v>
                </c:pt>
                <c:pt idx="2904" formatCode="General">
                  <c:v>0.27001733162632624</c:v>
                </c:pt>
                <c:pt idx="2905" formatCode="General">
                  <c:v>0.26677437625195038</c:v>
                </c:pt>
                <c:pt idx="2906" formatCode="General">
                  <c:v>0.26535788716880593</c:v>
                </c:pt>
                <c:pt idx="2907" formatCode="General">
                  <c:v>0.26414916102332026</c:v>
                </c:pt>
                <c:pt idx="2908" formatCode="General">
                  <c:v>0.26234385297594748</c:v>
                </c:pt>
                <c:pt idx="2909" formatCode="General">
                  <c:v>0.26154617867132929</c:v>
                </c:pt>
                <c:pt idx="2910" formatCode="General">
                  <c:v>0.25915647638695732</c:v>
                </c:pt>
                <c:pt idx="2911" formatCode="General">
                  <c:v>0.25736890690386316</c:v>
                </c:pt>
                <c:pt idx="2912" formatCode="General">
                  <c:v>0.25579346177428297</c:v>
                </c:pt>
                <c:pt idx="2913" formatCode="General">
                  <c:v>0.25480797981955222</c:v>
                </c:pt>
                <c:pt idx="2914" formatCode="General">
                  <c:v>0.25148245159571531</c:v>
                </c:pt>
                <c:pt idx="2915" formatCode="General">
                  <c:v>0.24914460856050499</c:v>
                </c:pt>
                <c:pt idx="2916" formatCode="General">
                  <c:v>0.24604980111832786</c:v>
                </c:pt>
                <c:pt idx="2917" formatCode="General">
                  <c:v>0.24336250586422994</c:v>
                </c:pt>
                <c:pt idx="2918" formatCode="General">
                  <c:v>0.24240883727434759</c:v>
                </c:pt>
                <c:pt idx="2919" formatCode="General">
                  <c:v>0.24031469916904796</c:v>
                </c:pt>
                <c:pt idx="2920" formatCode="General">
                  <c:v>0.23861269123542644</c:v>
                </c:pt>
                <c:pt idx="2921" formatCode="General">
                  <c:v>0.23729084056215477</c:v>
                </c:pt>
                <c:pt idx="2922" formatCode="General">
                  <c:v>0.23578325658918667</c:v>
                </c:pt>
                <c:pt idx="2923" formatCode="General">
                  <c:v>0.23428543541775326</c:v>
                </c:pt>
                <c:pt idx="2924" formatCode="General">
                  <c:v>0.2341018600183396</c:v>
                </c:pt>
                <c:pt idx="2925" formatCode="General">
                  <c:v>0.23149392531375565</c:v>
                </c:pt>
                <c:pt idx="2926" formatCode="General">
                  <c:v>0.22964191662206634</c:v>
                </c:pt>
                <c:pt idx="2927" formatCode="General">
                  <c:v>0.22927474762417113</c:v>
                </c:pt>
                <c:pt idx="2928" formatCode="General">
                  <c:v>0.22651666434863166</c:v>
                </c:pt>
                <c:pt idx="2929" formatCode="General">
                  <c:v>0.22578447513441041</c:v>
                </c:pt>
                <c:pt idx="2930" formatCode="General">
                  <c:v>0.22432868042845988</c:v>
                </c:pt>
                <c:pt idx="2931" formatCode="General">
                  <c:v>0.22324112682440991</c:v>
                </c:pt>
                <c:pt idx="2932" formatCode="General">
                  <c:v>0.22160388271449391</c:v>
                </c:pt>
                <c:pt idx="2933" formatCode="General">
                  <c:v>0.22070096974801218</c:v>
                </c:pt>
                <c:pt idx="2934" formatCode="General">
                  <c:v>0.21962516597525081</c:v>
                </c:pt>
                <c:pt idx="2935" formatCode="General">
                  <c:v>0.21711920447773936</c:v>
                </c:pt>
                <c:pt idx="2936" formatCode="General">
                  <c:v>0.21622269904860469</c:v>
                </c:pt>
                <c:pt idx="2937" formatCode="General">
                  <c:v>0.2156869276743392</c:v>
                </c:pt>
                <c:pt idx="2938" formatCode="General">
                  <c:v>0.21321074981122107</c:v>
                </c:pt>
                <c:pt idx="2939" formatCode="General">
                  <c:v>0.21004390462699513</c:v>
                </c:pt>
                <c:pt idx="2940" formatCode="General">
                  <c:v>0.20673583068484491</c:v>
                </c:pt>
                <c:pt idx="2941" formatCode="General">
                  <c:v>0.20552732934929641</c:v>
                </c:pt>
                <c:pt idx="2942" formatCode="General">
                  <c:v>0.20415008819385089</c:v>
                </c:pt>
                <c:pt idx="2943" formatCode="General">
                  <c:v>0.20191757695618434</c:v>
                </c:pt>
                <c:pt idx="2944" formatCode="General">
                  <c:v>0.20072481801821312</c:v>
                </c:pt>
                <c:pt idx="2945" formatCode="General">
                  <c:v>0.2000456297417304</c:v>
                </c:pt>
                <c:pt idx="2946" formatCode="General">
                  <c:v>0.19834871285339151</c:v>
                </c:pt>
                <c:pt idx="2947" formatCode="General">
                  <c:v>0.19801121017240775</c:v>
                </c:pt>
                <c:pt idx="2948" formatCode="General">
                  <c:v>0.19632682125575804</c:v>
                </c:pt>
                <c:pt idx="2949" formatCode="General">
                  <c:v>0.19632994574161888</c:v>
                </c:pt>
                <c:pt idx="2950" formatCode="General">
                  <c:v>0.19515389537575387</c:v>
                </c:pt>
                <c:pt idx="2951" formatCode="General">
                  <c:v>0.19481847722648923</c:v>
                </c:pt>
                <c:pt idx="2952" formatCode="General">
                  <c:v>0.19398616926400633</c:v>
                </c:pt>
                <c:pt idx="2953" formatCode="General">
                  <c:v>0.19248510491127521</c:v>
                </c:pt>
                <c:pt idx="2954" formatCode="General">
                  <c:v>0.19199132107301356</c:v>
                </c:pt>
                <c:pt idx="2955" formatCode="General">
                  <c:v>0.1914913160281807</c:v>
                </c:pt>
                <c:pt idx="2956" formatCode="General">
                  <c:v>0.19050063311508686</c:v>
                </c:pt>
                <c:pt idx="2957" formatCode="General">
                  <c:v>0.18902029838547477</c:v>
                </c:pt>
                <c:pt idx="2958" formatCode="General">
                  <c:v>0.18852754291810747</c:v>
                </c:pt>
                <c:pt idx="2959" formatCode="General">
                  <c:v>0.18803582045492195</c:v>
                </c:pt>
                <c:pt idx="2960" formatCode="General">
                  <c:v>0.18640431165483218</c:v>
                </c:pt>
                <c:pt idx="2961" formatCode="General">
                  <c:v>0.18510302120819339</c:v>
                </c:pt>
                <c:pt idx="2962" formatCode="General">
                  <c:v>0.18380995995148899</c:v>
                </c:pt>
                <c:pt idx="2963" formatCode="General">
                  <c:v>0.17996358820453751</c:v>
                </c:pt>
                <c:pt idx="2964" formatCode="General">
                  <c:v>0.17821265180980594</c:v>
                </c:pt>
                <c:pt idx="2965" formatCode="General">
                  <c:v>0.17648922463100294</c:v>
                </c:pt>
                <c:pt idx="2966" formatCode="General">
                  <c:v>0.17492725714788224</c:v>
                </c:pt>
                <c:pt idx="2967" formatCode="General">
                  <c:v>0.17443978118808123</c:v>
                </c:pt>
                <c:pt idx="2968" formatCode="General">
                  <c:v>0.17271940410854156</c:v>
                </c:pt>
                <c:pt idx="2969" formatCode="General">
                  <c:v>0.17209888443572707</c:v>
                </c:pt>
                <c:pt idx="2970" formatCode="General">
                  <c:v>0.17132298184140374</c:v>
                </c:pt>
                <c:pt idx="2971" formatCode="General">
                  <c:v>0.17179623811724826</c:v>
                </c:pt>
                <c:pt idx="2972" formatCode="General">
                  <c:v>0.17085986911653564</c:v>
                </c:pt>
                <c:pt idx="2973" formatCode="General">
                  <c:v>0.16993667266803072</c:v>
                </c:pt>
                <c:pt idx="2974" formatCode="General">
                  <c:v>0.16840103857271574</c:v>
                </c:pt>
                <c:pt idx="2975" formatCode="General">
                  <c:v>0.1676372519717329</c:v>
                </c:pt>
                <c:pt idx="2976" formatCode="General">
                  <c:v>0.16717918288417391</c:v>
                </c:pt>
                <c:pt idx="2977" formatCode="General">
                  <c:v>0.16656775255540301</c:v>
                </c:pt>
                <c:pt idx="2978" formatCode="General">
                  <c:v>0.16596034679485194</c:v>
                </c:pt>
                <c:pt idx="2979" formatCode="General">
                  <c:v>0.16550529495747496</c:v>
                </c:pt>
                <c:pt idx="2980" formatCode="General">
                  <c:v>0.16490090174020094</c:v>
                </c:pt>
                <c:pt idx="2981" formatCode="General">
                  <c:v>0.16399681844212832</c:v>
                </c:pt>
                <c:pt idx="2982" formatCode="General">
                  <c:v>0.1638484726025454</c:v>
                </c:pt>
                <c:pt idx="2983" formatCode="General">
                  <c:v>0.16234200130946821</c:v>
                </c:pt>
                <c:pt idx="2984" formatCode="General">
                  <c:v>0.16144592475282102</c:v>
                </c:pt>
                <c:pt idx="2985" formatCode="General">
                  <c:v>0.1602541473262572</c:v>
                </c:pt>
                <c:pt idx="2986" formatCode="General">
                  <c:v>0.15818324095588221</c:v>
                </c:pt>
                <c:pt idx="2987" formatCode="General">
                  <c:v>0.15760277344593421</c:v>
                </c:pt>
                <c:pt idx="2988" formatCode="General">
                  <c:v>0.15481298532913362</c:v>
                </c:pt>
                <c:pt idx="2989" formatCode="General">
                  <c:v>0.15121134227469413</c:v>
                </c:pt>
                <c:pt idx="2990" formatCode="General">
                  <c:v>0.15265319463007609</c:v>
                </c:pt>
                <c:pt idx="2991" formatCode="General">
                  <c:v>0.15105907128502491</c:v>
                </c:pt>
                <c:pt idx="2992" formatCode="General">
                  <c:v>0.15076932701717802</c:v>
                </c:pt>
                <c:pt idx="2993" formatCode="General">
                  <c:v>0.15076932701717802</c:v>
                </c:pt>
                <c:pt idx="2994" formatCode="General">
                  <c:v>0.15019574996295079</c:v>
                </c:pt>
                <c:pt idx="2995" formatCode="General">
                  <c:v>0.14962610754952671</c:v>
                </c:pt>
                <c:pt idx="2996" formatCode="General">
                  <c:v>0.14976851815288331</c:v>
                </c:pt>
                <c:pt idx="2997" formatCode="General">
                  <c:v>0.14919887573945864</c:v>
                </c:pt>
                <c:pt idx="2998" formatCode="General">
                  <c:v>0.14962709120972728</c:v>
                </c:pt>
                <c:pt idx="2999" formatCode="General">
                  <c:v>0.15048253849006493</c:v>
                </c:pt>
                <c:pt idx="3000" formatCode="General">
                  <c:v>0.15019673362315136</c:v>
                </c:pt>
                <c:pt idx="3001" formatCode="General">
                  <c:v>0.14991191241644047</c:v>
                </c:pt>
                <c:pt idx="3002" formatCode="General">
                  <c:v>0.1503401278867085</c:v>
                </c:pt>
                <c:pt idx="3003" formatCode="General">
                  <c:v>0.15076932701717802</c:v>
                </c:pt>
                <c:pt idx="3004" formatCode="General">
                  <c:v>0.15599278089713223</c:v>
                </c:pt>
                <c:pt idx="3005" formatCode="General">
                  <c:v>0.16798321270601629</c:v>
                </c:pt>
                <c:pt idx="3006" formatCode="General">
                  <c:v>0.1866008193860153</c:v>
                </c:pt>
                <c:pt idx="3007" formatCode="General">
                  <c:v>0.20245737725658056</c:v>
                </c:pt>
                <c:pt idx="3008" formatCode="General">
                  <c:v>0.21767412982527323</c:v>
                </c:pt>
                <c:pt idx="3009" formatCode="General">
                  <c:v>0.23401039031677953</c:v>
                </c:pt>
                <c:pt idx="3010" formatCode="General">
                  <c:v>0.28753170696066432</c:v>
                </c:pt>
                <c:pt idx="3011" formatCode="General">
                  <c:v>0.34481789895039738</c:v>
                </c:pt>
                <c:pt idx="3012" formatCode="General">
                  <c:v>0.37268221066222301</c:v>
                </c:pt>
                <c:pt idx="3013" formatCode="General">
                  <c:v>0.42373257582901425</c:v>
                </c:pt>
                <c:pt idx="3014" formatCode="General">
                  <c:v>0.46782937085935988</c:v>
                </c:pt>
                <c:pt idx="3015" formatCode="General">
                  <c:v>0.48127688179626338</c:v>
                </c:pt>
                <c:pt idx="3016" formatCode="General">
                  <c:v>0.45569145283787754</c:v>
                </c:pt>
                <c:pt idx="3017" formatCode="General">
                  <c:v>0.42551890000492437</c:v>
                </c:pt>
                <c:pt idx="3018" formatCode="General">
                  <c:v>0.39711446269397743</c:v>
                </c:pt>
                <c:pt idx="3019" formatCode="General">
                  <c:v>0.37656876213531676</c:v>
                </c:pt>
                <c:pt idx="3020" formatCode="General">
                  <c:v>0.36397340102556813</c:v>
                </c:pt>
                <c:pt idx="3021" formatCode="General">
                  <c:v>0.35645295031428342</c:v>
                </c:pt>
                <c:pt idx="3022" formatCode="General">
                  <c:v>0.35286097804635513</c:v>
                </c:pt>
                <c:pt idx="3023" formatCode="General">
                  <c:v>0.34926070740510617</c:v>
                </c:pt>
                <c:pt idx="3024" formatCode="General">
                  <c:v>0.3468850215122064</c:v>
                </c:pt>
                <c:pt idx="3025" formatCode="General">
                  <c:v>0.34569954258095875</c:v>
                </c:pt>
                <c:pt idx="3026" formatCode="General">
                  <c:v>0.3435746544667011</c:v>
                </c:pt>
                <c:pt idx="3027" formatCode="General">
                  <c:v>0.34122375309924463</c:v>
                </c:pt>
                <c:pt idx="3028" formatCode="General">
                  <c:v>0.33794638041559388</c:v>
                </c:pt>
                <c:pt idx="3029" formatCode="General">
                  <c:v>0.33677975382158482</c:v>
                </c:pt>
                <c:pt idx="3030" formatCode="General">
                  <c:v>0.33515046928079723</c:v>
                </c:pt>
                <c:pt idx="3031" formatCode="General">
                  <c:v>0.33283481108253388</c:v>
                </c:pt>
                <c:pt idx="3032" formatCode="General">
                  <c:v>0.33075575325759898</c:v>
                </c:pt>
                <c:pt idx="3033" formatCode="General">
                  <c:v>0.32891796621661767</c:v>
                </c:pt>
                <c:pt idx="3034" formatCode="General">
                  <c:v>0.32594162160441376</c:v>
                </c:pt>
                <c:pt idx="3035" formatCode="General">
                  <c:v>0.32389290365851836</c:v>
                </c:pt>
                <c:pt idx="3036" formatCode="General">
                  <c:v>0.31981059663409589</c:v>
                </c:pt>
                <c:pt idx="3037" formatCode="General">
                  <c:v>0.31643787756148728</c:v>
                </c:pt>
                <c:pt idx="3038" formatCode="General">
                  <c:v>0.31375035893816777</c:v>
                </c:pt>
                <c:pt idx="3039" formatCode="General">
                  <c:v>0.31019318716588867</c:v>
                </c:pt>
                <c:pt idx="3040" formatCode="General">
                  <c:v>0.30997403301826987</c:v>
                </c:pt>
                <c:pt idx="3041" formatCode="General">
                  <c:v>0.30798435727310386</c:v>
                </c:pt>
                <c:pt idx="3042" formatCode="General">
                  <c:v>0.30402801097490362</c:v>
                </c:pt>
                <c:pt idx="3043" formatCode="General">
                  <c:v>0.30162529165065743</c:v>
                </c:pt>
                <c:pt idx="3044" formatCode="General">
                  <c:v>0.30141071670362235</c:v>
                </c:pt>
                <c:pt idx="3045" formatCode="General">
                  <c:v>0.29923516789972332</c:v>
                </c:pt>
                <c:pt idx="3046" formatCode="General">
                  <c:v>0.29728792493184542</c:v>
                </c:pt>
                <c:pt idx="3047" formatCode="General">
                  <c:v>0.29707219905195886</c:v>
                </c:pt>
                <c:pt idx="3048" formatCode="General">
                  <c:v>0.29535208866493751</c:v>
                </c:pt>
                <c:pt idx="3049" formatCode="General">
                  <c:v>0.29256360240544282</c:v>
                </c:pt>
                <c:pt idx="3050" formatCode="General">
                  <c:v>0.28873173269883029</c:v>
                </c:pt>
                <c:pt idx="3051" formatCode="General">
                  <c:v>0.28661086185817503</c:v>
                </c:pt>
                <c:pt idx="3052" formatCode="General">
                  <c:v>0.28408574413967463</c:v>
                </c:pt>
                <c:pt idx="3053" formatCode="General">
                  <c:v>0.28472154634449648</c:v>
                </c:pt>
                <c:pt idx="3054" formatCode="General">
                  <c:v>0.29364449795362702</c:v>
                </c:pt>
                <c:pt idx="3055" formatCode="General">
                  <c:v>0.31894124705326432</c:v>
                </c:pt>
                <c:pt idx="3056" formatCode="General">
                  <c:v>0.38546239906177726</c:v>
                </c:pt>
                <c:pt idx="3057" formatCode="General">
                  <c:v>0.39964805692018385</c:v>
                </c:pt>
                <c:pt idx="3058" formatCode="General">
                  <c:v>0.41755176385484333</c:v>
                </c:pt>
                <c:pt idx="3059" formatCode="General">
                  <c:v>0.43089159520434894</c:v>
                </c:pt>
                <c:pt idx="3060" formatCode="General">
                  <c:v>0.41534435939830033</c:v>
                </c:pt>
                <c:pt idx="3061" formatCode="General">
                  <c:v>0.39993071059506652</c:v>
                </c:pt>
                <c:pt idx="3062" formatCode="General">
                  <c:v>0.39784283495566447</c:v>
                </c:pt>
                <c:pt idx="3063" formatCode="General">
                  <c:v>0.39578303712266166</c:v>
                </c:pt>
                <c:pt idx="3064" formatCode="General">
                  <c:v>0.4030651413939158</c:v>
                </c:pt>
                <c:pt idx="3065" formatCode="General">
                  <c:v>0.4449360554364431</c:v>
                </c:pt>
                <c:pt idx="3066" formatCode="General">
                  <c:v>0.70375414756007704</c:v>
                </c:pt>
                <c:pt idx="3067" formatCode="General">
                  <c:v>0.90624197235427373</c:v>
                </c:pt>
                <c:pt idx="3068" formatCode="General">
                  <c:v>1.030814653739399</c:v>
                </c:pt>
                <c:pt idx="3069" formatCode="General">
                  <c:v>0.92751895685698549</c:v>
                </c:pt>
                <c:pt idx="3070" formatCode="General">
                  <c:v>0.86035309689115469</c:v>
                </c:pt>
                <c:pt idx="3071" formatCode="General">
                  <c:v>0.83610339858108174</c:v>
                </c:pt>
                <c:pt idx="3072" formatCode="General">
                  <c:v>0.83122491705568158</c:v>
                </c:pt>
                <c:pt idx="3073" formatCode="General">
                  <c:v>0.83123222472934988</c:v>
                </c:pt>
                <c:pt idx="3074" formatCode="General">
                  <c:v>0.83163364885163749</c:v>
                </c:pt>
                <c:pt idx="3075" formatCode="General">
                  <c:v>0.82638152755448113</c:v>
                </c:pt>
                <c:pt idx="3076" formatCode="General">
                  <c:v>0.8243816677425293</c:v>
                </c:pt>
                <c:pt idx="3077" formatCode="General">
                  <c:v>0.81635882347758226</c:v>
                </c:pt>
                <c:pt idx="3078" formatCode="General">
                  <c:v>0.80677105970592555</c:v>
                </c:pt>
                <c:pt idx="3079" formatCode="General">
                  <c:v>0.79018667628351358</c:v>
                </c:pt>
                <c:pt idx="3080" formatCode="General">
                  <c:v>0.77421419526437962</c:v>
                </c:pt>
                <c:pt idx="3081" formatCode="General">
                  <c:v>0.75920218199677059</c:v>
                </c:pt>
                <c:pt idx="3082" formatCode="General">
                  <c:v>0.74094997830921161</c:v>
                </c:pt>
                <c:pt idx="3083" formatCode="General">
                  <c:v>0.71964528595807531</c:v>
                </c:pt>
                <c:pt idx="3084" formatCode="General">
                  <c:v>0.70237517422503182</c:v>
                </c:pt>
                <c:pt idx="3085" formatCode="General">
                  <c:v>0.68785140762362695</c:v>
                </c:pt>
                <c:pt idx="3086" formatCode="General">
                  <c:v>0.66927607161550373</c:v>
                </c:pt>
                <c:pt idx="3087" formatCode="General">
                  <c:v>0.65275854314967596</c:v>
                </c:pt>
                <c:pt idx="3088" formatCode="General">
                  <c:v>0.63820623059999326</c:v>
                </c:pt>
                <c:pt idx="3089" formatCode="General">
                  <c:v>0.62081289413244023</c:v>
                </c:pt>
                <c:pt idx="3090" formatCode="General">
                  <c:v>0.61038476430380662</c:v>
                </c:pt>
                <c:pt idx="3091" formatCode="General">
                  <c:v>0.59641411335453842</c:v>
                </c:pt>
                <c:pt idx="3092" formatCode="General">
                  <c:v>0.5842765047856151</c:v>
                </c:pt>
                <c:pt idx="3093" formatCode="General">
                  <c:v>0.5678176520456456</c:v>
                </c:pt>
                <c:pt idx="3094" formatCode="General">
                  <c:v>0.5579280945965962</c:v>
                </c:pt>
                <c:pt idx="3095" formatCode="General">
                  <c:v>0.54628362717347712</c:v>
                </c:pt>
                <c:pt idx="3096" formatCode="General">
                  <c:v>0.53819005318734092</c:v>
                </c:pt>
                <c:pt idx="3097" formatCode="General">
                  <c:v>0.52679110102764048</c:v>
                </c:pt>
                <c:pt idx="3098" formatCode="General">
                  <c:v>0.5185794622182327</c:v>
                </c:pt>
                <c:pt idx="3099" formatCode="General">
                  <c:v>0.50922999229297761</c:v>
                </c:pt>
                <c:pt idx="3100" formatCode="General">
                  <c:v>0.49911067328256897</c:v>
                </c:pt>
                <c:pt idx="3101" formatCode="General">
                  <c:v>0.48940298159132917</c:v>
                </c:pt>
                <c:pt idx="3102" formatCode="General">
                  <c:v>0.48125775615783362</c:v>
                </c:pt>
                <c:pt idx="3103" formatCode="General">
                  <c:v>0.47319289833423067</c:v>
                </c:pt>
                <c:pt idx="3104" formatCode="General">
                  <c:v>0.46407827180535777</c:v>
                </c:pt>
                <c:pt idx="3105" formatCode="General">
                  <c:v>0.45507619422589524</c:v>
                </c:pt>
                <c:pt idx="3106" formatCode="General">
                  <c:v>0.44508016221634872</c:v>
                </c:pt>
                <c:pt idx="3107" formatCode="General">
                  <c:v>0.43848088015904041</c:v>
                </c:pt>
                <c:pt idx="3108" formatCode="General">
                  <c:v>0.42843921295112974</c:v>
                </c:pt>
                <c:pt idx="3109" formatCode="General">
                  <c:v>0.41959027969619467</c:v>
                </c:pt>
                <c:pt idx="3110" formatCode="General">
                  <c:v>0.41137883634063804</c:v>
                </c:pt>
                <c:pt idx="3111" formatCode="General">
                  <c:v>0.4051016008870873</c:v>
                </c:pt>
                <c:pt idx="3112" formatCode="General">
                  <c:v>0.40016575197203552</c:v>
                </c:pt>
                <c:pt idx="3113" formatCode="General">
                  <c:v>0.3919508939817038</c:v>
                </c:pt>
                <c:pt idx="3114" formatCode="General">
                  <c:v>0.38635362138387647</c:v>
                </c:pt>
                <c:pt idx="3115" formatCode="General">
                  <c:v>0.38230934362401048</c:v>
                </c:pt>
                <c:pt idx="3116" formatCode="General">
                  <c:v>0.37481088816910069</c:v>
                </c:pt>
                <c:pt idx="3117" formatCode="General">
                  <c:v>0.36986284668665587</c:v>
                </c:pt>
                <c:pt idx="3118" formatCode="General">
                  <c:v>0.3649460059644043</c:v>
                </c:pt>
                <c:pt idx="3119" formatCode="General">
                  <c:v>0.3605609190296965</c:v>
                </c:pt>
                <c:pt idx="3120" formatCode="General">
                  <c:v>0.35500476944318882</c:v>
                </c:pt>
                <c:pt idx="3121" formatCode="General">
                  <c:v>0.35165060394779923</c:v>
                </c:pt>
                <c:pt idx="3122" formatCode="General">
                  <c:v>0.34830948699892778</c:v>
                </c:pt>
                <c:pt idx="3123" formatCode="General">
                  <c:v>0.34287068581593838</c:v>
                </c:pt>
                <c:pt idx="3124" formatCode="General">
                  <c:v>0.34122140015588032</c:v>
                </c:pt>
                <c:pt idx="3125" formatCode="General">
                  <c:v>0.3358532647788034</c:v>
                </c:pt>
                <c:pt idx="3126" formatCode="General">
                  <c:v>0.33053085108930363</c:v>
                </c:pt>
                <c:pt idx="3127" formatCode="General">
                  <c:v>0.32685876538649533</c:v>
                </c:pt>
                <c:pt idx="3128" formatCode="General">
                  <c:v>0.32026160520361613</c:v>
                </c:pt>
                <c:pt idx="3129" formatCode="General">
                  <c:v>0.31845757092553156</c:v>
                </c:pt>
                <c:pt idx="3130" formatCode="General">
                  <c:v>0.31465352478523156</c:v>
                </c:pt>
                <c:pt idx="3131" formatCode="General">
                  <c:v>0.30777209978407605</c:v>
                </c:pt>
                <c:pt idx="3132" formatCode="General">
                  <c:v>0.30293565737818656</c:v>
                </c:pt>
                <c:pt idx="3133" formatCode="General">
                  <c:v>0.29860284307152352</c:v>
                </c:pt>
                <c:pt idx="3134" formatCode="General">
                  <c:v>0.29536007380053636</c:v>
                </c:pt>
                <c:pt idx="3135" formatCode="General">
                  <c:v>0.29277704873096233</c:v>
                </c:pt>
                <c:pt idx="3136" formatCode="General">
                  <c:v>0.28979670935074714</c:v>
                </c:pt>
                <c:pt idx="3137" formatCode="General">
                  <c:v>0.28724553546799203</c:v>
                </c:pt>
                <c:pt idx="3138" formatCode="General">
                  <c:v>0.28556287903641836</c:v>
                </c:pt>
                <c:pt idx="3139" formatCode="General">
                  <c:v>0.2815696641375004</c:v>
                </c:pt>
                <c:pt idx="3140" formatCode="General">
                  <c:v>0.27845048876755951</c:v>
                </c:pt>
                <c:pt idx="3141" formatCode="General">
                  <c:v>0.2761737343453643</c:v>
                </c:pt>
                <c:pt idx="3142" formatCode="General">
                  <c:v>0.27349374739613175</c:v>
                </c:pt>
                <c:pt idx="3143" formatCode="General">
                  <c:v>0.27206050437999396</c:v>
                </c:pt>
                <c:pt idx="3144" formatCode="General">
                  <c:v>0.26961294131621188</c:v>
                </c:pt>
                <c:pt idx="3145" formatCode="General">
                  <c:v>0.26697546189802085</c:v>
                </c:pt>
                <c:pt idx="3146" formatCode="General">
                  <c:v>0.26455132781719343</c:v>
                </c:pt>
                <c:pt idx="3147" formatCode="General">
                  <c:v>0.26334704869810094</c:v>
                </c:pt>
                <c:pt idx="3148" formatCode="General">
                  <c:v>0.26034745045632868</c:v>
                </c:pt>
                <c:pt idx="3149" formatCode="General">
                  <c:v>0.25776663567713404</c:v>
                </c:pt>
                <c:pt idx="3150" formatCode="General">
                  <c:v>0.25539573751185801</c:v>
                </c:pt>
                <c:pt idx="3151" formatCode="General">
                  <c:v>0.25382470560441672</c:v>
                </c:pt>
                <c:pt idx="3152" formatCode="General">
                  <c:v>0.2514747651609604</c:v>
                </c:pt>
                <c:pt idx="3153" formatCode="General">
                  <c:v>0.24952912929792798</c:v>
                </c:pt>
                <c:pt idx="3154" formatCode="General">
                  <c:v>0.24585972701765005</c:v>
                </c:pt>
                <c:pt idx="3155" formatCode="General">
                  <c:v>0.24261528401732554</c:v>
                </c:pt>
                <c:pt idx="3156" formatCode="General">
                  <c:v>0.23697240812489218</c:v>
                </c:pt>
                <c:pt idx="3157" formatCode="General">
                  <c:v>0.23335565589517734</c:v>
                </c:pt>
                <c:pt idx="3158" formatCode="General">
                  <c:v>0.23001447807302841</c:v>
                </c:pt>
                <c:pt idx="3159" formatCode="General">
                  <c:v>0.22672498259762974</c:v>
                </c:pt>
                <c:pt idx="3160" formatCode="General">
                  <c:v>0.22560303713627541</c:v>
                </c:pt>
                <c:pt idx="3161" formatCode="General">
                  <c:v>0.22432653620840437</c:v>
                </c:pt>
                <c:pt idx="3162" formatCode="General">
                  <c:v>0.22250786322340937</c:v>
                </c:pt>
                <c:pt idx="3163" formatCode="General">
                  <c:v>0.2219656888835109</c:v>
                </c:pt>
                <c:pt idx="3164" formatCode="General">
                  <c:v>0.22070096974801218</c:v>
                </c:pt>
                <c:pt idx="3165" formatCode="General">
                  <c:v>0.21980019643603896</c:v>
                </c:pt>
                <c:pt idx="3166" formatCode="General">
                  <c:v>0.21782895249175721</c:v>
                </c:pt>
                <c:pt idx="3167" formatCode="General">
                  <c:v>0.21639880619943658</c:v>
                </c:pt>
                <c:pt idx="3168" formatCode="General">
                  <c:v>0.21515328452215263</c:v>
                </c:pt>
                <c:pt idx="3169" formatCode="General">
                  <c:v>0.21409131075933993</c:v>
                </c:pt>
                <c:pt idx="3170" formatCode="General">
                  <c:v>0.21373696594659974</c:v>
                </c:pt>
                <c:pt idx="3171" formatCode="General">
                  <c:v>0.21162361829513487</c:v>
                </c:pt>
                <c:pt idx="3172" formatCode="General">
                  <c:v>0.21109634148435069</c:v>
                </c:pt>
                <c:pt idx="3173" formatCode="General">
                  <c:v>0.21004601909571721</c:v>
                </c:pt>
                <c:pt idx="3174" formatCode="General">
                  <c:v>0.20917074776044906</c:v>
                </c:pt>
                <c:pt idx="3175" formatCode="General">
                  <c:v>0.20743182433150001</c:v>
                </c:pt>
                <c:pt idx="3176" formatCode="General">
                  <c:v>0.20690877645816041</c:v>
                </c:pt>
                <c:pt idx="3177" formatCode="General">
                  <c:v>0.2050074451403702</c:v>
                </c:pt>
                <c:pt idx="3178" formatCode="General">
                  <c:v>0.20345831200050676</c:v>
                </c:pt>
                <c:pt idx="3179" formatCode="General">
                  <c:v>0.20242905846734194</c:v>
                </c:pt>
                <c:pt idx="3180" formatCode="General">
                  <c:v>0.19919873469754071</c:v>
                </c:pt>
                <c:pt idx="3181" formatCode="General">
                  <c:v>0.19701120006803621</c:v>
                </c:pt>
                <c:pt idx="3182" formatCode="General">
                  <c:v>0.19498722856698186</c:v>
                </c:pt>
                <c:pt idx="3183" formatCode="General">
                  <c:v>0.19315074375326627</c:v>
                </c:pt>
                <c:pt idx="3184" formatCode="General">
                  <c:v>0.19282052074637535</c:v>
                </c:pt>
                <c:pt idx="3185" formatCode="General">
                  <c:v>0.19166005811198206</c:v>
                </c:pt>
                <c:pt idx="3186" formatCode="General">
                  <c:v>0.19099649223330123</c:v>
                </c:pt>
                <c:pt idx="3187" formatCode="General">
                  <c:v>0.18967661700584232</c:v>
                </c:pt>
                <c:pt idx="3188" formatCode="General">
                  <c:v>0.18902443967629845</c:v>
                </c:pt>
                <c:pt idx="3189" formatCode="General">
                  <c:v>0.18705856658853706</c:v>
                </c:pt>
                <c:pt idx="3190" formatCode="General">
                  <c:v>0.1878763823535472</c:v>
                </c:pt>
                <c:pt idx="3191" formatCode="General">
                  <c:v>0.18689500111383794</c:v>
                </c:pt>
                <c:pt idx="3192" formatCode="General">
                  <c:v>0.18607924671379314</c:v>
                </c:pt>
                <c:pt idx="3193" formatCode="General">
                  <c:v>0.18478001298356914</c:v>
                </c:pt>
                <c:pt idx="3194" formatCode="General">
                  <c:v>0.18429549831974651</c:v>
                </c:pt>
                <c:pt idx="3195" formatCode="General">
                  <c:v>0.18332647364587301</c:v>
                </c:pt>
                <c:pt idx="3196" formatCode="General">
                  <c:v>0.18332647364587298</c:v>
                </c:pt>
                <c:pt idx="3197" formatCode="General">
                  <c:v>0.18108079722517872</c:v>
                </c:pt>
                <c:pt idx="3198" formatCode="General">
                  <c:v>0.18012099984459171</c:v>
                </c:pt>
                <c:pt idx="3199" formatCode="General">
                  <c:v>0.17932372561635887</c:v>
                </c:pt>
                <c:pt idx="3200" formatCode="General">
                  <c:v>0.17868795083869299</c:v>
                </c:pt>
                <c:pt idx="3201" formatCode="General">
                  <c:v>0.17631756990213823</c:v>
                </c:pt>
                <c:pt idx="3202" formatCode="General">
                  <c:v>0.17443775013460691</c:v>
                </c:pt>
                <c:pt idx="3203" formatCode="General">
                  <c:v>0.17287580138655437</c:v>
                </c:pt>
                <c:pt idx="3204" formatCode="General">
                  <c:v>0.1713290445332537</c:v>
                </c:pt>
                <c:pt idx="3205" formatCode="General">
                  <c:v>0.17057334699091589</c:v>
                </c:pt>
                <c:pt idx="3206" formatCode="General">
                  <c:v>0.16764329352507046</c:v>
                </c:pt>
                <c:pt idx="3207" formatCode="General">
                  <c:v>0.16748288341248194</c:v>
                </c:pt>
                <c:pt idx="3208" formatCode="General">
                  <c:v>0.16535494861150687</c:v>
                </c:pt>
                <c:pt idx="3209" formatCode="General">
                  <c:v>0.16520560723161068</c:v>
                </c:pt>
                <c:pt idx="3210" formatCode="General">
                  <c:v>0.16535494861150687</c:v>
                </c:pt>
                <c:pt idx="3211" formatCode="General">
                  <c:v>0.16505225069730342</c:v>
                </c:pt>
                <c:pt idx="3212" formatCode="General">
                  <c:v>0.16309173253291995</c:v>
                </c:pt>
                <c:pt idx="3213" formatCode="General">
                  <c:v>0.16280005390642341</c:v>
                </c:pt>
                <c:pt idx="3214" formatCode="General">
                  <c:v>0.16204330912391884</c:v>
                </c:pt>
                <c:pt idx="3215" formatCode="General">
                  <c:v>0.16219465572307867</c:v>
                </c:pt>
                <c:pt idx="3216" formatCode="General">
                  <c:v>0.16114623231407821</c:v>
                </c:pt>
                <c:pt idx="3217" formatCode="General">
                  <c:v>0.16055084372739362</c:v>
                </c:pt>
                <c:pt idx="3218" formatCode="General">
                  <c:v>0.16070118771237527</c:v>
                </c:pt>
                <c:pt idx="3219" formatCode="General">
                  <c:v>0.15980910036048612</c:v>
                </c:pt>
                <c:pt idx="3220" formatCode="General">
                  <c:v>0.1598081048323477</c:v>
                </c:pt>
                <c:pt idx="3221" formatCode="General">
                  <c:v>0.15906835488578544</c:v>
                </c:pt>
                <c:pt idx="3222" formatCode="General">
                  <c:v>0.15685905085873192</c:v>
                </c:pt>
                <c:pt idx="3223" formatCode="General">
                  <c:v>0.1564199723242953</c:v>
                </c:pt>
                <c:pt idx="3224" formatCode="General">
                  <c:v>0.15568717923560052</c:v>
                </c:pt>
                <c:pt idx="3225" formatCode="General">
                  <c:v>0.15510372277088769</c:v>
                </c:pt>
                <c:pt idx="3226" formatCode="General">
                  <c:v>0.1528005235311149</c:v>
                </c:pt>
                <c:pt idx="3227" formatCode="General">
                  <c:v>0.15034406252419114</c:v>
                </c:pt>
                <c:pt idx="3228" formatCode="General">
                  <c:v>0.14735636700040974</c:v>
                </c:pt>
                <c:pt idx="3229" formatCode="General">
                  <c:v>0.14622884794833996</c:v>
                </c:pt>
                <c:pt idx="3230" formatCode="General">
                  <c:v>0.14482531769335055</c:v>
                </c:pt>
                <c:pt idx="3231" formatCode="General">
                  <c:v>0.14468975214660559</c:v>
                </c:pt>
                <c:pt idx="3232" formatCode="General">
                  <c:v>0.14357882161131139</c:v>
                </c:pt>
                <c:pt idx="3233" formatCode="General">
                  <c:v>0.14343836398005946</c:v>
                </c:pt>
                <c:pt idx="3234" formatCode="General">
                  <c:v>0.14329693943726446</c:v>
                </c:pt>
                <c:pt idx="3235" formatCode="General">
                  <c:v>0.14357005226431518</c:v>
                </c:pt>
                <c:pt idx="3236" formatCode="General">
                  <c:v>0.14343057832775569</c:v>
                </c:pt>
                <c:pt idx="3237" formatCode="General">
                  <c:v>0.14329305260383804</c:v>
                </c:pt>
                <c:pt idx="3238" formatCode="General">
                  <c:v>0.14329207849751721</c:v>
                </c:pt>
                <c:pt idx="3239" formatCode="General">
                  <c:v>0.14329207849751721</c:v>
                </c:pt>
                <c:pt idx="3240" formatCode="General">
                  <c:v>0.14315357866727857</c:v>
                </c:pt>
                <c:pt idx="3241" formatCode="General">
                  <c:v>0.14315357866727857</c:v>
                </c:pt>
                <c:pt idx="3242" formatCode="General">
                  <c:v>0.14315357866727857</c:v>
                </c:pt>
                <c:pt idx="3243" formatCode="General">
                  <c:v>0.14273807917656345</c:v>
                </c:pt>
                <c:pt idx="3244" formatCode="General">
                  <c:v>0.14232257968584644</c:v>
                </c:pt>
                <c:pt idx="3245" formatCode="General">
                  <c:v>0.14190902361360877</c:v>
                </c:pt>
                <c:pt idx="3246" formatCode="General">
                  <c:v>0.14190708019513265</c:v>
                </c:pt>
                <c:pt idx="3247" formatCode="General">
                  <c:v>0.14135599600189341</c:v>
                </c:pt>
                <c:pt idx="3248" formatCode="General">
                  <c:v>0.14108191146913221</c:v>
                </c:pt>
                <c:pt idx="3249" formatCode="General">
                  <c:v>0.13998652823946939</c:v>
                </c:pt>
                <c:pt idx="3250" formatCode="General">
                  <c:v>0.13822672930880037</c:v>
                </c:pt>
                <c:pt idx="3251" formatCode="General">
                  <c:v>0.13550712224148445</c:v>
                </c:pt>
                <c:pt idx="3252" formatCode="General">
                  <c:v>0.13390313349774599</c:v>
                </c:pt>
                <c:pt idx="3253" formatCode="General">
                  <c:v>0.1315144171779957</c:v>
                </c:pt>
                <c:pt idx="3254" formatCode="General">
                  <c:v>0.13111821471183771</c:v>
                </c:pt>
                <c:pt idx="3255" formatCode="General">
                  <c:v>0.13098837838627117</c:v>
                </c:pt>
                <c:pt idx="3256" formatCode="General">
                  <c:v>0.13086904030043844</c:v>
                </c:pt>
                <c:pt idx="3257" formatCode="General">
                  <c:v>0.1296976222045976</c:v>
                </c:pt>
                <c:pt idx="3258" formatCode="General">
                  <c:v>0.13059408557685387</c:v>
                </c:pt>
                <c:pt idx="3259" formatCode="General">
                  <c:v>0.13046138234345994</c:v>
                </c:pt>
                <c:pt idx="3260" formatCode="General">
                  <c:v>0.13085471790179068</c:v>
                </c:pt>
                <c:pt idx="3261" formatCode="General">
                  <c:v>0.13059217592011357</c:v>
                </c:pt>
                <c:pt idx="3262" formatCode="General">
                  <c:v>0.13085471790179068</c:v>
                </c:pt>
                <c:pt idx="3263" formatCode="General">
                  <c:v>0.13046042751509099</c:v>
                </c:pt>
                <c:pt idx="3264" formatCode="General">
                  <c:v>0.13019788553341324</c:v>
                </c:pt>
                <c:pt idx="3265" formatCode="General">
                  <c:v>0.1298064572052624</c:v>
                </c:pt>
                <c:pt idx="3266" formatCode="General">
                  <c:v>0.13006709195675939</c:v>
                </c:pt>
                <c:pt idx="3267" formatCode="General">
                  <c:v>0.13019788553341324</c:v>
                </c:pt>
                <c:pt idx="3268" formatCode="General">
                  <c:v>0.13257415034362185</c:v>
                </c:pt>
                <c:pt idx="3269" formatCode="General">
                  <c:v>0.13944222198687256</c:v>
                </c:pt>
                <c:pt idx="3270" formatCode="General">
                  <c:v>0.14287657900680137</c:v>
                </c:pt>
                <c:pt idx="3271" formatCode="General">
                  <c:v>0.1390306117444865</c:v>
                </c:pt>
                <c:pt idx="3272" formatCode="General">
                  <c:v>0.1345685787031396</c:v>
                </c:pt>
                <c:pt idx="3273" formatCode="General">
                  <c:v>0.13524171334443374</c:v>
                </c:pt>
                <c:pt idx="3274" formatCode="General">
                  <c:v>0.14068095158633409</c:v>
                </c:pt>
                <c:pt idx="3275" formatCode="General">
                  <c:v>0.15412366341058437</c:v>
                </c:pt>
                <c:pt idx="3276" formatCode="General">
                  <c:v>0.16174561719156241</c:v>
                </c:pt>
                <c:pt idx="3277" formatCode="General">
                  <c:v>0.15482486531252374</c:v>
                </c:pt>
                <c:pt idx="3278" formatCode="General">
                  <c:v>0.15646881905173252</c:v>
                </c:pt>
                <c:pt idx="3279" formatCode="General">
                  <c:v>0.19024693672008924</c:v>
                </c:pt>
                <c:pt idx="3280" formatCode="General">
                  <c:v>0.21268770652667046</c:v>
                </c:pt>
                <c:pt idx="3281" formatCode="General">
                  <c:v>0.20330111322004663</c:v>
                </c:pt>
                <c:pt idx="3282" formatCode="General">
                  <c:v>0.19449138564064841</c:v>
                </c:pt>
                <c:pt idx="3283" formatCode="General">
                  <c:v>0.22282533743055086</c:v>
                </c:pt>
                <c:pt idx="3284" formatCode="General">
                  <c:v>0.22897641236708641</c:v>
                </c:pt>
                <c:pt idx="3285" formatCode="General">
                  <c:v>0.20195953276785991</c:v>
                </c:pt>
                <c:pt idx="3286" formatCode="General">
                  <c:v>0.18723451185127274</c:v>
                </c:pt>
                <c:pt idx="3287" formatCode="General">
                  <c:v>0.17696250429769991</c:v>
                </c:pt>
                <c:pt idx="3288" formatCode="General">
                  <c:v>0.16917188109804657</c:v>
                </c:pt>
                <c:pt idx="3289" formatCode="General">
                  <c:v>0.16475055539423342</c:v>
                </c:pt>
                <c:pt idx="3290" formatCode="General">
                  <c:v>0.16099888200571696</c:v>
                </c:pt>
                <c:pt idx="3291" formatCode="General">
                  <c:v>0.15788754008288541</c:v>
                </c:pt>
                <c:pt idx="3292" formatCode="General">
                  <c:v>0.1553964394202994</c:v>
                </c:pt>
                <c:pt idx="3293" formatCode="General">
                  <c:v>0.15292714325239581</c:v>
                </c:pt>
                <c:pt idx="3294" formatCode="General">
                  <c:v>0.15091370732100146</c:v>
                </c:pt>
                <c:pt idx="3295" formatCode="General">
                  <c:v>0.14976950181308329</c:v>
                </c:pt>
                <c:pt idx="3296" formatCode="General">
                  <c:v>0.14891503580956181</c:v>
                </c:pt>
                <c:pt idx="3297" formatCode="General">
                  <c:v>0.14721493767386834</c:v>
                </c:pt>
                <c:pt idx="3298" formatCode="General">
                  <c:v>0.14608937401178049</c:v>
                </c:pt>
                <c:pt idx="3299" formatCode="General">
                  <c:v>0.14385777187109391</c:v>
                </c:pt>
                <c:pt idx="3300" formatCode="General">
                  <c:v>0.14136764450259517</c:v>
                </c:pt>
                <c:pt idx="3301" formatCode="General">
                  <c:v>0.14163202395313162</c:v>
                </c:pt>
                <c:pt idx="3302" formatCode="General">
                  <c:v>0.14054245415670782</c:v>
                </c:pt>
                <c:pt idx="3303" formatCode="General">
                  <c:v>0.13822767454275686</c:v>
                </c:pt>
                <c:pt idx="3304" formatCode="General">
                  <c:v>0.13848147097329921</c:v>
                </c:pt>
                <c:pt idx="3305" formatCode="General">
                  <c:v>0.13753039380889431</c:v>
                </c:pt>
                <c:pt idx="3306" formatCode="General">
                  <c:v>0.13698899067380571</c:v>
                </c:pt>
                <c:pt idx="3307" formatCode="General">
                  <c:v>0.13698802617716732</c:v>
                </c:pt>
                <c:pt idx="3308" formatCode="General">
                  <c:v>0.13671780685794294</c:v>
                </c:pt>
                <c:pt idx="3309" formatCode="General">
                  <c:v>0.13644951653199702</c:v>
                </c:pt>
                <c:pt idx="3310" formatCode="General">
                  <c:v>0.13698899067380571</c:v>
                </c:pt>
                <c:pt idx="3311" formatCode="General">
                  <c:v>0.13644951653199702</c:v>
                </c:pt>
                <c:pt idx="3312" formatCode="General">
                  <c:v>0.13631392462406422</c:v>
                </c:pt>
                <c:pt idx="3313" formatCode="General">
                  <c:v>0.13604466980147958</c:v>
                </c:pt>
                <c:pt idx="3314" formatCode="General">
                  <c:v>0.13550616015630929</c:v>
                </c:pt>
                <c:pt idx="3315" formatCode="General">
                  <c:v>0.13537153274501587</c:v>
                </c:pt>
                <c:pt idx="3316" formatCode="General">
                  <c:v>0.13510324000760671</c:v>
                </c:pt>
                <c:pt idx="3317" formatCode="General">
                  <c:v>0.1349695746814899</c:v>
                </c:pt>
                <c:pt idx="3318" formatCode="General">
                  <c:v>0.13510324000760671</c:v>
                </c:pt>
                <c:pt idx="3319" formatCode="General">
                  <c:v>0.13456953837314631</c:v>
                </c:pt>
                <c:pt idx="3320" formatCode="General">
                  <c:v>0.13363579801142292</c:v>
                </c:pt>
                <c:pt idx="3321" formatCode="General">
                  <c:v>0.13323480445199296</c:v>
                </c:pt>
                <c:pt idx="3322" formatCode="General">
                  <c:v>0.13243952776641854</c:v>
                </c:pt>
                <c:pt idx="3323" formatCode="General">
                  <c:v>0.12994870143110138</c:v>
                </c:pt>
                <c:pt idx="3324" formatCode="General">
                  <c:v>0.12746644913085634</c:v>
                </c:pt>
                <c:pt idx="3325" formatCode="General">
                  <c:v>0.12617278237439469</c:v>
                </c:pt>
                <c:pt idx="3326" formatCode="General">
                  <c:v>0.12540133022745506</c:v>
                </c:pt>
                <c:pt idx="3327" formatCode="General">
                  <c:v>0.12350390269588092</c:v>
                </c:pt>
                <c:pt idx="3328" formatCode="General">
                  <c:v>0.12299210606830126</c:v>
                </c:pt>
                <c:pt idx="3329" formatCode="General">
                  <c:v>0.12450761475912318</c:v>
                </c:pt>
                <c:pt idx="3330" formatCode="General">
                  <c:v>0.12386978662380428</c:v>
                </c:pt>
                <c:pt idx="3331" formatCode="General">
                  <c:v>0.12399678519170459</c:v>
                </c:pt>
                <c:pt idx="3332" formatCode="General">
                  <c:v>0.12425362006169324</c:v>
                </c:pt>
                <c:pt idx="3333" formatCode="General">
                  <c:v>0.12399678519170459</c:v>
                </c:pt>
                <c:pt idx="3334" formatCode="General">
                  <c:v>0.12386978662380428</c:v>
                </c:pt>
                <c:pt idx="3335" formatCode="General">
                  <c:v>0.12399584009309852</c:v>
                </c:pt>
                <c:pt idx="3336" formatCode="General">
                  <c:v>0.12412283866099866</c:v>
                </c:pt>
                <c:pt idx="3337" formatCode="General">
                  <c:v>0.12386884152519828</c:v>
                </c:pt>
                <c:pt idx="3338" formatCode="General">
                  <c:v>0.12374184295729856</c:v>
                </c:pt>
                <c:pt idx="3339" formatCode="General">
                  <c:v>0.12374184295729854</c:v>
                </c:pt>
                <c:pt idx="3340" formatCode="General">
                  <c:v>0.12298173686230432</c:v>
                </c:pt>
                <c:pt idx="3341" formatCode="General">
                  <c:v>0.12260074115860435</c:v>
                </c:pt>
                <c:pt idx="3342" formatCode="General">
                  <c:v>0.12272679707030081</c:v>
                </c:pt>
                <c:pt idx="3343" formatCode="General">
                  <c:v>0.12209651751181805</c:v>
                </c:pt>
                <c:pt idx="3344" formatCode="General">
                  <c:v>0.12197046160012111</c:v>
                </c:pt>
                <c:pt idx="3345" formatCode="General">
                  <c:v>0.12134017959515493</c:v>
                </c:pt>
                <c:pt idx="3346" formatCode="General">
                  <c:v>0.12033924907811563</c:v>
                </c:pt>
                <c:pt idx="3347" formatCode="General">
                  <c:v>0.11886314327782074</c:v>
                </c:pt>
                <c:pt idx="3348" formatCode="General">
                  <c:v>0.11760731715140231</c:v>
                </c:pt>
                <c:pt idx="3349" formatCode="General">
                  <c:v>0.11613119910649962</c:v>
                </c:pt>
                <c:pt idx="3350" formatCode="General">
                  <c:v>0.11552058052211245</c:v>
                </c:pt>
                <c:pt idx="3351" formatCode="General">
                  <c:v>0.11407238374217855</c:v>
                </c:pt>
                <c:pt idx="3352" formatCode="General">
                  <c:v>0.11433002120390399</c:v>
                </c:pt>
                <c:pt idx="3353" formatCode="General">
                  <c:v>0.11479044329038712</c:v>
                </c:pt>
                <c:pt idx="3354" formatCode="General">
                  <c:v>0.11442723297084099</c:v>
                </c:pt>
                <c:pt idx="3355" formatCode="General">
                  <c:v>0.11478951290840855</c:v>
                </c:pt>
                <c:pt idx="3356" formatCode="General">
                  <c:v>0.1150322717309982</c:v>
                </c:pt>
                <c:pt idx="3357" formatCode="General">
                  <c:v>0.11478951290840854</c:v>
                </c:pt>
                <c:pt idx="3358" formatCode="General">
                  <c:v>0.11479044329038712</c:v>
                </c:pt>
                <c:pt idx="3359" formatCode="General">
                  <c:v>0.11466813349711392</c:v>
                </c:pt>
                <c:pt idx="3360" formatCode="General">
                  <c:v>0.114547682000157</c:v>
                </c:pt>
                <c:pt idx="3361" formatCode="General">
                  <c:v>0.11394171285802152</c:v>
                </c:pt>
                <c:pt idx="3362" formatCode="General">
                  <c:v>0.1130957686363103</c:v>
                </c:pt>
                <c:pt idx="3363" formatCode="General">
                  <c:v>0.11333667163022379</c:v>
                </c:pt>
                <c:pt idx="3364" formatCode="General">
                  <c:v>0.11345805104151843</c:v>
                </c:pt>
                <c:pt idx="3365" formatCode="General">
                  <c:v>0.11357943045281307</c:v>
                </c:pt>
                <c:pt idx="3366" formatCode="General">
                  <c:v>0.11309576863631028</c:v>
                </c:pt>
                <c:pt idx="3367" formatCode="General">
                  <c:v>0.11273441414543929</c:v>
                </c:pt>
                <c:pt idx="3368" formatCode="General">
                  <c:v>0.11249443659383671</c:v>
                </c:pt>
                <c:pt idx="3369" formatCode="General">
                  <c:v>0.11286136843696368</c:v>
                </c:pt>
                <c:pt idx="3370" formatCode="General">
                  <c:v>0.11177542938134019</c:v>
                </c:pt>
                <c:pt idx="3371" formatCode="General">
                  <c:v>0.11046525512851196</c:v>
                </c:pt>
                <c:pt idx="3372" formatCode="General">
                  <c:v>0.1094005862984811</c:v>
                </c:pt>
                <c:pt idx="3373" formatCode="General">
                  <c:v>0.10906134820922272</c:v>
                </c:pt>
                <c:pt idx="3374" formatCode="General">
                  <c:v>0.10637382179931815</c:v>
                </c:pt>
                <c:pt idx="3375" formatCode="General">
                  <c:v>0.10753782075276204</c:v>
                </c:pt>
                <c:pt idx="3376" formatCode="General">
                  <c:v>0.10717194837795864</c:v>
                </c:pt>
                <c:pt idx="3377" formatCode="General">
                  <c:v>0.10693567264106293</c:v>
                </c:pt>
                <c:pt idx="3378" formatCode="General">
                  <c:v>0.10705426826415176</c:v>
                </c:pt>
                <c:pt idx="3379" formatCode="General">
                  <c:v>0.10716920185011126</c:v>
                </c:pt>
                <c:pt idx="3380" formatCode="General">
                  <c:v>0.10775302487273118</c:v>
                </c:pt>
                <c:pt idx="3381" formatCode="General">
                  <c:v>0.10763626026820759</c:v>
                </c:pt>
                <c:pt idx="3382" formatCode="General">
                  <c:v>0.10810331868630302</c:v>
                </c:pt>
                <c:pt idx="3383" formatCode="General">
                  <c:v>0.1079865540817795</c:v>
                </c:pt>
                <c:pt idx="3384" formatCode="General">
                  <c:v>0.10810331868630302</c:v>
                </c:pt>
                <c:pt idx="3385" formatCode="General">
                  <c:v>0.1079865540817795</c:v>
                </c:pt>
                <c:pt idx="3386" formatCode="General">
                  <c:v>0.10798655408177947</c:v>
                </c:pt>
                <c:pt idx="3387" formatCode="General">
                  <c:v>0.10798655408177947</c:v>
                </c:pt>
                <c:pt idx="3388" formatCode="General">
                  <c:v>0.10810331868630302</c:v>
                </c:pt>
                <c:pt idx="3389" formatCode="General">
                  <c:v>0.10822100129021392</c:v>
                </c:pt>
                <c:pt idx="3390" formatCode="General">
                  <c:v>0.10798655408177947</c:v>
                </c:pt>
                <c:pt idx="3391" formatCode="General">
                  <c:v>0.10798655408177947</c:v>
                </c:pt>
                <c:pt idx="3392" formatCode="General">
                  <c:v>0.10798747208116523</c:v>
                </c:pt>
                <c:pt idx="3393" formatCode="General">
                  <c:v>0.10845636649803386</c:v>
                </c:pt>
                <c:pt idx="3394" formatCode="General">
                  <c:v>0.11022804895091307</c:v>
                </c:pt>
                <c:pt idx="3395" formatCode="General">
                  <c:v>0.11225538448454536</c:v>
                </c:pt>
                <c:pt idx="3396" formatCode="General">
                  <c:v>0.11406309226931614</c:v>
                </c:pt>
                <c:pt idx="3397" formatCode="General">
                  <c:v>0.11761105590539146</c:v>
                </c:pt>
                <c:pt idx="3398" formatCode="General">
                  <c:v>0.12298928054617372</c:v>
                </c:pt>
                <c:pt idx="3399" formatCode="General">
                  <c:v>0.12969187142594668</c:v>
                </c:pt>
                <c:pt idx="3400" formatCode="General">
                  <c:v>0.13821414995959674</c:v>
                </c:pt>
                <c:pt idx="3401" formatCode="General">
                  <c:v>0.14190902361360877</c:v>
                </c:pt>
                <c:pt idx="3402" formatCode="General">
                  <c:v>0.14343155243407671</c:v>
                </c:pt>
                <c:pt idx="3403" formatCode="General">
                  <c:v>0.1463722326648644</c:v>
                </c:pt>
                <c:pt idx="3404" formatCode="General">
                  <c:v>0.15615899408586481</c:v>
                </c:pt>
                <c:pt idx="3405" formatCode="General">
                  <c:v>0.16902053214094445</c:v>
                </c:pt>
                <c:pt idx="3406" formatCode="General">
                  <c:v>0.16749596913028941</c:v>
                </c:pt>
                <c:pt idx="3407" formatCode="General">
                  <c:v>0.16144692264502691</c:v>
                </c:pt>
                <c:pt idx="3408" formatCode="General">
                  <c:v>0.15965975663177864</c:v>
                </c:pt>
                <c:pt idx="3409" formatCode="General">
                  <c:v>0.15818721833405988</c:v>
                </c:pt>
                <c:pt idx="3410" formatCode="General">
                  <c:v>0.15466959581591141</c:v>
                </c:pt>
                <c:pt idx="3411" formatCode="General">
                  <c:v>0.15220721381381094</c:v>
                </c:pt>
                <c:pt idx="3412" formatCode="General">
                  <c:v>0.14948468060637213</c:v>
                </c:pt>
                <c:pt idx="3413" formatCode="General">
                  <c:v>0.1489140545327477</c:v>
                </c:pt>
                <c:pt idx="3414" formatCode="General">
                  <c:v>0.14735832716729114</c:v>
                </c:pt>
                <c:pt idx="3415" formatCode="General">
                  <c:v>0.14469363180268999</c:v>
                </c:pt>
                <c:pt idx="3416" formatCode="General">
                  <c:v>0.14357005226431518</c:v>
                </c:pt>
                <c:pt idx="3417" formatCode="General">
                  <c:v>0.14232257968584644</c:v>
                </c:pt>
                <c:pt idx="3418" formatCode="General">
                  <c:v>0.14025674034252164</c:v>
                </c:pt>
                <c:pt idx="3419" formatCode="General">
                  <c:v>0.13848534099525051</c:v>
                </c:pt>
                <c:pt idx="3420" formatCode="General">
                  <c:v>0.13671877135458119</c:v>
                </c:pt>
                <c:pt idx="3421" formatCode="General">
                  <c:v>0.13537249483019251</c:v>
                </c:pt>
                <c:pt idx="3422" formatCode="General">
                  <c:v>0.1333694294481157</c:v>
                </c:pt>
                <c:pt idx="3423" formatCode="General">
                  <c:v>0.13257223342252891</c:v>
                </c:pt>
                <c:pt idx="3424" formatCode="General">
                  <c:v>0.13177695673695489</c:v>
                </c:pt>
                <c:pt idx="3425" formatCode="General">
                  <c:v>0.13072296949676721</c:v>
                </c:pt>
                <c:pt idx="3426" formatCode="General">
                  <c:v>0.13006709195675939</c:v>
                </c:pt>
                <c:pt idx="3427" formatCode="General">
                  <c:v>0.12799716716924944</c:v>
                </c:pt>
                <c:pt idx="3428" formatCode="General">
                  <c:v>0.12915248932199441</c:v>
                </c:pt>
                <c:pt idx="3429" formatCode="General">
                  <c:v>0.12811090271781669</c:v>
                </c:pt>
                <c:pt idx="3430" formatCode="General">
                  <c:v>0.12772137919328669</c:v>
                </c:pt>
                <c:pt idx="3431" formatCode="General">
                  <c:v>0.12785217033949139</c:v>
                </c:pt>
                <c:pt idx="3432" formatCode="General">
                  <c:v>0.12746264681496144</c:v>
                </c:pt>
                <c:pt idx="3433" formatCode="General">
                  <c:v>0.12707502323315309</c:v>
                </c:pt>
                <c:pt idx="3434" formatCode="General">
                  <c:v>0.12772137919328669</c:v>
                </c:pt>
                <c:pt idx="3435" formatCode="General">
                  <c:v>0.1266883496227082</c:v>
                </c:pt>
                <c:pt idx="3436" formatCode="General">
                  <c:v>0.12707407326179268</c:v>
                </c:pt>
                <c:pt idx="3437" formatCode="General">
                  <c:v>0.12681629085482954</c:v>
                </c:pt>
                <c:pt idx="3438" formatCode="General">
                  <c:v>0.12655850844786481</c:v>
                </c:pt>
                <c:pt idx="3439" formatCode="General">
                  <c:v>0.12591499996743175</c:v>
                </c:pt>
                <c:pt idx="3440" formatCode="General">
                  <c:v>0.12668739965134684</c:v>
                </c:pt>
                <c:pt idx="3441" formatCode="General">
                  <c:v>0.12591499996743175</c:v>
                </c:pt>
                <c:pt idx="3442" formatCode="General">
                  <c:v>0.12578516122697295</c:v>
                </c:pt>
                <c:pt idx="3443" formatCode="General">
                  <c:v>0.12565721756046691</c:v>
                </c:pt>
                <c:pt idx="3444" formatCode="General">
                  <c:v>0.12438155884742665</c:v>
                </c:pt>
                <c:pt idx="3445" formatCode="General">
                  <c:v>0.12440988482533939</c:v>
                </c:pt>
                <c:pt idx="3446" formatCode="General">
                  <c:v>0.12222916466927726</c:v>
                </c:pt>
                <c:pt idx="3447" formatCode="General">
                  <c:v>0.12096295206978552</c:v>
                </c:pt>
                <c:pt idx="3448" formatCode="General">
                  <c:v>0.12083783636780904</c:v>
                </c:pt>
                <c:pt idx="3449" formatCode="General">
                  <c:v>0.12083877657752948</c:v>
                </c:pt>
                <c:pt idx="3450" formatCode="General">
                  <c:v>0.12058760496385619</c:v>
                </c:pt>
                <c:pt idx="3451" formatCode="General">
                  <c:v>0.12058760496385619</c:v>
                </c:pt>
                <c:pt idx="3452" formatCode="General">
                  <c:v>0.12058854272296211</c:v>
                </c:pt>
                <c:pt idx="3453" formatCode="General">
                  <c:v>0.1210880677717619</c:v>
                </c:pt>
                <c:pt idx="3454" formatCode="General">
                  <c:v>0.12096295206978552</c:v>
                </c:pt>
                <c:pt idx="3455" formatCode="General">
                  <c:v>0.12083783636780904</c:v>
                </c:pt>
                <c:pt idx="3456" formatCode="General">
                  <c:v>0.12071272066583306</c:v>
                </c:pt>
                <c:pt idx="3457" formatCode="General">
                  <c:v>0.12083783636780904</c:v>
                </c:pt>
                <c:pt idx="3458" formatCode="General">
                  <c:v>0.12046248926188022</c:v>
                </c:pt>
                <c:pt idx="3459" formatCode="General">
                  <c:v>0.12173344444747825</c:v>
                </c:pt>
                <c:pt idx="3460" formatCode="General">
                  <c:v>0.12058760496385619</c:v>
                </c:pt>
                <c:pt idx="3461" formatCode="General">
                  <c:v>0.12046248926188022</c:v>
                </c:pt>
                <c:pt idx="3462" formatCode="General">
                  <c:v>0.12058760496385619</c:v>
                </c:pt>
                <c:pt idx="3463" formatCode="General">
                  <c:v>0.12058760496385619</c:v>
                </c:pt>
                <c:pt idx="3464" formatCode="General">
                  <c:v>0.12021319561703282</c:v>
                </c:pt>
                <c:pt idx="3465" formatCode="General">
                  <c:v>0.12008995543326827</c:v>
                </c:pt>
                <c:pt idx="3466" formatCode="General">
                  <c:v>0.11859512886849841</c:v>
                </c:pt>
                <c:pt idx="3467" formatCode="General">
                  <c:v>0.11761012306010572</c:v>
                </c:pt>
                <c:pt idx="3468" formatCode="General">
                  <c:v>0.11637768438361792</c:v>
                </c:pt>
                <c:pt idx="3469" formatCode="General">
                  <c:v>0.11454675408581989</c:v>
                </c:pt>
                <c:pt idx="3470" formatCode="General">
                  <c:v>0.11358868238165276</c:v>
                </c:pt>
                <c:pt idx="3471" formatCode="General">
                  <c:v>0.11310039584342745</c:v>
                </c:pt>
                <c:pt idx="3472" formatCode="General">
                  <c:v>0.11261581353310482</c:v>
                </c:pt>
                <c:pt idx="3473" formatCode="General">
                  <c:v>0.1127353395877505</c:v>
                </c:pt>
                <c:pt idx="3474" formatCode="General">
                  <c:v>0.1124935111515255</c:v>
                </c:pt>
                <c:pt idx="3475" formatCode="General">
                  <c:v>0.1126139626484824</c:v>
                </c:pt>
                <c:pt idx="3476" formatCode="General">
                  <c:v>0.11309576863631028</c:v>
                </c:pt>
                <c:pt idx="3477" formatCode="General">
                  <c:v>0.11775020358880522</c:v>
                </c:pt>
                <c:pt idx="3478" formatCode="General">
                  <c:v>0.1302255778944964</c:v>
                </c:pt>
                <c:pt idx="3479" formatCode="General">
                  <c:v>0.14095408363266276</c:v>
                </c:pt>
                <c:pt idx="3480" formatCode="General">
                  <c:v>0.14807723479111684</c:v>
                </c:pt>
                <c:pt idx="3481" formatCode="General">
                  <c:v>0.15615802935052972</c:v>
                </c:pt>
                <c:pt idx="3482" formatCode="General">
                  <c:v>0.18514301244259199</c:v>
                </c:pt>
                <c:pt idx="3483" formatCode="General">
                  <c:v>0.21182513802613367</c:v>
                </c:pt>
                <c:pt idx="3484" formatCode="General">
                  <c:v>0.20503793135754594</c:v>
                </c:pt>
                <c:pt idx="3485" formatCode="General">
                  <c:v>0.22956346315178591</c:v>
                </c:pt>
                <c:pt idx="3486" formatCode="General">
                  <c:v>0.36568770882973889</c:v>
                </c:pt>
                <c:pt idx="3487" formatCode="General">
                  <c:v>0.35477721692392222</c:v>
                </c:pt>
                <c:pt idx="3488" formatCode="General">
                  <c:v>0.30479341981032476</c:v>
                </c:pt>
                <c:pt idx="3489" formatCode="General">
                  <c:v>0.27520318731261889</c:v>
                </c:pt>
                <c:pt idx="3490" formatCode="General">
                  <c:v>0.25600998805806341</c:v>
                </c:pt>
                <c:pt idx="3491" formatCode="General">
                  <c:v>0.24413919303440729</c:v>
                </c:pt>
                <c:pt idx="3492" formatCode="General">
                  <c:v>0.23616449280340254</c:v>
                </c:pt>
                <c:pt idx="3493" formatCode="General">
                  <c:v>0.2296429932916193</c:v>
                </c:pt>
                <c:pt idx="3494" formatCode="General">
                  <c:v>0.22817000606624968</c:v>
                </c:pt>
                <c:pt idx="3495" formatCode="General">
                  <c:v>0.23279410839266695</c:v>
                </c:pt>
                <c:pt idx="3496" formatCode="General">
                  <c:v>0.22982549884420594</c:v>
                </c:pt>
                <c:pt idx="3497" formatCode="General">
                  <c:v>0.22651773645865936</c:v>
                </c:pt>
                <c:pt idx="3498" formatCode="General">
                  <c:v>0.22414295170945692</c:v>
                </c:pt>
                <c:pt idx="3499" formatCode="General">
                  <c:v>0.22269251983238469</c:v>
                </c:pt>
                <c:pt idx="3500" formatCode="General">
                  <c:v>0.22232642522527402</c:v>
                </c:pt>
                <c:pt idx="3501" formatCode="General">
                  <c:v>0.22178318105812231</c:v>
                </c:pt>
                <c:pt idx="3502" formatCode="General">
                  <c:v>0.22124100671822344</c:v>
                </c:pt>
                <c:pt idx="3503" formatCode="General">
                  <c:v>0.22070203957526696</c:v>
                </c:pt>
                <c:pt idx="3504" formatCode="General">
                  <c:v>0.22088348214099598</c:v>
                </c:pt>
                <c:pt idx="3505" formatCode="General">
                  <c:v>0.22033916586381519</c:v>
                </c:pt>
                <c:pt idx="3506" formatCode="General">
                  <c:v>0.21997842952205293</c:v>
                </c:pt>
                <c:pt idx="3507" formatCode="General">
                  <c:v>0.2194405276367089</c:v>
                </c:pt>
                <c:pt idx="3508" formatCode="General">
                  <c:v>0.21944159517914377</c:v>
                </c:pt>
                <c:pt idx="3509" formatCode="General">
                  <c:v>0.21854402220757524</c:v>
                </c:pt>
                <c:pt idx="3510" formatCode="General">
                  <c:v>0.21729317654159788</c:v>
                </c:pt>
                <c:pt idx="3511" formatCode="General">
                  <c:v>0.21604446138669736</c:v>
                </c:pt>
                <c:pt idx="3512" formatCode="General">
                  <c:v>0.21464715004330759</c:v>
                </c:pt>
                <c:pt idx="3513" formatCode="General">
                  <c:v>0.21373696594659991</c:v>
                </c:pt>
                <c:pt idx="3514" formatCode="General">
                  <c:v>0.21250312086114731</c:v>
                </c:pt>
                <c:pt idx="3515" formatCode="General">
                  <c:v>0.21162255991302717</c:v>
                </c:pt>
                <c:pt idx="3516" formatCode="General">
                  <c:v>0.20726627116004298</c:v>
                </c:pt>
                <c:pt idx="3517" formatCode="General">
                  <c:v>0.20552838313819569</c:v>
                </c:pt>
                <c:pt idx="3518" formatCode="General">
                  <c:v>0.20278123131804471</c:v>
                </c:pt>
                <c:pt idx="3519" formatCode="General">
                  <c:v>0.20260095045175772</c:v>
                </c:pt>
                <c:pt idx="3520" formatCode="General">
                  <c:v>0.20140609544502874</c:v>
                </c:pt>
                <c:pt idx="3521" formatCode="General">
                  <c:v>0.20038836452389674</c:v>
                </c:pt>
                <c:pt idx="3522" formatCode="General">
                  <c:v>0.19970708479250643</c:v>
                </c:pt>
                <c:pt idx="3523" formatCode="General">
                  <c:v>0.19817996151289879</c:v>
                </c:pt>
                <c:pt idx="3524" formatCode="General">
                  <c:v>0.19750599841679084</c:v>
                </c:pt>
                <c:pt idx="3525" formatCode="General">
                  <c:v>0.19733933160801759</c:v>
                </c:pt>
                <c:pt idx="3526" formatCode="General">
                  <c:v>0.19649453033039219</c:v>
                </c:pt>
                <c:pt idx="3527" formatCode="General">
                  <c:v>0.19515285542161337</c:v>
                </c:pt>
                <c:pt idx="3528" formatCode="General">
                  <c:v>0.19515389537575387</c:v>
                </c:pt>
                <c:pt idx="3529" formatCode="General">
                  <c:v>0.19365282870885714</c:v>
                </c:pt>
                <c:pt idx="3530" formatCode="General">
                  <c:v>0.19182568727585517</c:v>
                </c:pt>
                <c:pt idx="3531" formatCode="General">
                  <c:v>0.19334031032948595</c:v>
                </c:pt>
                <c:pt idx="3532" formatCode="General">
                  <c:v>0.19066626459560271</c:v>
                </c:pt>
                <c:pt idx="3533" formatCode="General">
                  <c:v>0.18984121316302546</c:v>
                </c:pt>
                <c:pt idx="3534" formatCode="General">
                  <c:v>0.18803788414158479</c:v>
                </c:pt>
                <c:pt idx="3535" formatCode="General">
                  <c:v>0.18905760699964519</c:v>
                </c:pt>
                <c:pt idx="3536" formatCode="General">
                  <c:v>0.18559370601864886</c:v>
                </c:pt>
                <c:pt idx="3537" formatCode="General">
                  <c:v>0.18397249009512284</c:v>
                </c:pt>
                <c:pt idx="3538" formatCode="General">
                  <c:v>0.18284401337157741</c:v>
                </c:pt>
                <c:pt idx="3539" formatCode="General">
                  <c:v>0.17964671985035141</c:v>
                </c:pt>
                <c:pt idx="3540" formatCode="General">
                  <c:v>0.17587178543915868</c:v>
                </c:pt>
                <c:pt idx="3541" formatCode="General">
                  <c:v>0.17506638231335431</c:v>
                </c:pt>
                <c:pt idx="3542" formatCode="General">
                  <c:v>0.17365981882727391</c:v>
                </c:pt>
                <c:pt idx="3543" formatCode="General">
                  <c:v>0.17148038878935118</c:v>
                </c:pt>
                <c:pt idx="3544" formatCode="General">
                  <c:v>0.17009003390924329</c:v>
                </c:pt>
                <c:pt idx="3545" formatCode="General">
                  <c:v>0.16840405817486534</c:v>
                </c:pt>
                <c:pt idx="3546" formatCode="General">
                  <c:v>0.16733355379246354</c:v>
                </c:pt>
                <c:pt idx="3547" formatCode="General">
                  <c:v>0.16656775255540301</c:v>
                </c:pt>
                <c:pt idx="3548" formatCode="General">
                  <c:v>0.16687246040174866</c:v>
                </c:pt>
                <c:pt idx="3549" formatCode="General">
                  <c:v>0.16565764652571105</c:v>
                </c:pt>
                <c:pt idx="3550" formatCode="General">
                  <c:v>0.16505124808616856</c:v>
                </c:pt>
                <c:pt idx="3551" formatCode="General">
                  <c:v>0.16444886009116508</c:v>
                </c:pt>
                <c:pt idx="3552" formatCode="General">
                  <c:v>0.16339342547804656</c:v>
                </c:pt>
                <c:pt idx="3553" formatCode="General">
                  <c:v>0.16204430701612649</c:v>
                </c:pt>
                <c:pt idx="3554" formatCode="General">
                  <c:v>0.16219265521669338</c:v>
                </c:pt>
                <c:pt idx="3555" formatCode="General">
                  <c:v>0.16129557840685285</c:v>
                </c:pt>
                <c:pt idx="3556" formatCode="General">
                  <c:v>0.16085153405834168</c:v>
                </c:pt>
                <c:pt idx="3557" formatCode="General">
                  <c:v>0.16054984583518644</c:v>
                </c:pt>
                <c:pt idx="3558" formatCode="General">
                  <c:v>0.15862430581222012</c:v>
                </c:pt>
                <c:pt idx="3559" formatCode="General">
                  <c:v>0.15759482342711631</c:v>
                </c:pt>
                <c:pt idx="3560" formatCode="General">
                  <c:v>0.15597990062890721</c:v>
                </c:pt>
                <c:pt idx="3561" formatCode="General">
                  <c:v>0.15481199453853192</c:v>
                </c:pt>
                <c:pt idx="3562" formatCode="General">
                  <c:v>0.15278473740589274</c:v>
                </c:pt>
                <c:pt idx="3563" formatCode="General">
                  <c:v>0.15077031305744487</c:v>
                </c:pt>
                <c:pt idx="3564" formatCode="General">
                  <c:v>0.14934816242399229</c:v>
                </c:pt>
                <c:pt idx="3565" formatCode="General">
                  <c:v>0.1472208181677454</c:v>
                </c:pt>
                <c:pt idx="3566" formatCode="General">
                  <c:v>0.14665313831471338</c:v>
                </c:pt>
                <c:pt idx="3567" formatCode="General">
                  <c:v>0.14566704381228837</c:v>
                </c:pt>
                <c:pt idx="3568" formatCode="General">
                  <c:v>0.14468682025670712</c:v>
                </c:pt>
                <c:pt idx="3569" formatCode="General">
                  <c:v>0.14384900013743551</c:v>
                </c:pt>
                <c:pt idx="3570" formatCode="General">
                  <c:v>0.14399923706400769</c:v>
                </c:pt>
                <c:pt idx="3571" formatCode="General">
                  <c:v>0.14315357866727857</c:v>
                </c:pt>
                <c:pt idx="3572" formatCode="General">
                  <c:v>0.14301507883704076</c:v>
                </c:pt>
                <c:pt idx="3573" formatCode="General">
                  <c:v>0.14273807917656345</c:v>
                </c:pt>
                <c:pt idx="3574" formatCode="General">
                  <c:v>0.14301507883704076</c:v>
                </c:pt>
                <c:pt idx="3575" formatCode="General">
                  <c:v>0.14232257968584647</c:v>
                </c:pt>
                <c:pt idx="3576" formatCode="General">
                  <c:v>0.14190805190437061</c:v>
                </c:pt>
                <c:pt idx="3577" formatCode="General">
                  <c:v>0.14135599600189341</c:v>
                </c:pt>
                <c:pt idx="3578" formatCode="General">
                  <c:v>0.14121846788089457</c:v>
                </c:pt>
                <c:pt idx="3579" formatCode="General">
                  <c:v>0.14039329915489498</c:v>
                </c:pt>
                <c:pt idx="3580" formatCode="General">
                  <c:v>0.13970856647577498</c:v>
                </c:pt>
                <c:pt idx="3581" formatCode="General">
                  <c:v>0.13889018050597798</c:v>
                </c:pt>
                <c:pt idx="3582" formatCode="General">
                  <c:v>0.13739480190096184</c:v>
                </c:pt>
                <c:pt idx="3583" formatCode="General">
                  <c:v>0.13725920999303004</c:v>
                </c:pt>
                <c:pt idx="3584" formatCode="General">
                  <c:v>0.13631392462406416</c:v>
                </c:pt>
                <c:pt idx="3585" formatCode="General">
                  <c:v>0.13483861043995687</c:v>
                </c:pt>
                <c:pt idx="3586" formatCode="General">
                  <c:v>0.13363448271490094</c:v>
                </c:pt>
                <c:pt idx="3587" formatCode="General">
                  <c:v>0.13111897333473657</c:v>
                </c:pt>
                <c:pt idx="3588" formatCode="General">
                  <c:v>0.12955431581706101</c:v>
                </c:pt>
                <c:pt idx="3589" formatCode="General">
                  <c:v>0.12707601489561368</c:v>
                </c:pt>
                <c:pt idx="3590" formatCode="General">
                  <c:v>0.12657184639797234</c:v>
                </c:pt>
                <c:pt idx="3591" formatCode="General">
                  <c:v>0.1243817423770661</c:v>
                </c:pt>
                <c:pt idx="3592" formatCode="General">
                  <c:v>0.12450495588596112</c:v>
                </c:pt>
                <c:pt idx="3593" formatCode="General">
                  <c:v>0.12424908196546994</c:v>
                </c:pt>
                <c:pt idx="3594" formatCode="General">
                  <c:v>0.12386810515805149</c:v>
                </c:pt>
                <c:pt idx="3595" formatCode="General">
                  <c:v>0.12412208969633022</c:v>
                </c:pt>
                <c:pt idx="3596" formatCode="General">
                  <c:v>0.12412397907854353</c:v>
                </c:pt>
                <c:pt idx="3597" formatCode="General">
                  <c:v>0.12386904984915786</c:v>
                </c:pt>
                <c:pt idx="3598" formatCode="General">
                  <c:v>0.12297915927407604</c:v>
                </c:pt>
                <c:pt idx="3599" formatCode="General">
                  <c:v>0.12234702470801356</c:v>
                </c:pt>
                <c:pt idx="3600" formatCode="General">
                  <c:v>0.12222191695863105</c:v>
                </c:pt>
                <c:pt idx="3601" formatCode="General">
                  <c:v>0.12171677466170767</c:v>
                </c:pt>
                <c:pt idx="3602" formatCode="General">
                  <c:v>0.12133862463392346</c:v>
                </c:pt>
                <c:pt idx="3603" formatCode="General">
                  <c:v>0.12121351444908272</c:v>
                </c:pt>
                <c:pt idx="3604" formatCode="General">
                  <c:v>0.12096235425498079</c:v>
                </c:pt>
                <c:pt idx="3605" formatCode="General">
                  <c:v>0.12083724407014022</c:v>
                </c:pt>
                <c:pt idx="3606" formatCode="General">
                  <c:v>0.11983823736078347</c:v>
                </c:pt>
                <c:pt idx="3607" formatCode="General">
                  <c:v>0.11983823736078347</c:v>
                </c:pt>
                <c:pt idx="3608" formatCode="General">
                  <c:v>0.11884297774610419</c:v>
                </c:pt>
                <c:pt idx="3609" formatCode="General">
                  <c:v>0.11822304868594721</c:v>
                </c:pt>
                <c:pt idx="3610" formatCode="General">
                  <c:v>0.11662095161512809</c:v>
                </c:pt>
                <c:pt idx="3611" formatCode="General">
                  <c:v>0.11552113089541027</c:v>
                </c:pt>
                <c:pt idx="3612" formatCode="General">
                  <c:v>0.11491146167993505</c:v>
                </c:pt>
                <c:pt idx="3613" formatCode="General">
                  <c:v>0.11442689040710149</c:v>
                </c:pt>
                <c:pt idx="3614" formatCode="General">
                  <c:v>0.11333729274332688</c:v>
                </c:pt>
                <c:pt idx="3615" formatCode="General">
                  <c:v>0.11309639478931342</c:v>
                </c:pt>
                <c:pt idx="3616" formatCode="General">
                  <c:v>0.1130954696692212</c:v>
                </c:pt>
                <c:pt idx="3617" formatCode="General">
                  <c:v>0.11297502192315297</c:v>
                </c:pt>
                <c:pt idx="3618" formatCode="General">
                  <c:v>0.1130954696692212</c:v>
                </c:pt>
                <c:pt idx="3619" formatCode="General">
                  <c:v>0.11552113089541029</c:v>
                </c:pt>
                <c:pt idx="3620" formatCode="General">
                  <c:v>0.12009408447398362</c:v>
                </c:pt>
                <c:pt idx="3621" formatCode="General">
                  <c:v>0.12618424704053438</c:v>
                </c:pt>
                <c:pt idx="3622" formatCode="General">
                  <c:v>0.13499318027017926</c:v>
                </c:pt>
                <c:pt idx="3623" formatCode="General">
                  <c:v>0.14923550487441536</c:v>
                </c:pt>
                <c:pt idx="3624" formatCode="General">
                  <c:v>0.15936130093918671</c:v>
                </c:pt>
                <c:pt idx="3625" formatCode="General">
                  <c:v>0.15876897544014401</c:v>
                </c:pt>
                <c:pt idx="3626" formatCode="General">
                  <c:v>0.17315946776143232</c:v>
                </c:pt>
                <c:pt idx="3627" formatCode="General">
                  <c:v>0.21704615111689846</c:v>
                </c:pt>
                <c:pt idx="3628" formatCode="General">
                  <c:v>0.27364326271471734</c:v>
                </c:pt>
                <c:pt idx="3629" formatCode="General">
                  <c:v>0.40330458417322407</c:v>
                </c:pt>
                <c:pt idx="3630" formatCode="General">
                  <c:v>0.50373849853891561</c:v>
                </c:pt>
                <c:pt idx="3631" formatCode="General">
                  <c:v>0.44786961824586535</c:v>
                </c:pt>
                <c:pt idx="3632" formatCode="General">
                  <c:v>0.39921202555321988</c:v>
                </c:pt>
                <c:pt idx="3633" formatCode="General">
                  <c:v>0.35073067774517092</c:v>
                </c:pt>
                <c:pt idx="3634" formatCode="General">
                  <c:v>0.31711374191632358</c:v>
                </c:pt>
                <c:pt idx="3635" formatCode="General">
                  <c:v>0.2955362282770479</c:v>
                </c:pt>
                <c:pt idx="3636" formatCode="General">
                  <c:v>0.28238495383339135</c:v>
                </c:pt>
                <c:pt idx="3637" formatCode="General">
                  <c:v>0.27162760316894463</c:v>
                </c:pt>
                <c:pt idx="3638" formatCode="General">
                  <c:v>0.26352375877638379</c:v>
                </c:pt>
                <c:pt idx="3639" formatCode="General">
                  <c:v>0.25695355472505699</c:v>
                </c:pt>
                <c:pt idx="3640" formatCode="General">
                  <c:v>0.25301519178497056</c:v>
                </c:pt>
                <c:pt idx="3641" formatCode="General">
                  <c:v>0.2491197166898694</c:v>
                </c:pt>
                <c:pt idx="3642" formatCode="General">
                  <c:v>0.24718458991412023</c:v>
                </c:pt>
                <c:pt idx="3643" formatCode="General">
                  <c:v>0.24506383262421241</c:v>
                </c:pt>
                <c:pt idx="3644" formatCode="General">
                  <c:v>0.24391281650948199</c:v>
                </c:pt>
                <c:pt idx="3645" formatCode="General">
                  <c:v>0.24238503662669078</c:v>
                </c:pt>
                <c:pt idx="3646" formatCode="General">
                  <c:v>0.24067268148600571</c:v>
                </c:pt>
                <c:pt idx="3647" formatCode="General">
                  <c:v>0.24010479340712626</c:v>
                </c:pt>
                <c:pt idx="3648" formatCode="General">
                  <c:v>0.23707968436700341</c:v>
                </c:pt>
                <c:pt idx="3649" formatCode="General">
                  <c:v>0.23576365930017801</c:v>
                </c:pt>
                <c:pt idx="3650" formatCode="General">
                  <c:v>0.23557689277856259</c:v>
                </c:pt>
                <c:pt idx="3651" formatCode="General">
                  <c:v>0.23389382754055008</c:v>
                </c:pt>
                <c:pt idx="3652" formatCode="General">
                  <c:v>0.23166342145435126</c:v>
                </c:pt>
                <c:pt idx="3653" formatCode="General">
                  <c:v>0.22962409920988017</c:v>
                </c:pt>
                <c:pt idx="3654" formatCode="General">
                  <c:v>0.22870105201030821</c:v>
                </c:pt>
                <c:pt idx="3655" formatCode="General">
                  <c:v>0.2279658422049452</c:v>
                </c:pt>
                <c:pt idx="3656" formatCode="General">
                  <c:v>0.22595340451190807</c:v>
                </c:pt>
                <c:pt idx="3657" formatCode="General">
                  <c:v>0.22194890040054671</c:v>
                </c:pt>
                <c:pt idx="3658" formatCode="General">
                  <c:v>0.22014568797912354</c:v>
                </c:pt>
                <c:pt idx="3659" formatCode="General">
                  <c:v>0.21745472831582199</c:v>
                </c:pt>
                <c:pt idx="3660" formatCode="General">
                  <c:v>0.21604940483691379</c:v>
                </c:pt>
                <c:pt idx="3661" formatCode="General">
                  <c:v>0.21038965006645691</c:v>
                </c:pt>
                <c:pt idx="3662" formatCode="General">
                  <c:v>0.20639067716132631</c:v>
                </c:pt>
                <c:pt idx="3663" formatCode="General">
                  <c:v>0.20534061866842229</c:v>
                </c:pt>
                <c:pt idx="3664" formatCode="General">
                  <c:v>0.2041334394279978</c:v>
                </c:pt>
                <c:pt idx="3665" formatCode="General">
                  <c:v>0.20293360625078039</c:v>
                </c:pt>
                <c:pt idx="3666" formatCode="General">
                  <c:v>0.20190667285902289</c:v>
                </c:pt>
                <c:pt idx="3667" formatCode="General">
                  <c:v>0.20224933260500777</c:v>
                </c:pt>
                <c:pt idx="3668" formatCode="General">
                  <c:v>0.20105682492132926</c:v>
                </c:pt>
                <c:pt idx="3669" formatCode="General">
                  <c:v>0.20071416746169102</c:v>
                </c:pt>
                <c:pt idx="3670" formatCode="General">
                  <c:v>0.19884784916436518</c:v>
                </c:pt>
                <c:pt idx="3671" formatCode="General">
                  <c:v>0.1985083269544457</c:v>
                </c:pt>
                <c:pt idx="3672" formatCode="General">
                  <c:v>0.19732730984064872</c:v>
                </c:pt>
                <c:pt idx="3673" formatCode="General">
                  <c:v>0.19631605039595978</c:v>
                </c:pt>
                <c:pt idx="3674" formatCode="General">
                  <c:v>0.19598070012138791</c:v>
                </c:pt>
                <c:pt idx="3675" formatCode="General">
                  <c:v>0.19297916201431869</c:v>
                </c:pt>
                <c:pt idx="3676" formatCode="General">
                  <c:v>0.19247924892230664</c:v>
                </c:pt>
                <c:pt idx="3677" formatCode="General">
                  <c:v>0.19016395228872177</c:v>
                </c:pt>
                <c:pt idx="3678" formatCode="General">
                  <c:v>0.19032748532869825</c:v>
                </c:pt>
                <c:pt idx="3679" formatCode="General">
                  <c:v>0.18852242944446757</c:v>
                </c:pt>
                <c:pt idx="3680" formatCode="General">
                  <c:v>0.1867235544841494</c:v>
                </c:pt>
                <c:pt idx="3681" formatCode="General">
                  <c:v>0.18396715211430026</c:v>
                </c:pt>
                <c:pt idx="3682" formatCode="General">
                  <c:v>0.18155423441667379</c:v>
                </c:pt>
                <c:pt idx="3683" formatCode="General">
                  <c:v>0.17774119417438813</c:v>
                </c:pt>
                <c:pt idx="3684" formatCode="General">
                  <c:v>0.1745994705033185</c:v>
                </c:pt>
                <c:pt idx="3685" formatCode="General">
                  <c:v>0.17302861563719746</c:v>
                </c:pt>
                <c:pt idx="3686" formatCode="General">
                  <c:v>0.17024828666131869</c:v>
                </c:pt>
                <c:pt idx="3687" formatCode="General">
                  <c:v>0.16888333178749346</c:v>
                </c:pt>
                <c:pt idx="3688" formatCode="General">
                  <c:v>0.16687478222922145</c:v>
                </c:pt>
                <c:pt idx="3689" formatCode="General">
                  <c:v>0.16747707275566071</c:v>
                </c:pt>
                <c:pt idx="3690" formatCode="General">
                  <c:v>0.16625941335840441</c:v>
                </c:pt>
                <c:pt idx="3691" formatCode="General">
                  <c:v>0.16580442295731734</c:v>
                </c:pt>
                <c:pt idx="3692" formatCode="General">
                  <c:v>0.16595474745172403</c:v>
                </c:pt>
                <c:pt idx="3693" formatCode="General">
                  <c:v>0.16504777699807111</c:v>
                </c:pt>
                <c:pt idx="3694" formatCode="General">
                  <c:v>0.16459479271603891</c:v>
                </c:pt>
                <c:pt idx="3695" formatCode="General">
                  <c:v>0.16368982604156088</c:v>
                </c:pt>
                <c:pt idx="3696" formatCode="General">
                  <c:v>0.16263853540505158</c:v>
                </c:pt>
                <c:pt idx="3697" formatCode="General">
                  <c:v>0.16218755490219369</c:v>
                </c:pt>
                <c:pt idx="3698" formatCode="General">
                  <c:v>0.16099393380051191</c:v>
                </c:pt>
                <c:pt idx="3699" formatCode="General">
                  <c:v>0.16025128616293138</c:v>
                </c:pt>
                <c:pt idx="3700" formatCode="General">
                  <c:v>0.15847331011601812</c:v>
                </c:pt>
                <c:pt idx="3701" formatCode="General">
                  <c:v>0.15832498002855866</c:v>
                </c:pt>
                <c:pt idx="3702" formatCode="General">
                  <c:v>0.15714927562927078</c:v>
                </c:pt>
                <c:pt idx="3703" formatCode="General">
                  <c:v>0.15612189896466425</c:v>
                </c:pt>
                <c:pt idx="3704" formatCode="General">
                  <c:v>0.15466441242966941</c:v>
                </c:pt>
                <c:pt idx="3705" formatCode="General">
                  <c:v>0.15278173842711062</c:v>
                </c:pt>
                <c:pt idx="3706" formatCode="General">
                  <c:v>0.15019695818318271</c:v>
                </c:pt>
                <c:pt idx="3707" formatCode="General">
                  <c:v>0.14736272771433831</c:v>
                </c:pt>
                <c:pt idx="3708" formatCode="General">
                  <c:v>0.14426526295988903</c:v>
                </c:pt>
                <c:pt idx="3709" formatCode="General">
                  <c:v>0.14342946802841391</c:v>
                </c:pt>
                <c:pt idx="3710" formatCode="General">
                  <c:v>0.14190609917228103</c:v>
                </c:pt>
                <c:pt idx="3711" formatCode="General">
                  <c:v>0.14177537349160096</c:v>
                </c:pt>
                <c:pt idx="3712" formatCode="General">
                  <c:v>0.13918092253284509</c:v>
                </c:pt>
                <c:pt idx="3713" formatCode="General">
                  <c:v>0.14108390775020321</c:v>
                </c:pt>
                <c:pt idx="3714" formatCode="General">
                  <c:v>0.14080402329687802</c:v>
                </c:pt>
                <c:pt idx="3715" formatCode="General">
                  <c:v>0.14066650660467567</c:v>
                </c:pt>
                <c:pt idx="3716" formatCode="General">
                  <c:v>0.14066650660467567</c:v>
                </c:pt>
                <c:pt idx="3717" formatCode="General">
                  <c:v>0.14011837739811001</c:v>
                </c:pt>
                <c:pt idx="3718" formatCode="General">
                  <c:v>0.13970679610262576</c:v>
                </c:pt>
                <c:pt idx="3719" formatCode="General">
                  <c:v>0.13970873127336694</c:v>
                </c:pt>
                <c:pt idx="3720" formatCode="General">
                  <c:v>0.13943370028046334</c:v>
                </c:pt>
                <c:pt idx="3721" formatCode="General">
                  <c:v>0.13834421616067671</c:v>
                </c:pt>
                <c:pt idx="3722" formatCode="General">
                  <c:v>0.13807208672813531</c:v>
                </c:pt>
                <c:pt idx="3723" formatCode="General">
                  <c:v>0.1375287942526737</c:v>
                </c:pt>
                <c:pt idx="3724" formatCode="General">
                  <c:v>0.13739417672556409</c:v>
                </c:pt>
                <c:pt idx="3725" formatCode="General">
                  <c:v>0.1368508866453729</c:v>
                </c:pt>
                <c:pt idx="3726" formatCode="General">
                  <c:v>0.13617779900982488</c:v>
                </c:pt>
                <c:pt idx="3727" formatCode="General">
                  <c:v>0.13550663456480871</c:v>
                </c:pt>
                <c:pt idx="3728" formatCode="General">
                  <c:v>0.13523739951058941</c:v>
                </c:pt>
                <c:pt idx="3729" formatCode="General">
                  <c:v>0.1333662116588907</c:v>
                </c:pt>
                <c:pt idx="3730" formatCode="General">
                  <c:v>0.13243733448224515</c:v>
                </c:pt>
                <c:pt idx="3731" formatCode="General">
                  <c:v>0.13072184472323861</c:v>
                </c:pt>
                <c:pt idx="3732" formatCode="General">
                  <c:v>0.12876100816313391</c:v>
                </c:pt>
                <c:pt idx="3733" formatCode="General">
                  <c:v>0.13006982316100821</c:v>
                </c:pt>
                <c:pt idx="3734" formatCode="General">
                  <c:v>0.13497392922207913</c:v>
                </c:pt>
                <c:pt idx="3735" formatCode="General">
                  <c:v>0.14094735505985048</c:v>
                </c:pt>
                <c:pt idx="3736" formatCode="General">
                  <c:v>0.14356990299547154</c:v>
                </c:pt>
                <c:pt idx="3737" formatCode="General">
                  <c:v>0.15980750148356759</c:v>
                </c:pt>
                <c:pt idx="3738" formatCode="General">
                  <c:v>0.20312095487695669</c:v>
                </c:pt>
                <c:pt idx="3739" formatCode="General">
                  <c:v>0.21358220670764241</c:v>
                </c:pt>
                <c:pt idx="3740" formatCode="General">
                  <c:v>0.19717110007520433</c:v>
                </c:pt>
                <c:pt idx="3741" formatCode="General">
                  <c:v>0.19481009107611424</c:v>
                </c:pt>
                <c:pt idx="3742" formatCode="General">
                  <c:v>0.19649727802233041</c:v>
                </c:pt>
                <c:pt idx="3743" formatCode="General">
                  <c:v>0.2236591587134614</c:v>
                </c:pt>
                <c:pt idx="3744" formatCode="General">
                  <c:v>0.27832375972324175</c:v>
                </c:pt>
                <c:pt idx="3745" formatCode="General">
                  <c:v>0.37286163390552596</c:v>
                </c:pt>
                <c:pt idx="3746" formatCode="General">
                  <c:v>0.57257434329100299</c:v>
                </c:pt>
                <c:pt idx="3747" formatCode="General">
                  <c:v>0.89958461637932063</c:v>
                </c:pt>
                <c:pt idx="3748" formatCode="General">
                  <c:v>1.3401913283841018</c:v>
                </c:pt>
                <c:pt idx="3749" formatCode="General">
                  <c:v>1.2526460719856281</c:v>
                </c:pt>
                <c:pt idx="3750" formatCode="General">
                  <c:v>1.0268964405985606</c:v>
                </c:pt>
                <c:pt idx="3751" formatCode="General">
                  <c:v>0.95562646611192115</c:v>
                </c:pt>
                <c:pt idx="3752" formatCode="General">
                  <c:v>0.8968568613929071</c:v>
                </c:pt>
                <c:pt idx="3753" formatCode="General">
                  <c:v>0.85959784575880904</c:v>
                </c:pt>
                <c:pt idx="3754" formatCode="General">
                  <c:v>0.84114294108583543</c:v>
                </c:pt>
                <c:pt idx="3755" formatCode="General">
                  <c:v>0.83340331305886661</c:v>
                </c:pt>
                <c:pt idx="3756" formatCode="General">
                  <c:v>0.83381417297660243</c:v>
                </c:pt>
                <c:pt idx="3757" formatCode="General">
                  <c:v>0.81652924194441989</c:v>
                </c:pt>
                <c:pt idx="3758" formatCode="General">
                  <c:v>0.79470639183067426</c:v>
                </c:pt>
                <c:pt idx="3759" formatCode="General">
                  <c:v>0.76903497850199065</c:v>
                </c:pt>
                <c:pt idx="3760" formatCode="General">
                  <c:v>0.75067385869341829</c:v>
                </c:pt>
                <c:pt idx="3761" formatCode="General">
                  <c:v>0.7292031252333474</c:v>
                </c:pt>
                <c:pt idx="3762" formatCode="General">
                  <c:v>0.70667411706346051</c:v>
                </c:pt>
                <c:pt idx="3763" formatCode="General">
                  <c:v>0.68923576771363049</c:v>
                </c:pt>
                <c:pt idx="3764" formatCode="General">
                  <c:v>0.66924506272420126</c:v>
                </c:pt>
                <c:pt idx="3765" formatCode="General">
                  <c:v>0.65343021038899218</c:v>
                </c:pt>
                <c:pt idx="3766" formatCode="General">
                  <c:v>0.63820758660778665</c:v>
                </c:pt>
                <c:pt idx="3767" formatCode="General">
                  <c:v>0.62183965858581769</c:v>
                </c:pt>
                <c:pt idx="3768" formatCode="General">
                  <c:v>0.60638924545717665</c:v>
                </c:pt>
                <c:pt idx="3769" formatCode="General">
                  <c:v>0.58956474189994812</c:v>
                </c:pt>
                <c:pt idx="3770" formatCode="General">
                  <c:v>0.57686281102299641</c:v>
                </c:pt>
                <c:pt idx="3771" formatCode="General">
                  <c:v>0.56244083324730065</c:v>
                </c:pt>
                <c:pt idx="3772" formatCode="General">
                  <c:v>0.5497973291081617</c:v>
                </c:pt>
                <c:pt idx="3773" formatCode="General">
                  <c:v>0.53704087346410689</c:v>
                </c:pt>
                <c:pt idx="3774" formatCode="General">
                  <c:v>0.52445271659282633</c:v>
                </c:pt>
                <c:pt idx="3775" formatCode="General">
                  <c:v>0.51717370852621258</c:v>
                </c:pt>
                <c:pt idx="3776" formatCode="General">
                  <c:v>0.50366140949960003</c:v>
                </c:pt>
                <c:pt idx="3777" formatCode="General">
                  <c:v>0.4898266151641506</c:v>
                </c:pt>
                <c:pt idx="3778" formatCode="General">
                  <c:v>0.47820496359025466</c:v>
                </c:pt>
                <c:pt idx="3779" formatCode="General">
                  <c:v>0.4647851134582503</c:v>
                </c:pt>
                <c:pt idx="3780" formatCode="General">
                  <c:v>0.45326796638953687</c:v>
                </c:pt>
                <c:pt idx="3781" formatCode="General">
                  <c:v>0.44053853982369545</c:v>
                </c:pt>
                <c:pt idx="3782" formatCode="General">
                  <c:v>0.42967901795096053</c:v>
                </c:pt>
                <c:pt idx="3783" formatCode="General">
                  <c:v>0.42268367105309784</c:v>
                </c:pt>
                <c:pt idx="3784" formatCode="General">
                  <c:v>0.41338358874805964</c:v>
                </c:pt>
                <c:pt idx="3785" formatCode="General">
                  <c:v>0.40760990658313229</c:v>
                </c:pt>
                <c:pt idx="3786" formatCode="General">
                  <c:v>0.40006660196711491</c:v>
                </c:pt>
                <c:pt idx="3787" formatCode="General">
                  <c:v>0.39543381676586592</c:v>
                </c:pt>
                <c:pt idx="3788" formatCode="General">
                  <c:v>0.38803047618648134</c:v>
                </c:pt>
                <c:pt idx="3789" formatCode="General">
                  <c:v>0.38071547288840224</c:v>
                </c:pt>
                <c:pt idx="3790" formatCode="General">
                  <c:v>0.3749906926104884</c:v>
                </c:pt>
                <c:pt idx="3791" formatCode="General">
                  <c:v>0.36903910465752376</c:v>
                </c:pt>
                <c:pt idx="3792" formatCode="General">
                  <c:v>0.3629181539917895</c:v>
                </c:pt>
                <c:pt idx="3793" formatCode="General">
                  <c:v>0.35685916411024354</c:v>
                </c:pt>
                <c:pt idx="3794" formatCode="General">
                  <c:v>0.35373280982647987</c:v>
                </c:pt>
                <c:pt idx="3795" formatCode="General">
                  <c:v>0.34681566494737637</c:v>
                </c:pt>
                <c:pt idx="3796" formatCode="General">
                  <c:v>0.34233418654644288</c:v>
                </c:pt>
                <c:pt idx="3797" formatCode="General">
                  <c:v>0.33602193829696592</c:v>
                </c:pt>
                <c:pt idx="3798" formatCode="General">
                  <c:v>0.33115900579061874</c:v>
                </c:pt>
                <c:pt idx="3799" formatCode="General">
                  <c:v>0.32520595540158725</c:v>
                </c:pt>
                <c:pt idx="3800" formatCode="General">
                  <c:v>0.31953468029593213</c:v>
                </c:pt>
                <c:pt idx="3801" formatCode="General">
                  <c:v>0.31281688141698205</c:v>
                </c:pt>
                <c:pt idx="3802" formatCode="General">
                  <c:v>0.30728305577489512</c:v>
                </c:pt>
                <c:pt idx="3803" formatCode="General">
                  <c:v>0.30050827284868303</c:v>
                </c:pt>
                <c:pt idx="3804" formatCode="General">
                  <c:v>0.29530921891268325</c:v>
                </c:pt>
                <c:pt idx="3805" formatCode="General">
                  <c:v>0.28827184669088907</c:v>
                </c:pt>
                <c:pt idx="3806" formatCode="General">
                  <c:v>0.28531656342957423</c:v>
                </c:pt>
                <c:pt idx="3807" formatCode="General">
                  <c:v>0.27781300965931038</c:v>
                </c:pt>
                <c:pt idx="3808" formatCode="General">
                  <c:v>0.27613785771074661</c:v>
                </c:pt>
                <c:pt idx="3809" formatCode="General">
                  <c:v>0.27305470892345374</c:v>
                </c:pt>
                <c:pt idx="3810" formatCode="General">
                  <c:v>0.27060138487074331</c:v>
                </c:pt>
                <c:pt idx="3811" formatCode="General">
                  <c:v>0.26877115360381759</c:v>
                </c:pt>
                <c:pt idx="3812" formatCode="General">
                  <c:v>0.26593255070479926</c:v>
                </c:pt>
                <c:pt idx="3813" formatCode="General">
                  <c:v>0.26352597012350332</c:v>
                </c:pt>
                <c:pt idx="3814" formatCode="General">
                  <c:v>0.26032644675144739</c:v>
                </c:pt>
                <c:pt idx="3815" formatCode="General">
                  <c:v>0.25892935125992572</c:v>
                </c:pt>
                <c:pt idx="3816" formatCode="General">
                  <c:v>0.25576631174395531</c:v>
                </c:pt>
                <c:pt idx="3817" formatCode="General">
                  <c:v>0.25321507872305055</c:v>
                </c:pt>
                <c:pt idx="3818" formatCode="General">
                  <c:v>0.2510592236898358</c:v>
                </c:pt>
                <c:pt idx="3819" formatCode="General">
                  <c:v>0.24795557782773062</c:v>
                </c:pt>
                <c:pt idx="3820" formatCode="General">
                  <c:v>0.24583919179941849</c:v>
                </c:pt>
                <c:pt idx="3821" formatCode="General">
                  <c:v>0.24391499877713421</c:v>
                </c:pt>
                <c:pt idx="3822" formatCode="General">
                  <c:v>0.24143711138024879</c:v>
                </c:pt>
                <c:pt idx="3823" formatCode="General">
                  <c:v>0.23878008643035187</c:v>
                </c:pt>
                <c:pt idx="3824" formatCode="General">
                  <c:v>0.23614586075710511</c:v>
                </c:pt>
                <c:pt idx="3825" formatCode="General">
                  <c:v>0.2322215634862364</c:v>
                </c:pt>
                <c:pt idx="3826" formatCode="General">
                  <c:v>0.22723278090731291</c:v>
                </c:pt>
                <c:pt idx="3827" formatCode="General">
                  <c:v>0.22323038910744997</c:v>
                </c:pt>
                <c:pt idx="3828" formatCode="General">
                  <c:v>0.21480098153633301</c:v>
                </c:pt>
                <c:pt idx="3829" formatCode="General">
                  <c:v>0.21428122487786999</c:v>
                </c:pt>
                <c:pt idx="3830" formatCode="General">
                  <c:v>0.21197428952844483</c:v>
                </c:pt>
                <c:pt idx="3831" formatCode="General">
                  <c:v>0.21021357168607741</c:v>
                </c:pt>
                <c:pt idx="3832" formatCode="General">
                  <c:v>0.20968324933114921</c:v>
                </c:pt>
                <c:pt idx="3833" formatCode="General">
                  <c:v>0.20811235641073206</c:v>
                </c:pt>
                <c:pt idx="3834" formatCode="General">
                  <c:v>0.20654990102303791</c:v>
                </c:pt>
                <c:pt idx="3835" formatCode="General">
                  <c:v>0.20586038671459087</c:v>
                </c:pt>
                <c:pt idx="3836" formatCode="General">
                  <c:v>0.20396368403767229</c:v>
                </c:pt>
                <c:pt idx="3837" formatCode="General">
                  <c:v>0.20344917035242571</c:v>
                </c:pt>
                <c:pt idx="3838" formatCode="General">
                  <c:v>0.20396473445406887</c:v>
                </c:pt>
                <c:pt idx="3839" formatCode="General">
                  <c:v>0.21004065366374472</c:v>
                </c:pt>
                <c:pt idx="3840" formatCode="General">
                  <c:v>0.21549993832574427</c:v>
                </c:pt>
                <c:pt idx="3841" formatCode="General">
                  <c:v>0.22727363859116606</c:v>
                </c:pt>
                <c:pt idx="3842" formatCode="General">
                  <c:v>0.26091209061007187</c:v>
                </c:pt>
                <c:pt idx="3843" formatCode="General">
                  <c:v>0.30283513035840798</c:v>
                </c:pt>
                <c:pt idx="3844" formatCode="General">
                  <c:v>0.35876839847210257</c:v>
                </c:pt>
                <c:pt idx="3845" formatCode="General">
                  <c:v>0.38636832184402836</c:v>
                </c:pt>
                <c:pt idx="3846" formatCode="General">
                  <c:v>0.49420413955958242</c:v>
                </c:pt>
                <c:pt idx="3847" formatCode="General">
                  <c:v>0.51980115243344793</c:v>
                </c:pt>
                <c:pt idx="3848" formatCode="General">
                  <c:v>0.44019231411040133</c:v>
                </c:pt>
                <c:pt idx="3849" formatCode="General">
                  <c:v>0.39322915803552633</c:v>
                </c:pt>
                <c:pt idx="3850" formatCode="General">
                  <c:v>0.35882219892425726</c:v>
                </c:pt>
                <c:pt idx="3851" formatCode="General">
                  <c:v>0.33977045487518132</c:v>
                </c:pt>
                <c:pt idx="3852" formatCode="General">
                  <c:v>0.32749935476400782</c:v>
                </c:pt>
                <c:pt idx="3853" formatCode="General">
                  <c:v>0.31818580890442955</c:v>
                </c:pt>
                <c:pt idx="3854" formatCode="General">
                  <c:v>0.31236957734151605</c:v>
                </c:pt>
                <c:pt idx="3855" formatCode="General">
                  <c:v>0.30420365489590062</c:v>
                </c:pt>
                <c:pt idx="3856" formatCode="General">
                  <c:v>0.30049343891352964</c:v>
                </c:pt>
                <c:pt idx="3857" formatCode="General">
                  <c:v>0.29897491545118632</c:v>
                </c:pt>
                <c:pt idx="3858" formatCode="General">
                  <c:v>0.29724646577716696</c:v>
                </c:pt>
                <c:pt idx="3859" formatCode="General">
                  <c:v>0.29724646577716696</c:v>
                </c:pt>
                <c:pt idx="3860" formatCode="General">
                  <c:v>0.2961671822784529</c:v>
                </c:pt>
                <c:pt idx="3861" formatCode="General">
                  <c:v>0.29380777860588642</c:v>
                </c:pt>
                <c:pt idx="3862" formatCode="General">
                  <c:v>0.29359441898536282</c:v>
                </c:pt>
                <c:pt idx="3863" formatCode="General">
                  <c:v>0.29081512094945855</c:v>
                </c:pt>
                <c:pt idx="3864" formatCode="General">
                  <c:v>0.29210092372810681</c:v>
                </c:pt>
                <c:pt idx="3865" formatCode="General">
                  <c:v>0.28805849148852891</c:v>
                </c:pt>
                <c:pt idx="3866" formatCode="General">
                  <c:v>0.2863855708842335</c:v>
                </c:pt>
                <c:pt idx="3867" formatCode="General">
                  <c:v>0.28509982121324517</c:v>
                </c:pt>
                <c:pt idx="3868" formatCode="General">
                  <c:v>0.28510094800407332</c:v>
                </c:pt>
                <c:pt idx="3869" formatCode="General">
                  <c:v>0.28342350697177998</c:v>
                </c:pt>
                <c:pt idx="3870" formatCode="General">
                  <c:v>0.28133064778701017</c:v>
                </c:pt>
                <c:pt idx="3871" formatCode="General">
                  <c:v>0.28028646512938804</c:v>
                </c:pt>
                <c:pt idx="3872" formatCode="General">
                  <c:v>0.27841369309608482</c:v>
                </c:pt>
                <c:pt idx="3873" formatCode="General">
                  <c:v>0.27696532915600508</c:v>
                </c:pt>
                <c:pt idx="3874" formatCode="General">
                  <c:v>0.27407757791653581</c:v>
                </c:pt>
                <c:pt idx="3875" formatCode="General">
                  <c:v>0.27264712507760358</c:v>
                </c:pt>
                <c:pt idx="3876" formatCode="General">
                  <c:v>0.26957963379536681</c:v>
                </c:pt>
                <c:pt idx="3877" formatCode="General">
                  <c:v>0.26795821285482352</c:v>
                </c:pt>
                <c:pt idx="3878" formatCode="General">
                  <c:v>0.26613467130869151</c:v>
                </c:pt>
                <c:pt idx="3879" formatCode="General">
                  <c:v>0.26371922304533324</c:v>
                </c:pt>
                <c:pt idx="3880" formatCode="General">
                  <c:v>0.26251870975770292</c:v>
                </c:pt>
                <c:pt idx="3881" formatCode="General">
                  <c:v>0.26012100800788834</c:v>
                </c:pt>
                <c:pt idx="3882" formatCode="General">
                  <c:v>0.25833186381786893</c:v>
                </c:pt>
                <c:pt idx="3883" formatCode="General">
                  <c:v>0.25833296837595515</c:v>
                </c:pt>
                <c:pt idx="3884" formatCode="General">
                  <c:v>0.25675034964174853</c:v>
                </c:pt>
                <c:pt idx="3885" formatCode="General">
                  <c:v>0.25576741406929976</c:v>
                </c:pt>
                <c:pt idx="3886" formatCode="General">
                  <c:v>0.26252425039039462</c:v>
                </c:pt>
                <c:pt idx="3887" formatCode="General">
                  <c:v>0.26978955537075688</c:v>
                </c:pt>
                <c:pt idx="3888" formatCode="General">
                  <c:v>0.26775386753224473</c:v>
                </c:pt>
                <c:pt idx="3889" formatCode="General">
                  <c:v>0.26492750613925986</c:v>
                </c:pt>
                <c:pt idx="3890" formatCode="General">
                  <c:v>0.26412235078004337</c:v>
                </c:pt>
                <c:pt idx="3891" formatCode="General">
                  <c:v>0.26573265259218815</c:v>
                </c:pt>
                <c:pt idx="3892" formatCode="General">
                  <c:v>0.26573376606354049</c:v>
                </c:pt>
                <c:pt idx="3893" formatCode="General">
                  <c:v>0.27657908117033281</c:v>
                </c:pt>
                <c:pt idx="3894" formatCode="General">
                  <c:v>0.28911281304765779</c:v>
                </c:pt>
                <c:pt idx="3895" formatCode="General">
                  <c:v>0.28322255088176684</c:v>
                </c:pt>
                <c:pt idx="3896" formatCode="General">
                  <c:v>0.27264600938223882</c:v>
                </c:pt>
                <c:pt idx="3897" formatCode="General">
                  <c:v>0.2655327567052902</c:v>
                </c:pt>
                <c:pt idx="3898" formatCode="General">
                  <c:v>0.26032090834793098</c:v>
                </c:pt>
                <c:pt idx="3899" formatCode="General">
                  <c:v>0.27543596113315738</c:v>
                </c:pt>
                <c:pt idx="3900" formatCode="General">
                  <c:v>0.30952413197952411</c:v>
                </c:pt>
                <c:pt idx="3901" formatCode="General">
                  <c:v>0.32482741377895868</c:v>
                </c:pt>
                <c:pt idx="3902" formatCode="General">
                  <c:v>0.36050952780877482</c:v>
                </c:pt>
                <c:pt idx="3903" formatCode="General">
                  <c:v>0.34381435441401881</c:v>
                </c:pt>
                <c:pt idx="3904" formatCode="General">
                  <c:v>0.31865743701318927</c:v>
                </c:pt>
                <c:pt idx="3905" formatCode="General">
                  <c:v>0.303554499741093</c:v>
                </c:pt>
                <c:pt idx="3906" formatCode="General">
                  <c:v>0.29767772315491642</c:v>
                </c:pt>
                <c:pt idx="3907" formatCode="General">
                  <c:v>0.29445011328278192</c:v>
                </c:pt>
                <c:pt idx="3908" formatCode="General">
                  <c:v>0.28954065467034762</c:v>
                </c:pt>
                <c:pt idx="3909" formatCode="General">
                  <c:v>0.28826505717326661</c:v>
                </c:pt>
                <c:pt idx="3910" formatCode="General">
                  <c:v>0.2848898574489564</c:v>
                </c:pt>
                <c:pt idx="3911" formatCode="General">
                  <c:v>0.28488873065812581</c:v>
                </c:pt>
                <c:pt idx="3912" formatCode="General">
                  <c:v>0.28341899759412748</c:v>
                </c:pt>
                <c:pt idx="3913" formatCode="General">
                  <c:v>0.28279023752076266</c:v>
                </c:pt>
                <c:pt idx="3914" formatCode="General">
                  <c:v>0.28425997058476282</c:v>
                </c:pt>
                <c:pt idx="3915" formatCode="General">
                  <c:v>0.28341899537979226</c:v>
                </c:pt>
                <c:pt idx="3916" formatCode="General">
                  <c:v>0.28405339383597367</c:v>
                </c:pt>
                <c:pt idx="3917" formatCode="General">
                  <c:v>0.28279136431159174</c:v>
                </c:pt>
                <c:pt idx="3918" formatCode="General">
                  <c:v>0.28174606372514982</c:v>
                </c:pt>
                <c:pt idx="3919" formatCode="General">
                  <c:v>0.28153497538437078</c:v>
                </c:pt>
                <c:pt idx="3920" formatCode="General">
                  <c:v>0.28090959346604832</c:v>
                </c:pt>
                <c:pt idx="3921" formatCode="General">
                  <c:v>0.28070638601339876</c:v>
                </c:pt>
                <c:pt idx="3922" formatCode="General">
                  <c:v>0.27862589492601592</c:v>
                </c:pt>
                <c:pt idx="3923" formatCode="General">
                  <c:v>0.27531262654228938</c:v>
                </c:pt>
                <c:pt idx="3924" formatCode="General">
                  <c:v>0.27184536571648182</c:v>
                </c:pt>
                <c:pt idx="3925" formatCode="General">
                  <c:v>0.26797380811223132</c:v>
                </c:pt>
                <c:pt idx="3926" formatCode="General">
                  <c:v>0.26857459812927642</c:v>
                </c:pt>
                <c:pt idx="3927" formatCode="General">
                  <c:v>0.26472760357350666</c:v>
                </c:pt>
                <c:pt idx="3928" formatCode="General">
                  <c:v>0.26352375877638379</c:v>
                </c:pt>
                <c:pt idx="3929" formatCode="General">
                  <c:v>0.26372033206354278</c:v>
                </c:pt>
                <c:pt idx="3930" formatCode="General">
                  <c:v>0.26272082590498586</c:v>
                </c:pt>
                <c:pt idx="3931" formatCode="General">
                  <c:v>0.26191900873757806</c:v>
                </c:pt>
                <c:pt idx="3932" formatCode="General">
                  <c:v>0.26231991843586988</c:v>
                </c:pt>
                <c:pt idx="3933" formatCode="General">
                  <c:v>0.26111829613002802</c:v>
                </c:pt>
                <c:pt idx="3934" formatCode="General">
                  <c:v>0.25993105984178955</c:v>
                </c:pt>
                <c:pt idx="3935" formatCode="General">
                  <c:v>0.25973561563734865</c:v>
                </c:pt>
                <c:pt idx="3936" formatCode="General">
                  <c:v>0.25833407516498735</c:v>
                </c:pt>
                <c:pt idx="3937" formatCode="General">
                  <c:v>0.25615728266298221</c:v>
                </c:pt>
                <c:pt idx="3938" formatCode="General">
                  <c:v>0.25537203608345582</c:v>
                </c:pt>
                <c:pt idx="3939" formatCode="General">
                  <c:v>0.25379933827371154</c:v>
                </c:pt>
                <c:pt idx="3940" formatCode="General">
                  <c:v>0.25262531648575659</c:v>
                </c:pt>
                <c:pt idx="3941" formatCode="General">
                  <c:v>0.25106141939858767</c:v>
                </c:pt>
                <c:pt idx="3942" formatCode="General">
                  <c:v>0.24950630514268557</c:v>
                </c:pt>
                <c:pt idx="3943" formatCode="General">
                  <c:v>0.24622140675046392</c:v>
                </c:pt>
                <c:pt idx="3944" formatCode="General">
                  <c:v>0.2443026693934095</c:v>
                </c:pt>
                <c:pt idx="3945" formatCode="General">
                  <c:v>0.24029263982640206</c:v>
                </c:pt>
                <c:pt idx="3946" formatCode="General">
                  <c:v>0.23689508663685743</c:v>
                </c:pt>
                <c:pt idx="3947" formatCode="General">
                  <c:v>0.23352461406953917</c:v>
                </c:pt>
                <c:pt idx="3948" formatCode="General">
                  <c:v>0.23055145245439357</c:v>
                </c:pt>
                <c:pt idx="3949" formatCode="General">
                  <c:v>0.22759984811845196</c:v>
                </c:pt>
                <c:pt idx="3950" formatCode="General">
                  <c:v>0.22632155162517467</c:v>
                </c:pt>
                <c:pt idx="3951" formatCode="General">
                  <c:v>0.22631618374567244</c:v>
                </c:pt>
                <c:pt idx="3952" formatCode="General">
                  <c:v>0.2250378827333514</c:v>
                </c:pt>
                <c:pt idx="3953" formatCode="General">
                  <c:v>0.21817920911752103</c:v>
                </c:pt>
                <c:pt idx="3954" formatCode="General">
                  <c:v>0.21549781472926427</c:v>
                </c:pt>
                <c:pt idx="3955" formatCode="General">
                  <c:v>0.21302329537599368</c:v>
                </c:pt>
                <c:pt idx="3956" formatCode="General">
                  <c:v>0.20915715598717649</c:v>
                </c:pt>
                <c:pt idx="3957" formatCode="General">
                  <c:v>0.20673121783056941</c:v>
                </c:pt>
                <c:pt idx="3958" formatCode="General">
                  <c:v>0.20637594396958517</c:v>
                </c:pt>
                <c:pt idx="3959" formatCode="General">
                  <c:v>0.20499480995710426</c:v>
                </c:pt>
                <c:pt idx="3960" formatCode="General">
                  <c:v>0.20413448984439442</c:v>
                </c:pt>
                <c:pt idx="3961" formatCode="General">
                  <c:v>0.21252577738008482</c:v>
                </c:pt>
                <c:pt idx="3962" formatCode="General">
                  <c:v>0.22339895099716328</c:v>
                </c:pt>
                <c:pt idx="3963" formatCode="General">
                  <c:v>0.21728185351098342</c:v>
                </c:pt>
                <c:pt idx="3964" formatCode="General">
                  <c:v>0.21763930333770087</c:v>
                </c:pt>
                <c:pt idx="3965" formatCode="General">
                  <c:v>0.22613479412878967</c:v>
                </c:pt>
                <c:pt idx="3966" formatCode="General">
                  <c:v>0.22286441086949704</c:v>
                </c:pt>
                <c:pt idx="3967" formatCode="General">
                  <c:v>0.21372651752870378</c:v>
                </c:pt>
                <c:pt idx="3968" formatCode="General">
                  <c:v>0.21497385861531371</c:v>
                </c:pt>
                <c:pt idx="3969" formatCode="General">
                  <c:v>0.22522570657690041</c:v>
                </c:pt>
                <c:pt idx="3970" formatCode="General">
                  <c:v>0.2214228819069185</c:v>
                </c:pt>
                <c:pt idx="3971" formatCode="General">
                  <c:v>0.21127104008277223</c:v>
                </c:pt>
                <c:pt idx="3972" formatCode="General">
                  <c:v>0.20379916702121653</c:v>
                </c:pt>
                <c:pt idx="3973" formatCode="General">
                  <c:v>0.19935503964241841</c:v>
                </c:pt>
                <c:pt idx="3974" formatCode="General">
                  <c:v>0.19447993565847271</c:v>
                </c:pt>
                <c:pt idx="3975" formatCode="General">
                  <c:v>0.19065868430886818</c:v>
                </c:pt>
                <c:pt idx="3976" formatCode="General">
                  <c:v>0.18737665917928914</c:v>
                </c:pt>
                <c:pt idx="3977" formatCode="General">
                  <c:v>0.18380465115392941</c:v>
                </c:pt>
                <c:pt idx="3978" formatCode="General">
                  <c:v>0.18123128511260497</c:v>
                </c:pt>
                <c:pt idx="3979" formatCode="General">
                  <c:v>0.18059254868650498</c:v>
                </c:pt>
                <c:pt idx="3980" formatCode="General">
                  <c:v>0.17852508735067771</c:v>
                </c:pt>
                <c:pt idx="3981" formatCode="General">
                  <c:v>0.17725884487739244</c:v>
                </c:pt>
                <c:pt idx="3982" formatCode="General">
                  <c:v>0.17583928844935007</c:v>
                </c:pt>
                <c:pt idx="3983" formatCode="General">
                  <c:v>0.1745852551378928</c:v>
                </c:pt>
                <c:pt idx="3984" formatCode="General">
                  <c:v>0.17333731014847917</c:v>
                </c:pt>
                <c:pt idx="3985" formatCode="General">
                  <c:v>0.17224877671356992</c:v>
                </c:pt>
                <c:pt idx="3986" formatCode="General">
                  <c:v>0.17008385158909403</c:v>
                </c:pt>
                <c:pt idx="3987" formatCode="General">
                  <c:v>0.16962080633080737</c:v>
                </c:pt>
                <c:pt idx="3988" formatCode="General">
                  <c:v>0.16839409017435314</c:v>
                </c:pt>
                <c:pt idx="3989" formatCode="General">
                  <c:v>0.16808741113523951</c:v>
                </c:pt>
                <c:pt idx="3990" formatCode="General">
                  <c:v>0.16717240684897977</c:v>
                </c:pt>
                <c:pt idx="3991" formatCode="General">
                  <c:v>0.16595474745172406</c:v>
                </c:pt>
                <c:pt idx="3992" formatCode="General">
                  <c:v>0.16489644827419794</c:v>
                </c:pt>
                <c:pt idx="3993" formatCode="General">
                  <c:v>0.16324084463178273</c:v>
                </c:pt>
                <c:pt idx="3994" formatCode="General">
                  <c:v>0.16188989987324126</c:v>
                </c:pt>
                <c:pt idx="3995" formatCode="General">
                  <c:v>0.16039861905010189</c:v>
                </c:pt>
                <c:pt idx="3996" formatCode="General">
                  <c:v>0.15921297085172892</c:v>
                </c:pt>
                <c:pt idx="3997" formatCode="General">
                  <c:v>0.15714927562927078</c:v>
                </c:pt>
                <c:pt idx="3998" formatCode="General">
                  <c:v>0.15553652801005888</c:v>
                </c:pt>
                <c:pt idx="3999" formatCode="General">
                  <c:v>0.15437271709428638</c:v>
                </c:pt>
                <c:pt idx="4000" formatCode="General">
                  <c:v>0.15321285966783074</c:v>
                </c:pt>
                <c:pt idx="4001" formatCode="General">
                  <c:v>0.15292610324137687</c:v>
                </c:pt>
                <c:pt idx="4002" formatCode="General">
                  <c:v>0.15278075300749763</c:v>
                </c:pt>
                <c:pt idx="4003" formatCode="General">
                  <c:v>0.15148540899470223</c:v>
                </c:pt>
                <c:pt idx="4004" formatCode="General">
                  <c:v>0.15062414484088121</c:v>
                </c:pt>
                <c:pt idx="4005" formatCode="General">
                  <c:v>0.15005161031559286</c:v>
                </c:pt>
                <c:pt idx="4006" formatCode="General">
                  <c:v>0.14990921397426446</c:v>
                </c:pt>
                <c:pt idx="4007" formatCode="General">
                  <c:v>0.14990823092094088</c:v>
                </c:pt>
                <c:pt idx="4008" formatCode="General">
                  <c:v>0.14962442129160489</c:v>
                </c:pt>
                <c:pt idx="4009" formatCode="General">
                  <c:v>0.14948104189695294</c:v>
                </c:pt>
                <c:pt idx="4010" formatCode="General">
                  <c:v>0.14905385287296496</c:v>
                </c:pt>
                <c:pt idx="4011" formatCode="General">
                  <c:v>0.14820143619210235</c:v>
                </c:pt>
                <c:pt idx="4012" formatCode="General">
                  <c:v>0.14848426750764748</c:v>
                </c:pt>
                <c:pt idx="4013" formatCode="General">
                  <c:v>0.14848524819120434</c:v>
                </c:pt>
                <c:pt idx="4014" formatCode="General">
                  <c:v>0.14862666384897605</c:v>
                </c:pt>
                <c:pt idx="4015" formatCode="General">
                  <c:v>0.14806002053432854</c:v>
                </c:pt>
                <c:pt idx="4016" formatCode="General">
                  <c:v>0.14636792181556144</c:v>
                </c:pt>
                <c:pt idx="4017" formatCode="General">
                  <c:v>0.1444057003073923</c:v>
                </c:pt>
                <c:pt idx="4018" formatCode="General">
                  <c:v>0.14342849447543446</c:v>
                </c:pt>
                <c:pt idx="4019" formatCode="General">
                  <c:v>0.14246005061666103</c:v>
                </c:pt>
                <c:pt idx="4020" formatCode="General">
                  <c:v>0.14149160675788774</c:v>
                </c:pt>
                <c:pt idx="4021" formatCode="General">
                  <c:v>0.13984334401370621</c:v>
                </c:pt>
                <c:pt idx="4022" formatCode="General">
                  <c:v>0.13902405654721944</c:v>
                </c:pt>
                <c:pt idx="4023" formatCode="General">
                  <c:v>0.14414332785077441</c:v>
                </c:pt>
                <c:pt idx="4024" formatCode="General">
                  <c:v>0.16318650177954427</c:v>
                </c:pt>
                <c:pt idx="4025" formatCode="General">
                  <c:v>0.1810820764140669</c:v>
                </c:pt>
                <c:pt idx="4026" formatCode="General">
                  <c:v>0.1747578685056432</c:v>
                </c:pt>
                <c:pt idx="4027" formatCode="General">
                  <c:v>0.17163341015194691</c:v>
                </c:pt>
                <c:pt idx="4028" formatCode="General">
                  <c:v>0.17919861174906709</c:v>
                </c:pt>
                <c:pt idx="4029" formatCode="General">
                  <c:v>0.20901169505463471</c:v>
                </c:pt>
                <c:pt idx="4030" formatCode="General">
                  <c:v>0.22631940085900604</c:v>
                </c:pt>
                <c:pt idx="4031" formatCode="General">
                  <c:v>0.2208669720416841</c:v>
                </c:pt>
                <c:pt idx="4032" formatCode="General">
                  <c:v>0.24709734259899294</c:v>
                </c:pt>
                <c:pt idx="4033" formatCode="General">
                  <c:v>0.25228815599070781</c:v>
                </c:pt>
                <c:pt idx="4034" formatCode="General">
                  <c:v>0.22818164176873007</c:v>
                </c:pt>
                <c:pt idx="4035" formatCode="General">
                  <c:v>0.21216519216001803</c:v>
                </c:pt>
                <c:pt idx="4036" formatCode="General">
                  <c:v>0.20396683300300594</c:v>
                </c:pt>
                <c:pt idx="4037" formatCode="General">
                  <c:v>0.19800217545343651</c:v>
                </c:pt>
                <c:pt idx="4038" formatCode="General">
                  <c:v>0.19330724867199653</c:v>
                </c:pt>
                <c:pt idx="4039" formatCode="General">
                  <c:v>0.19098781453698471</c:v>
                </c:pt>
                <c:pt idx="4040" formatCode="General">
                  <c:v>0.18868492810841653</c:v>
                </c:pt>
                <c:pt idx="4041" formatCode="General">
                  <c:v>0.18655899167474899</c:v>
                </c:pt>
                <c:pt idx="4042" formatCode="General">
                  <c:v>0.18493703673769815</c:v>
                </c:pt>
                <c:pt idx="4043" formatCode="General">
                  <c:v>0.18251591783099946</c:v>
                </c:pt>
                <c:pt idx="4044" formatCode="General">
                  <c:v>0.18059357384118901</c:v>
                </c:pt>
                <c:pt idx="4045" formatCode="General">
                  <c:v>0.17789145585253577</c:v>
                </c:pt>
                <c:pt idx="4046" formatCode="General">
                  <c:v>0.17583928844935007</c:v>
                </c:pt>
                <c:pt idx="4047" formatCode="General">
                  <c:v>0.17537017114715742</c:v>
                </c:pt>
                <c:pt idx="4048" formatCode="General">
                  <c:v>0.1745852551378928</c:v>
                </c:pt>
                <c:pt idx="4049" formatCode="General">
                  <c:v>0.17395976230611671</c:v>
                </c:pt>
                <c:pt idx="4050" formatCode="General">
                  <c:v>0.17317992338248916</c:v>
                </c:pt>
                <c:pt idx="4051" formatCode="General">
                  <c:v>0.17333629659043412</c:v>
                </c:pt>
                <c:pt idx="4052" formatCode="General">
                  <c:v>0.17380642977231053</c:v>
                </c:pt>
                <c:pt idx="4053" formatCode="General">
                  <c:v>0.17442888192994804</c:v>
                </c:pt>
                <c:pt idx="4054" formatCode="General">
                  <c:v>0.17427250872200425</c:v>
                </c:pt>
                <c:pt idx="4055" formatCode="General">
                  <c:v>0.17396077586416295</c:v>
                </c:pt>
                <c:pt idx="4056" formatCode="General">
                  <c:v>0.17427352460463935</c:v>
                </c:pt>
                <c:pt idx="4057" formatCode="General">
                  <c:v>0.17411714907210693</c:v>
                </c:pt>
                <c:pt idx="4058" formatCode="General">
                  <c:v>0.17349266979837671</c:v>
                </c:pt>
                <c:pt idx="4059" formatCode="General">
                  <c:v>0.17333731014847917</c:v>
                </c:pt>
                <c:pt idx="4060" formatCode="General">
                  <c:v>0.17302557729063667</c:v>
                </c:pt>
                <c:pt idx="4061" formatCode="General">
                  <c:v>0.17286920408269377</c:v>
                </c:pt>
                <c:pt idx="4062" formatCode="General">
                  <c:v>0.17209240583320304</c:v>
                </c:pt>
                <c:pt idx="4063" formatCode="General">
                  <c:v>0.17194211164297113</c:v>
                </c:pt>
                <c:pt idx="4064" formatCode="General">
                  <c:v>0.17039153952807889</c:v>
                </c:pt>
                <c:pt idx="4065" formatCode="General">
                  <c:v>0.1693161450914383</c:v>
                </c:pt>
                <c:pt idx="4066" formatCode="General">
                  <c:v>0.16839409017435317</c:v>
                </c:pt>
                <c:pt idx="4067" formatCode="General">
                  <c:v>0.16565409612303136</c:v>
                </c:pt>
                <c:pt idx="4068" formatCode="General">
                  <c:v>0.16293818952708475</c:v>
                </c:pt>
                <c:pt idx="4069" formatCode="General">
                  <c:v>0.1614419156637503</c:v>
                </c:pt>
                <c:pt idx="4070" formatCode="General">
                  <c:v>0.16039861905010189</c:v>
                </c:pt>
                <c:pt idx="4071" formatCode="General">
                  <c:v>0.1599526315874398</c:v>
                </c:pt>
                <c:pt idx="4072" formatCode="General">
                  <c:v>0.15965597141252044</c:v>
                </c:pt>
                <c:pt idx="4073" formatCode="General">
                  <c:v>0.1590686107530119</c:v>
                </c:pt>
                <c:pt idx="4074" formatCode="General">
                  <c:v>0.15832597487935071</c:v>
                </c:pt>
                <c:pt idx="4075" formatCode="General">
                  <c:v>0.15891730552760372</c:v>
                </c:pt>
                <c:pt idx="4076" formatCode="General">
                  <c:v>0.15861965050189358</c:v>
                </c:pt>
                <c:pt idx="4077" formatCode="General">
                  <c:v>0.15876798058935268</c:v>
                </c:pt>
                <c:pt idx="4078" formatCode="General">
                  <c:v>0.15832498002855866</c:v>
                </c:pt>
                <c:pt idx="4079" formatCode="General">
                  <c:v>0.15817863964268369</c:v>
                </c:pt>
                <c:pt idx="4080" formatCode="General">
                  <c:v>0.15670726991927009</c:v>
                </c:pt>
                <c:pt idx="4081" formatCode="General">
                  <c:v>0.15612289146267991</c:v>
                </c:pt>
                <c:pt idx="4082" formatCode="General">
                  <c:v>0.15626824170331646</c:v>
                </c:pt>
                <c:pt idx="4083" formatCode="General">
                  <c:v>0.15568386089062999</c:v>
                </c:pt>
                <c:pt idx="4084" formatCode="General">
                  <c:v>0.15553751815197894</c:v>
                </c:pt>
                <c:pt idx="4085" formatCode="General">
                  <c:v>0.15451806969101844</c:v>
                </c:pt>
                <c:pt idx="4086" formatCode="General">
                  <c:v>0.15364792967555918</c:v>
                </c:pt>
                <c:pt idx="4087" formatCode="General">
                  <c:v>0.15292413003929858</c:v>
                </c:pt>
                <c:pt idx="4088" formatCode="General">
                  <c:v>0.15191554717866126</c:v>
                </c:pt>
                <c:pt idx="4089" formatCode="General">
                  <c:v>0.15062414484088121</c:v>
                </c:pt>
                <c:pt idx="4090" formatCode="General">
                  <c:v>0.14891243721519234</c:v>
                </c:pt>
                <c:pt idx="4091" formatCode="General">
                  <c:v>0.14636694350529175</c:v>
                </c:pt>
                <c:pt idx="4092" formatCode="General">
                  <c:v>0.14329778549815012</c:v>
                </c:pt>
                <c:pt idx="4093" formatCode="General">
                  <c:v>0.14040117057515791</c:v>
                </c:pt>
                <c:pt idx="4094" formatCode="General">
                  <c:v>0.13780382045880737</c:v>
                </c:pt>
                <c:pt idx="4095" formatCode="General">
                  <c:v>0.13712301368264368</c:v>
                </c:pt>
                <c:pt idx="4096" formatCode="General">
                  <c:v>0.13591048714613879</c:v>
                </c:pt>
                <c:pt idx="4097" formatCode="General">
                  <c:v>0.13537105544243341</c:v>
                </c:pt>
                <c:pt idx="4098" formatCode="General">
                  <c:v>0.13604510947141712</c:v>
                </c:pt>
                <c:pt idx="4099" formatCode="General">
                  <c:v>0.13577586961902777</c:v>
                </c:pt>
                <c:pt idx="4100" formatCode="General">
                  <c:v>0.13523739951058941</c:v>
                </c:pt>
                <c:pt idx="4101" formatCode="General">
                  <c:v>0.13470181418794874</c:v>
                </c:pt>
                <c:pt idx="4102" formatCode="General">
                  <c:v>0.13443354072899524</c:v>
                </c:pt>
                <c:pt idx="4103" formatCode="General">
                  <c:v>0.13429988479715227</c:v>
                </c:pt>
                <c:pt idx="4104" formatCode="General">
                  <c:v>0.13363160513793271</c:v>
                </c:pt>
                <c:pt idx="4105" formatCode="General">
                  <c:v>0.1337652610697764</c:v>
                </c:pt>
                <c:pt idx="4106" formatCode="General">
                  <c:v>0.1333662116588907</c:v>
                </c:pt>
                <c:pt idx="4107" formatCode="General">
                  <c:v>0.13270272796128577</c:v>
                </c:pt>
                <c:pt idx="4108" formatCode="General">
                  <c:v>0.1320402010491577</c:v>
                </c:pt>
                <c:pt idx="4109" formatCode="General">
                  <c:v>0.13190846109511406</c:v>
                </c:pt>
                <c:pt idx="4110" formatCode="General">
                  <c:v>0.13098532463132778</c:v>
                </c:pt>
                <c:pt idx="4111" formatCode="General">
                  <c:v>0.13019774803110956</c:v>
                </c:pt>
                <c:pt idx="4112" formatCode="General">
                  <c:v>0.12915050902153344</c:v>
                </c:pt>
                <c:pt idx="4113" formatCode="General">
                  <c:v>0.12888893786281094</c:v>
                </c:pt>
                <c:pt idx="4114" formatCode="General">
                  <c:v>0.12733283351134544</c:v>
                </c:pt>
                <c:pt idx="4115" formatCode="General">
                  <c:v>0.12476271918866561</c:v>
                </c:pt>
                <c:pt idx="4116" formatCode="General">
                  <c:v>0.12348712835063352</c:v>
                </c:pt>
                <c:pt idx="4117" formatCode="General">
                  <c:v>0.12387377815878457</c:v>
                </c:pt>
                <c:pt idx="4118" formatCode="General">
                  <c:v>0.13072853016760524</c:v>
                </c:pt>
                <c:pt idx="4119" formatCode="General">
                  <c:v>0.1337652610697764</c:v>
                </c:pt>
                <c:pt idx="4120" formatCode="General">
                  <c:v>0.13217481135963149</c:v>
                </c:pt>
                <c:pt idx="4121" formatCode="General">
                  <c:v>0.12941208018025824</c:v>
                </c:pt>
                <c:pt idx="4122" formatCode="General">
                  <c:v>0.12862927062387683</c:v>
                </c:pt>
                <c:pt idx="4123" formatCode="General">
                  <c:v>0.12642969299856838</c:v>
                </c:pt>
                <c:pt idx="4124" formatCode="General">
                  <c:v>0.12463289284620672</c:v>
                </c:pt>
                <c:pt idx="4125" formatCode="General">
                  <c:v>0.12348712835063352</c:v>
                </c:pt>
                <c:pt idx="4126" formatCode="General">
                  <c:v>0.12196887468022979</c:v>
                </c:pt>
                <c:pt idx="4127" formatCode="General">
                  <c:v>0.12083818389455998</c:v>
                </c:pt>
                <c:pt idx="4128" formatCode="General">
                  <c:v>0.11983636259141361</c:v>
                </c:pt>
                <c:pt idx="4129" formatCode="General">
                  <c:v>0.11946290680626113</c:v>
                </c:pt>
                <c:pt idx="4130" formatCode="General">
                  <c:v>0.11933873400610528</c:v>
                </c:pt>
                <c:pt idx="4131" formatCode="General">
                  <c:v>0.11909038840579358</c:v>
                </c:pt>
                <c:pt idx="4132" formatCode="General">
                  <c:v>0.11822117880470266</c:v>
                </c:pt>
                <c:pt idx="4133" formatCode="General">
                  <c:v>0.11699066519372933</c:v>
                </c:pt>
                <c:pt idx="4134" formatCode="General">
                  <c:v>0.11625310302089106</c:v>
                </c:pt>
                <c:pt idx="4135" formatCode="General">
                  <c:v>0.11551927081678116</c:v>
                </c:pt>
                <c:pt idx="4136" formatCode="General">
                  <c:v>0.11527652016070702</c:v>
                </c:pt>
                <c:pt idx="4137" formatCode="General">
                  <c:v>0.11406090680170708</c:v>
                </c:pt>
                <c:pt idx="4138" formatCode="General">
                  <c:v>0.11225603592710973</c:v>
                </c:pt>
                <c:pt idx="4139" formatCode="General">
                  <c:v>0.11010831187468999</c:v>
                </c:pt>
                <c:pt idx="4140" formatCode="General">
                  <c:v>0.10751934412009605</c:v>
                </c:pt>
                <c:pt idx="4141" formatCode="General">
                  <c:v>0.10508197902516336</c:v>
                </c:pt>
                <c:pt idx="4142" formatCode="General">
                  <c:v>0.10370459013573509</c:v>
                </c:pt>
                <c:pt idx="4143" formatCode="General">
                  <c:v>0.10199877093633274</c:v>
                </c:pt>
                <c:pt idx="4144" formatCode="General">
                  <c:v>0.1012078634252242</c:v>
                </c:pt>
                <c:pt idx="4145" formatCode="General">
                  <c:v>0.10098253646176157</c:v>
                </c:pt>
                <c:pt idx="4146" formatCode="General">
                  <c:v>0.1012078634252242</c:v>
                </c:pt>
                <c:pt idx="4147" formatCode="General">
                  <c:v>0.10120695816962867</c:v>
                </c:pt>
                <c:pt idx="4148" formatCode="General">
                  <c:v>0.10120695816962867</c:v>
                </c:pt>
                <c:pt idx="4149" formatCode="General">
                  <c:v>0.10120695816962867</c:v>
                </c:pt>
                <c:pt idx="4150" formatCode="General">
                  <c:v>0.10120695816962867</c:v>
                </c:pt>
                <c:pt idx="4151" formatCode="General">
                  <c:v>0.10109474731569557</c:v>
                </c:pt>
                <c:pt idx="4152" formatCode="General">
                  <c:v>0.10109474731569557</c:v>
                </c:pt>
                <c:pt idx="4153" formatCode="General">
                  <c:v>0.10120695816962867</c:v>
                </c:pt>
                <c:pt idx="4154" formatCode="General">
                  <c:v>0.10120695816962867</c:v>
                </c:pt>
                <c:pt idx="4155" formatCode="General">
                  <c:v>0.10109474731569557</c:v>
                </c:pt>
                <c:pt idx="4156" formatCode="General">
                  <c:v>0.10075811475389447</c:v>
                </c:pt>
                <c:pt idx="4157" formatCode="General">
                  <c:v>0.10019706048422672</c:v>
                </c:pt>
                <c:pt idx="4158" formatCode="General">
                  <c:v>0.10008484963029317</c:v>
                </c:pt>
                <c:pt idx="4159" formatCode="General">
                  <c:v>9.9750022569535121E-2</c:v>
                </c:pt>
                <c:pt idx="4160" formatCode="General">
                  <c:v>9.8858654991713216E-2</c:v>
                </c:pt>
                <c:pt idx="4161" formatCode="General">
                  <c:v>9.7311141913017679E-2</c:v>
                </c:pt>
                <c:pt idx="4162" formatCode="General">
                  <c:v>9.6652285635003665E-2</c:v>
                </c:pt>
                <c:pt idx="4163" formatCode="General">
                  <c:v>9.4691843080468602E-2</c:v>
                </c:pt>
                <c:pt idx="4164" formatCode="General">
                  <c:v>9.2755507878808943E-2</c:v>
                </c:pt>
                <c:pt idx="4165" formatCode="General">
                  <c:v>9.0948238174897597E-2</c:v>
                </c:pt>
                <c:pt idx="4166" formatCode="General">
                  <c:v>8.9580695495217744E-2</c:v>
                </c:pt>
                <c:pt idx="4167" formatCode="General">
                  <c:v>8.8954751547561065E-2</c:v>
                </c:pt>
                <c:pt idx="4168" formatCode="General">
                  <c:v>8.7516503904963364E-2</c:v>
                </c:pt>
                <c:pt idx="4169" formatCode="General">
                  <c:v>8.5553826335073357E-2</c:v>
                </c:pt>
                <c:pt idx="4170" formatCode="General">
                  <c:v>8.5859335218206767E-2</c:v>
                </c:pt>
                <c:pt idx="4171" formatCode="General">
                  <c:v>8.6065049114231268E-2</c:v>
                </c:pt>
                <c:pt idx="4172" formatCode="General">
                  <c:v>8.637143284333719E-2</c:v>
                </c:pt>
                <c:pt idx="4173" formatCode="General">
                  <c:v>8.6576271893389525E-2</c:v>
                </c:pt>
                <c:pt idx="4174" formatCode="General">
                  <c:v>8.6678691418415652E-2</c:v>
                </c:pt>
                <c:pt idx="4175" formatCode="General">
                  <c:v>8.6678691418415679E-2</c:v>
                </c:pt>
                <c:pt idx="4176" formatCode="General">
                  <c:v>8.6883530468467987E-2</c:v>
                </c:pt>
                <c:pt idx="4177" formatCode="General">
                  <c:v>8.6576271893389525E-2</c:v>
                </c:pt>
                <c:pt idx="4178" formatCode="General">
                  <c:v>8.6678691418415652E-2</c:v>
                </c:pt>
                <c:pt idx="4179" formatCode="General">
                  <c:v>8.637143284333719E-2</c:v>
                </c:pt>
                <c:pt idx="4180" formatCode="General">
                  <c:v>8.5859335218206767E-2</c:v>
                </c:pt>
                <c:pt idx="4181" formatCode="General">
                  <c:v>8.5756915693180766E-2</c:v>
                </c:pt>
                <c:pt idx="4182" formatCode="General">
                  <c:v>8.5757790539153042E-2</c:v>
                </c:pt>
                <c:pt idx="4183" formatCode="General">
                  <c:v>8.5350736976964603E-2</c:v>
                </c:pt>
                <c:pt idx="4184" formatCode="General">
                  <c:v>8.4742341178500227E-2</c:v>
                </c:pt>
                <c:pt idx="4185" formatCode="General">
                  <c:v>8.3935217401220993E-2</c:v>
                </c:pt>
                <c:pt idx="4186" formatCode="General">
                  <c:v>8.3030902596319511E-2</c:v>
                </c:pt>
                <c:pt idx="4187" formatCode="General">
                  <c:v>8.2232480969992305E-2</c:v>
                </c:pt>
                <c:pt idx="4188" formatCode="General">
                  <c:v>8.0751902724175068E-2</c:v>
                </c:pt>
                <c:pt idx="4189" formatCode="General">
                  <c:v>7.8127188842469733E-2</c:v>
                </c:pt>
                <c:pt idx="4190" formatCode="General">
                  <c:v>7.7267808646532321E-2</c:v>
                </c:pt>
                <c:pt idx="4191" formatCode="General">
                  <c:v>7.5826780465816104E-2</c:v>
                </c:pt>
                <c:pt idx="4192" formatCode="General">
                  <c:v>7.4883797113E-2</c:v>
                </c:pt>
                <c:pt idx="4193" formatCode="General">
                  <c:v>7.450779587015853E-2</c:v>
                </c:pt>
                <c:pt idx="4194" formatCode="General">
                  <c:v>7.4601583306174973E-2</c:v>
                </c:pt>
                <c:pt idx="4195" formatCode="General">
                  <c:v>7.5164307922273868E-2</c:v>
                </c:pt>
                <c:pt idx="4196" formatCode="General">
                  <c:v>7.5164307922273868E-2</c:v>
                </c:pt>
                <c:pt idx="4197" formatCode="General">
                  <c:v>7.5542863661440696E-2</c:v>
                </c:pt>
                <c:pt idx="4198" formatCode="General">
                  <c:v>7.5732141531024422E-2</c:v>
                </c:pt>
                <c:pt idx="4199" formatCode="General">
                  <c:v>7.6299975139774906E-2</c:v>
                </c:pt>
                <c:pt idx="4200" formatCode="General">
                  <c:v>7.6205336204983154E-2</c:v>
                </c:pt>
                <c:pt idx="4201" formatCode="General">
                  <c:v>7.6299975139774906E-2</c:v>
                </c:pt>
                <c:pt idx="4202" formatCode="General">
                  <c:v>7.6299975139774906E-2</c:v>
                </c:pt>
                <c:pt idx="4203" formatCode="General">
                  <c:v>7.6110697270191652E-2</c:v>
                </c:pt>
                <c:pt idx="4204" formatCode="General">
                  <c:v>7.6205336204983154E-2</c:v>
                </c:pt>
                <c:pt idx="4205" formatCode="General">
                  <c:v>7.5833602918544865E-2</c:v>
                </c:pt>
                <c:pt idx="4206" formatCode="General">
                  <c:v>7.5452484832929254E-2</c:v>
                </c:pt>
                <c:pt idx="4207" formatCode="General">
                  <c:v>7.5258946857065384E-2</c:v>
                </c:pt>
                <c:pt idx="4208" formatCode="General">
                  <c:v>7.4039707563611112E-2</c:v>
                </c:pt>
                <c:pt idx="4209" formatCode="General">
                  <c:v>7.2831503619611423E-2</c:v>
                </c:pt>
                <c:pt idx="4210" formatCode="General">
                  <c:v>7.0999772512911563E-2</c:v>
                </c:pt>
                <c:pt idx="4211" formatCode="General">
                  <c:v>6.8922890415311813E-2</c:v>
                </c:pt>
                <c:pt idx="4212" formatCode="General">
                  <c:v>6.7611017855096739E-2</c:v>
                </c:pt>
                <c:pt idx="4213" formatCode="General">
                  <c:v>6.593417696947218E-2</c:v>
                </c:pt>
                <c:pt idx="4214" formatCode="General">
                  <c:v>6.5400970611250955E-2</c:v>
                </c:pt>
                <c:pt idx="4215" formatCode="General">
                  <c:v>6.4623129438007174E-2</c:v>
                </c:pt>
                <c:pt idx="4216" formatCode="General">
                  <c:v>6.4022729062790412E-2</c:v>
                </c:pt>
                <c:pt idx="4217" formatCode="General">
                  <c:v>6.445146862445017E-2</c:v>
                </c:pt>
                <c:pt idx="4218" formatCode="General">
                  <c:v>6.4365225745439139E-2</c:v>
                </c:pt>
                <c:pt idx="4219" formatCode="General">
                  <c:v>6.5486385859191185E-2</c:v>
                </c:pt>
                <c:pt idx="4220" formatCode="General">
                  <c:v>6.5486385859191185E-2</c:v>
                </c:pt>
                <c:pt idx="4221" formatCode="General">
                  <c:v>6.6270020449933881E-2</c:v>
                </c:pt>
                <c:pt idx="4222" formatCode="General">
                  <c:v>6.6444161470098975E-2</c:v>
                </c:pt>
                <c:pt idx="4223" formatCode="General">
                  <c:v>6.6444161470098975E-2</c:v>
                </c:pt>
                <c:pt idx="4224" formatCode="General">
                  <c:v>6.6444161470098975E-2</c:v>
                </c:pt>
                <c:pt idx="4225" formatCode="General">
                  <c:v>6.653206229070649E-2</c:v>
                </c:pt>
                <c:pt idx="4226" formatCode="General">
                  <c:v>6.6444161470098975E-2</c:v>
                </c:pt>
                <c:pt idx="4227" formatCode="General">
                  <c:v>6.6795764752529033E-2</c:v>
                </c:pt>
                <c:pt idx="4228" formatCode="General">
                  <c:v>6.6444161470098975E-2</c:v>
                </c:pt>
                <c:pt idx="4229" formatCode="General">
                  <c:v>6.6444161470098975E-2</c:v>
                </c:pt>
                <c:pt idx="4230" formatCode="General">
                  <c:v>6.6444161470098975E-2</c:v>
                </c:pt>
                <c:pt idx="4231" formatCode="General">
                  <c:v>6.5399315349108422E-2</c:v>
                </c:pt>
                <c:pt idx="4232" formatCode="General">
                  <c:v>6.4795615196029943E-2</c:v>
                </c:pt>
                <c:pt idx="4233" formatCode="General">
                  <c:v>6.3595639390061562E-2</c:v>
                </c:pt>
                <c:pt idx="4234" formatCode="General">
                  <c:v>6.2582119469722627E-2</c:v>
                </c:pt>
                <c:pt idx="4235" formatCode="General">
                  <c:v>6.1245769255702846E-2</c:v>
                </c:pt>
                <c:pt idx="4236" formatCode="General">
                  <c:v>5.9421438186357887E-2</c:v>
                </c:pt>
                <c:pt idx="4237" formatCode="General">
                  <c:v>5.8281948572677197E-2</c:v>
                </c:pt>
                <c:pt idx="4238" formatCode="General">
                  <c:v>5.7880937681662012E-2</c:v>
                </c:pt>
                <c:pt idx="4239" formatCode="General">
                  <c:v>5.6535327996462117E-2</c:v>
                </c:pt>
                <c:pt idx="4240" formatCode="General">
                  <c:v>5.6918657929723379E-2</c:v>
                </c:pt>
                <c:pt idx="4241" formatCode="General">
                  <c:v>5.6917851999295492E-2</c:v>
                </c:pt>
                <c:pt idx="4242" formatCode="General">
                  <c:v>5.7395363822686472E-2</c:v>
                </c:pt>
                <c:pt idx="4243" formatCode="General">
                  <c:v>5.8281139903047383E-2</c:v>
                </c:pt>
                <c:pt idx="4244" formatCode="General">
                  <c:v>5.9175814080747853E-2</c:v>
                </c:pt>
                <c:pt idx="4245" formatCode="General">
                  <c:v>5.9912686397578324E-2</c:v>
                </c:pt>
                <c:pt idx="4246" formatCode="General">
                  <c:v>6.0323412241991371E-2</c:v>
                </c:pt>
                <c:pt idx="4247" formatCode="General">
                  <c:v>6.0655249416508371E-2</c:v>
                </c:pt>
                <c:pt idx="4248" formatCode="General">
                  <c:v>6.0990353946920796E-2</c:v>
                </c:pt>
                <c:pt idx="4249" formatCode="General">
                  <c:v>6.1153005178284287E-2</c:v>
                </c:pt>
                <c:pt idx="4250" formatCode="General">
                  <c:v>6.1319740606394446E-2</c:v>
                </c:pt>
                <c:pt idx="4251" formatCode="General">
                  <c:v>6.1235964471913672E-2</c:v>
                </c:pt>
                <c:pt idx="4252" formatCode="General">
                  <c:v>6.140269990002413E-2</c:v>
                </c:pt>
                <c:pt idx="4253" formatCode="General">
                  <c:v>6.14864760345048E-2</c:v>
                </c:pt>
                <c:pt idx="4254" formatCode="General">
                  <c:v>6.140269990002413E-2</c:v>
                </c:pt>
                <c:pt idx="4255" formatCode="General">
                  <c:v>6.1318923765542994E-2</c:v>
                </c:pt>
                <c:pt idx="4256" formatCode="General">
                  <c:v>6.1153005178284287E-2</c:v>
                </c:pt>
                <c:pt idx="4257" formatCode="General">
                  <c:v>6.0489330829249933E-2</c:v>
                </c:pt>
                <c:pt idx="4258" formatCode="General">
                  <c:v>5.9670307888420412E-2</c:v>
                </c:pt>
                <c:pt idx="4259" formatCode="General">
                  <c:v>5.8219227808992122E-2</c:v>
                </c:pt>
                <c:pt idx="4260" formatCode="General">
                  <c:v>5.6203592222540302E-2</c:v>
                </c:pt>
                <c:pt idx="4261" formatCode="General">
                  <c:v>5.4323996977964514E-2</c:v>
                </c:pt>
                <c:pt idx="4262" formatCode="General">
                  <c:v>5.3477463541732884E-2</c:v>
                </c:pt>
                <c:pt idx="4263" formatCode="General">
                  <c:v>5.2574251528335413E-2</c:v>
                </c:pt>
                <c:pt idx="4264" formatCode="General">
                  <c:v>5.3254242563494744E-2</c:v>
                </c:pt>
                <c:pt idx="4265" formatCode="General">
                  <c:v>5.3167402642813964E-2</c:v>
                </c:pt>
                <c:pt idx="4266" formatCode="General">
                  <c:v>5.3550812523772647E-2</c:v>
                </c:pt>
                <c:pt idx="4267" formatCode="General">
                  <c:v>5.4245083756689259E-2</c:v>
                </c:pt>
                <c:pt idx="4268" formatCode="General">
                  <c:v>5.4554355321266026E-2</c:v>
                </c:pt>
                <c:pt idx="4269" formatCode="General">
                  <c:v>5.4632470877475976E-2</c:v>
                </c:pt>
                <c:pt idx="4270" formatCode="General">
                  <c:v>5.5491741995781933E-2</c:v>
                </c:pt>
                <c:pt idx="4271" formatCode="General">
                  <c:v>5.5491741995781933E-2</c:v>
                </c:pt>
                <c:pt idx="4272" formatCode="General">
                  <c:v>5.5807405933601673E-2</c:v>
                </c:pt>
                <c:pt idx="4273" formatCode="General">
                  <c:v>5.5728489949146975E-2</c:v>
                </c:pt>
                <c:pt idx="4274" formatCode="General">
                  <c:v>5.5886321918056585E-2</c:v>
                </c:pt>
                <c:pt idx="4275" formatCode="General">
                  <c:v>5.5886321918056585E-2</c:v>
                </c:pt>
                <c:pt idx="4276" formatCode="General">
                  <c:v>5.6044153886965757E-2</c:v>
                </c:pt>
                <c:pt idx="4277" formatCode="General">
                  <c:v>5.5971652332736536E-2</c:v>
                </c:pt>
                <c:pt idx="4278" formatCode="General">
                  <c:v>5.5737319407674804E-2</c:v>
                </c:pt>
                <c:pt idx="4279" formatCode="General">
                  <c:v>5.6044153886965757E-2</c:v>
                </c:pt>
                <c:pt idx="4280" formatCode="General">
                  <c:v>5.596523790251149E-2</c:v>
                </c:pt>
                <c:pt idx="4281" formatCode="General">
                  <c:v>5.5257395327152875E-2</c:v>
                </c:pt>
                <c:pt idx="4282" formatCode="General">
                  <c:v>5.3945342552372447E-2</c:v>
                </c:pt>
                <c:pt idx="4283" formatCode="General">
                  <c:v>5.2563150913746179E-2</c:v>
                </c:pt>
                <c:pt idx="4284" formatCode="General">
                  <c:v>5.0086841229518994E-2</c:v>
                </c:pt>
                <c:pt idx="4285" formatCode="General">
                  <c:v>4.8476565836076894E-2</c:v>
                </c:pt>
                <c:pt idx="4286" formatCode="General">
                  <c:v>4.7397822232704112E-2</c:v>
                </c:pt>
                <c:pt idx="4287" formatCode="General">
                  <c:v>4.6758485934438376E-2</c:v>
                </c:pt>
                <c:pt idx="4288" formatCode="General">
                  <c:v>4.6554646563660755E-2</c:v>
                </c:pt>
                <c:pt idx="4289" formatCode="General">
                  <c:v>4.5583240380119426E-2</c:v>
                </c:pt>
                <c:pt idx="4290" formatCode="General">
                  <c:v>4.7911378920144812E-2</c:v>
                </c:pt>
                <c:pt idx="4291" formatCode="General">
                  <c:v>4.7839580763627411E-2</c:v>
                </c:pt>
                <c:pt idx="4292" formatCode="General">
                  <c:v>4.8405531617008113E-2</c:v>
                </c:pt>
                <c:pt idx="4293" formatCode="General">
                  <c:v>4.8769267319201934E-2</c:v>
                </c:pt>
                <c:pt idx="4294" formatCode="General">
                  <c:v>4.9130660290849434E-2</c:v>
                </c:pt>
                <c:pt idx="4295" formatCode="General">
                  <c:v>4.9716849812871201E-2</c:v>
                </c:pt>
                <c:pt idx="4296" formatCode="General">
                  <c:v>4.9716849812871201E-2</c:v>
                </c:pt>
                <c:pt idx="4297" formatCode="General">
                  <c:v>4.9863592420922136E-2</c:v>
                </c:pt>
                <c:pt idx="4298" formatCode="General">
                  <c:v>5.0010335028972792E-2</c:v>
                </c:pt>
                <c:pt idx="4299" formatCode="General">
                  <c:v>5.0158645085284045E-2</c:v>
                </c:pt>
                <c:pt idx="4300" formatCode="General">
                  <c:v>5.0457627582533332E-2</c:v>
                </c:pt>
                <c:pt idx="4301" formatCode="General">
                  <c:v>5.0312449608794413E-2</c:v>
                </c:pt>
                <c:pt idx="4302" formatCode="General">
                  <c:v>5.0011902477233153E-2</c:v>
                </c:pt>
                <c:pt idx="4303" formatCode="General">
                  <c:v>4.9863592420922136E-2</c:v>
                </c:pt>
                <c:pt idx="4304" formatCode="General">
                  <c:v>4.9058069897005924E-2</c:v>
                </c:pt>
                <c:pt idx="4305" formatCode="General">
                  <c:v>4.811594812902182E-2</c:v>
                </c:pt>
                <c:pt idx="4306" formatCode="General">
                  <c:v>4.5919927672116174E-2</c:v>
                </c:pt>
                <c:pt idx="4307" formatCode="General">
                  <c:v>4.4045800835654361E-2</c:v>
                </c:pt>
                <c:pt idx="4308" formatCode="General">
                  <c:v>4.2490206067704414E-2</c:v>
                </c:pt>
                <c:pt idx="4309" formatCode="General">
                  <c:v>4.1097859648153975E-2</c:v>
                </c:pt>
                <c:pt idx="4310" formatCode="General">
                  <c:v>4.0705222205934172E-2</c:v>
                </c:pt>
                <c:pt idx="4311" formatCode="General">
                  <c:v>3.9991652847687284E-2</c:v>
                </c:pt>
                <c:pt idx="4312" formatCode="General">
                  <c:v>3.9927464130129361E-2</c:v>
                </c:pt>
                <c:pt idx="4313" formatCode="General">
                  <c:v>4.0380531885589904E-2</c:v>
                </c:pt>
                <c:pt idx="4314" formatCode="General">
                  <c:v>4.110841458323717E-2</c:v>
                </c:pt>
                <c:pt idx="4315" formatCode="General">
                  <c:v>4.1183175603415056E-2</c:v>
                </c:pt>
                <c:pt idx="4316" formatCode="General">
                  <c:v>4.2099099245599493E-2</c:v>
                </c:pt>
                <c:pt idx="4317" formatCode="General">
                  <c:v>4.2838376101313413E-2</c:v>
                </c:pt>
                <c:pt idx="4318" formatCode="General">
                  <c:v>4.3235547425942315E-2</c:v>
                </c:pt>
                <c:pt idx="4319" formatCode="General">
                  <c:v>4.3908344103929547E-2</c:v>
                </c:pt>
                <c:pt idx="4320" formatCode="General">
                  <c:v>4.3841140532925066E-2</c:v>
                </c:pt>
                <c:pt idx="4321" formatCode="General">
                  <c:v>4.4048859041327382E-2</c:v>
                </c:pt>
                <c:pt idx="4322" formatCode="General">
                  <c:v>4.4600997559759582E-2</c:v>
                </c:pt>
                <c:pt idx="4323" formatCode="General">
                  <c:v>4.4319953331289012E-2</c:v>
                </c:pt>
                <c:pt idx="4324" formatCode="General">
                  <c:v>4.5009542843727879E-2</c:v>
                </c:pt>
                <c:pt idx="4325" formatCode="General">
                  <c:v>4.4662834192785834E-2</c:v>
                </c:pt>
                <c:pt idx="4326" formatCode="General">
                  <c:v>4.4457410063013944E-2</c:v>
                </c:pt>
                <c:pt idx="4327" formatCode="General">
                  <c:v>4.5299035081231634E-2</c:v>
                </c:pt>
                <c:pt idx="4328" formatCode="General">
                  <c:v>4.3666269561778506E-2</c:v>
                </c:pt>
                <c:pt idx="4329" formatCode="General">
                  <c:v>4.3114090830964194E-2</c:v>
                </c:pt>
                <c:pt idx="4330" formatCode="General">
                  <c:v>4.2494768919427411E-2</c:v>
                </c:pt>
                <c:pt idx="4331" formatCode="General">
                  <c:v>4.1889919451891314E-2</c:v>
                </c:pt>
                <c:pt idx="4332" formatCode="General">
                  <c:v>4.0771664798906412E-2</c:v>
                </c:pt>
                <c:pt idx="4333" formatCode="General">
                  <c:v>3.9542331824781771E-2</c:v>
                </c:pt>
                <c:pt idx="4334" formatCode="General">
                  <c:v>3.8714596261576278E-2</c:v>
                </c:pt>
                <c:pt idx="4335" formatCode="General">
                  <c:v>3.8273474086219589E-2</c:v>
                </c:pt>
                <c:pt idx="4336" formatCode="General">
                  <c:v>3.7835322880982493E-2</c:v>
                </c:pt>
                <c:pt idx="4337" formatCode="General">
                  <c:v>3.7650185585933693E-2</c:v>
                </c:pt>
                <c:pt idx="4338" formatCode="General">
                  <c:v>3.7787437540053488E-2</c:v>
                </c:pt>
                <c:pt idx="4339" formatCode="General">
                  <c:v>3.7679166226945761E-2</c:v>
                </c:pt>
                <c:pt idx="4340" formatCode="General">
                  <c:v>3.9264688664185511E-2</c:v>
                </c:pt>
                <c:pt idx="4341" formatCode="General">
                  <c:v>3.9558041655593346E-2</c:v>
                </c:pt>
                <c:pt idx="4342" formatCode="General">
                  <c:v>3.9758112863831345E-2</c:v>
                </c:pt>
                <c:pt idx="4343" formatCode="General">
                  <c:v>4.0592616001859191E-2</c:v>
                </c:pt>
                <c:pt idx="4344" formatCode="General">
                  <c:v>4.0727755032797873E-2</c:v>
                </c:pt>
                <c:pt idx="4345" formatCode="General">
                  <c:v>4.0720255772596005E-2</c:v>
                </c:pt>
                <c:pt idx="4346" formatCode="General">
                  <c:v>4.0530710268871097E-2</c:v>
                </c:pt>
                <c:pt idx="4347" formatCode="General">
                  <c:v>4.0918839980315813E-2</c:v>
                </c:pt>
                <c:pt idx="4348" formatCode="General">
                  <c:v>4.0977022294674786E-2</c:v>
                </c:pt>
                <c:pt idx="4349" formatCode="General">
                  <c:v>4.1042709725307852E-2</c:v>
                </c:pt>
                <c:pt idx="4350" formatCode="General">
                  <c:v>4.1899730836103787E-2</c:v>
                </c:pt>
                <c:pt idx="4351" formatCode="General">
                  <c:v>4.1174102013869868E-2</c:v>
                </c:pt>
                <c:pt idx="4352" formatCode="General">
                  <c:v>4.1236771663156965E-2</c:v>
                </c:pt>
                <c:pt idx="4353" formatCode="General">
                  <c:v>4.1174854258268653E-2</c:v>
                </c:pt>
                <c:pt idx="4354" formatCode="General">
                  <c:v>4.0781461643750593E-2</c:v>
                </c:pt>
                <c:pt idx="4355" formatCode="General">
                  <c:v>4.1631689151680293E-2</c:v>
                </c:pt>
                <c:pt idx="4356" formatCode="General">
                  <c:v>4.1836329217936979E-2</c:v>
                </c:pt>
                <c:pt idx="4357" formatCode="General">
                  <c:v>4.1697393979729915E-2</c:v>
                </c:pt>
                <c:pt idx="4358" formatCode="General">
                  <c:v>4.1241305584874127E-2</c:v>
                </c:pt>
                <c:pt idx="4359" formatCode="General">
                  <c:v>4.1235272950081892E-2</c:v>
                </c:pt>
                <c:pt idx="4360" formatCode="General">
                  <c:v>4.1034429020834963E-2</c:v>
                </c:pt>
                <c:pt idx="4361" formatCode="General">
                  <c:v>4.2092282439315613E-2</c:v>
                </c:pt>
                <c:pt idx="4362" formatCode="General">
                  <c:v>4.1627916207994865E-2</c:v>
                </c:pt>
                <c:pt idx="4363" formatCode="General">
                  <c:v>4.2022813351416527E-2</c:v>
                </c:pt>
                <c:pt idx="4364" formatCode="General">
                  <c:v>4.2423002496700002E-2</c:v>
                </c:pt>
                <c:pt idx="4365" formatCode="General">
                  <c:v>4.3572326239211132E-2</c:v>
                </c:pt>
                <c:pt idx="4366" formatCode="General">
                  <c:v>4.4732326395259529E-2</c:v>
                </c:pt>
                <c:pt idx="4367" formatCode="General">
                  <c:v>4.5145466164637681E-2</c:v>
                </c:pt>
                <c:pt idx="4368" formatCode="General">
                  <c:v>4.4592572416108534E-2</c:v>
                </c:pt>
                <c:pt idx="4369" formatCode="General">
                  <c:v>4.550830131635035E-2</c:v>
                </c:pt>
                <c:pt idx="4370" formatCode="General">
                  <c:v>4.7973101603496882E-2</c:v>
                </c:pt>
                <c:pt idx="4371" formatCode="General">
                  <c:v>4.9057288986824051E-2</c:v>
                </c:pt>
                <c:pt idx="4372" formatCode="General">
                  <c:v>4.7402470925651828E-2</c:v>
                </c:pt>
                <c:pt idx="4373" formatCode="General">
                  <c:v>4.535548764861607E-2</c:v>
                </c:pt>
                <c:pt idx="4374" formatCode="General">
                  <c:v>4.4112237691683112E-2</c:v>
                </c:pt>
                <c:pt idx="4375" formatCode="General">
                  <c:v>4.3298179500433763E-2</c:v>
                </c:pt>
                <c:pt idx="4376" formatCode="General">
                  <c:v>4.3095804941112904E-2</c:v>
                </c:pt>
                <c:pt idx="4377" formatCode="General">
                  <c:v>4.2237282199301493E-2</c:v>
                </c:pt>
                <c:pt idx="4378" formatCode="General">
                  <c:v>4.1379488498737849E-2</c:v>
                </c:pt>
                <c:pt idx="4379" formatCode="General">
                  <c:v>4.0061086980590334E-2</c:v>
                </c:pt>
                <c:pt idx="4380" formatCode="General">
                  <c:v>3.8651153962356986E-2</c:v>
                </c:pt>
                <c:pt idx="4381" formatCode="General">
                  <c:v>3.7900243292615016E-2</c:v>
                </c:pt>
                <c:pt idx="4382" formatCode="General">
                  <c:v>3.7525528477820189E-2</c:v>
                </c:pt>
                <c:pt idx="4383" formatCode="General">
                  <c:v>3.7177389659302312E-2</c:v>
                </c:pt>
                <c:pt idx="4384" formatCode="General">
                  <c:v>3.6434577439891452E-2</c:v>
                </c:pt>
                <c:pt idx="4385" formatCode="General">
                  <c:v>3.7169282427857588E-2</c:v>
                </c:pt>
                <c:pt idx="4386" formatCode="General">
                  <c:v>3.7606690099404191E-2</c:v>
                </c:pt>
                <c:pt idx="4387" formatCode="General">
                  <c:v>3.7350737852108698E-2</c:v>
                </c:pt>
                <c:pt idx="4388" formatCode="General">
                  <c:v>3.7964423162851743E-2</c:v>
                </c:pt>
                <c:pt idx="4389" formatCode="General">
                  <c:v>4.3795105453820996E-2</c:v>
                </c:pt>
                <c:pt idx="4390" formatCode="General">
                  <c:v>8.0621149681438298E-2</c:v>
                </c:pt>
                <c:pt idx="4391" formatCode="General">
                  <c:v>0.16926382650195476</c:v>
                </c:pt>
                <c:pt idx="4392" formatCode="General">
                  <c:v>0.18858505475398471</c:v>
                </c:pt>
                <c:pt idx="4393" formatCode="General">
                  <c:v>0.14083967373056963</c:v>
                </c:pt>
                <c:pt idx="4394" formatCode="General">
                  <c:v>0.10777179526149268</c:v>
                </c:pt>
                <c:pt idx="4395" formatCode="General">
                  <c:v>8.9937420853282601E-2</c:v>
                </c:pt>
                <c:pt idx="4396" formatCode="General">
                  <c:v>7.9683451347935377E-2</c:v>
                </c:pt>
                <c:pt idx="4397" formatCode="General">
                  <c:v>7.5170268407282179E-2</c:v>
                </c:pt>
                <c:pt idx="4398" formatCode="General">
                  <c:v>7.0367748547151401E-2</c:v>
                </c:pt>
                <c:pt idx="4399" formatCode="General">
                  <c:v>6.6889480412133093E-2</c:v>
                </c:pt>
                <c:pt idx="4400" formatCode="General">
                  <c:v>6.3768122454238504E-2</c:v>
                </c:pt>
                <c:pt idx="4401" formatCode="General">
                  <c:v>6.2079451820951932E-2</c:v>
                </c:pt>
                <c:pt idx="4402" formatCode="General">
                  <c:v>6.0102195399176633E-2</c:v>
                </c:pt>
                <c:pt idx="4403" formatCode="General">
                  <c:v>5.7583851114004464E-2</c:v>
                </c:pt>
                <c:pt idx="4404" formatCode="General">
                  <c:v>5.5994927942519597E-2</c:v>
                </c:pt>
                <c:pt idx="4405" formatCode="General">
                  <c:v>5.5047820340038814E-2</c:v>
                </c:pt>
                <c:pt idx="4406" formatCode="General">
                  <c:v>5.2113490433023518E-2</c:v>
                </c:pt>
                <c:pt idx="4407" formatCode="General">
                  <c:v>5.1211773494216274E-2</c:v>
                </c:pt>
                <c:pt idx="4408" formatCode="General">
                  <c:v>4.7078164368537567E-2</c:v>
                </c:pt>
                <c:pt idx="4409" formatCode="General">
                  <c:v>4.4329894615564969E-2</c:v>
                </c:pt>
                <c:pt idx="4410" formatCode="General">
                  <c:v>4.4605604241079073E-2</c:v>
                </c:pt>
                <c:pt idx="4411" formatCode="General">
                  <c:v>0.15349144262383427</c:v>
                </c:pt>
                <c:pt idx="4412" formatCode="General">
                  <c:v>0.26501827959543367</c:v>
                </c:pt>
                <c:pt idx="4413" formatCode="General">
                  <c:v>0.26820260970403181</c:v>
                </c:pt>
                <c:pt idx="4414" formatCode="General">
                  <c:v>0.23212706490903617</c:v>
                </c:pt>
                <c:pt idx="4415" formatCode="General">
                  <c:v>0.22214962324068793</c:v>
                </c:pt>
                <c:pt idx="4416" formatCode="General">
                  <c:v>0.65342468270304432</c:v>
                </c:pt>
                <c:pt idx="4417" formatCode="General">
                  <c:v>0.59302477604002202</c:v>
                </c:pt>
                <c:pt idx="4418" formatCode="General">
                  <c:v>0.47006047177510057</c:v>
                </c:pt>
                <c:pt idx="4419" formatCode="General">
                  <c:v>0.42026793389288764</c:v>
                </c:pt>
                <c:pt idx="4420" formatCode="General">
                  <c:v>0.39754934884980403</c:v>
                </c:pt>
                <c:pt idx="4421" formatCode="General">
                  <c:v>0.36667251925321354</c:v>
                </c:pt>
                <c:pt idx="4422" formatCode="General">
                  <c:v>0.36720299253910332</c:v>
                </c:pt>
                <c:pt idx="4423" formatCode="General">
                  <c:v>0.47788050686498118</c:v>
                </c:pt>
                <c:pt idx="4424" formatCode="General">
                  <c:v>0.63310508194323345</c:v>
                </c:pt>
                <c:pt idx="4425" formatCode="General">
                  <c:v>0.73602517355665364</c:v>
                </c:pt>
                <c:pt idx="4426" formatCode="General">
                  <c:v>0.72576238500771773</c:v>
                </c:pt>
                <c:pt idx="4427" formatCode="General">
                  <c:v>0.64216338271215456</c:v>
                </c:pt>
                <c:pt idx="4428" formatCode="General">
                  <c:v>0.59157866976803808</c:v>
                </c:pt>
                <c:pt idx="4429" formatCode="General">
                  <c:v>0.58466974164737151</c:v>
                </c:pt>
                <c:pt idx="4430" formatCode="General">
                  <c:v>0.58144547265144764</c:v>
                </c:pt>
                <c:pt idx="4431" formatCode="General">
                  <c:v>0.55078575026545584</c:v>
                </c:pt>
                <c:pt idx="4432" formatCode="General">
                  <c:v>0.53148286890048158</c:v>
                </c:pt>
                <c:pt idx="4433" formatCode="General">
                  <c:v>0.70048036251292956</c:v>
                </c:pt>
                <c:pt idx="4434" formatCode="General">
                  <c:v>0.83384818027368413</c:v>
                </c:pt>
                <c:pt idx="4435" formatCode="General">
                  <c:v>0.73092548324166062</c:v>
                </c:pt>
                <c:pt idx="4436" formatCode="General">
                  <c:v>0.67388242253202391</c:v>
                </c:pt>
                <c:pt idx="4437" formatCode="General">
                  <c:v>0.64996357809524152</c:v>
                </c:pt>
                <c:pt idx="4438" formatCode="General">
                  <c:v>0.63853710832740196</c:v>
                </c:pt>
                <c:pt idx="4439" formatCode="General">
                  <c:v>0.63484855804098306</c:v>
                </c:pt>
                <c:pt idx="4440" formatCode="General">
                  <c:v>0.72424541136170983</c:v>
                </c:pt>
                <c:pt idx="4441" formatCode="General">
                  <c:v>0.68900102410448472</c:v>
                </c:pt>
                <c:pt idx="4442" formatCode="General">
                  <c:v>0.6489165422767128</c:v>
                </c:pt>
                <c:pt idx="4443" formatCode="General">
                  <c:v>0.62828971426790003</c:v>
                </c:pt>
                <c:pt idx="4444" formatCode="General">
                  <c:v>0.61375516091956683</c:v>
                </c:pt>
                <c:pt idx="4445" formatCode="General">
                  <c:v>0.60042916913534206</c:v>
                </c:pt>
                <c:pt idx="4446" formatCode="General">
                  <c:v>0.58758835875002613</c:v>
                </c:pt>
                <c:pt idx="4447" formatCode="General">
                  <c:v>0.57332351579443153</c:v>
                </c:pt>
                <c:pt idx="4448" formatCode="General">
                  <c:v>0.56118335136418995</c:v>
                </c:pt>
                <c:pt idx="4449" formatCode="General">
                  <c:v>0.54950459866282553</c:v>
                </c:pt>
                <c:pt idx="4450" formatCode="General">
                  <c:v>0.53179135261299915</c:v>
                </c:pt>
                <c:pt idx="4451" formatCode="General">
                  <c:v>0.51775961289931971</c:v>
                </c:pt>
                <c:pt idx="4452" formatCode="General">
                  <c:v>0.55445744838924149</c:v>
                </c:pt>
                <c:pt idx="4453" formatCode="General">
                  <c:v>0.55679251700220644</c:v>
                </c:pt>
                <c:pt idx="4454" formatCode="General">
                  <c:v>0.53270509051154213</c:v>
                </c:pt>
                <c:pt idx="4455" formatCode="General">
                  <c:v>0.57351815662981664</c:v>
                </c:pt>
                <c:pt idx="4456" formatCode="General">
                  <c:v>1.4249198865250678</c:v>
                </c:pt>
                <c:pt idx="4457" formatCode="General">
                  <c:v>1.1851721564197182</c:v>
                </c:pt>
                <c:pt idx="4458" formatCode="General">
                  <c:v>1.0023695113267421</c:v>
                </c:pt>
                <c:pt idx="4459" formatCode="General">
                  <c:v>0.93501290600599407</c:v>
                </c:pt>
                <c:pt idx="4460" formatCode="General">
                  <c:v>0.92415271220560991</c:v>
                </c:pt>
                <c:pt idx="4461" formatCode="General">
                  <c:v>0.920701469854044</c:v>
                </c:pt>
                <c:pt idx="4462" formatCode="General">
                  <c:v>0.91642582935698835</c:v>
                </c:pt>
                <c:pt idx="4463" formatCode="General">
                  <c:v>0.91125867580139608</c:v>
                </c:pt>
                <c:pt idx="4464" formatCode="General">
                  <c:v>0.898071446808136</c:v>
                </c:pt>
                <c:pt idx="4465" formatCode="General">
                  <c:v>0.88748998028703896</c:v>
                </c:pt>
                <c:pt idx="4466" formatCode="General">
                  <c:v>0.87034245179403069</c:v>
                </c:pt>
                <c:pt idx="4467" formatCode="General">
                  <c:v>0.8505524386989417</c:v>
                </c:pt>
                <c:pt idx="4468" formatCode="General">
                  <c:v>0.8257481031423477</c:v>
                </c:pt>
                <c:pt idx="4469" formatCode="General">
                  <c:v>0.80616472709802922</c:v>
                </c:pt>
                <c:pt idx="4470" formatCode="General">
                  <c:v>0.78337302590780156</c:v>
                </c:pt>
                <c:pt idx="4471" formatCode="General">
                  <c:v>0.75674411449129231</c:v>
                </c:pt>
                <c:pt idx="4472" formatCode="General">
                  <c:v>0.73258489243088765</c:v>
                </c:pt>
                <c:pt idx="4473" formatCode="General">
                  <c:v>0.7092483425679299</c:v>
                </c:pt>
                <c:pt idx="4474" formatCode="General">
                  <c:v>0.6867186042501745</c:v>
                </c:pt>
                <c:pt idx="4475" formatCode="General">
                  <c:v>0.66536272810134856</c:v>
                </c:pt>
                <c:pt idx="4476" formatCode="General">
                  <c:v>0.64166463993420464</c:v>
                </c:pt>
                <c:pt idx="4477" formatCode="General">
                  <c:v>0.62187888304633065</c:v>
                </c:pt>
                <c:pt idx="4478" formatCode="General">
                  <c:v>0.59746519850423807</c:v>
                </c:pt>
                <c:pt idx="4479" formatCode="General">
                  <c:v>0.57816262949868069</c:v>
                </c:pt>
                <c:pt idx="4480" formatCode="General">
                  <c:v>0.56434683859455403</c:v>
                </c:pt>
                <c:pt idx="4481" formatCode="General">
                  <c:v>0.55074111780260393</c:v>
                </c:pt>
                <c:pt idx="4482" formatCode="General">
                  <c:v>0.53519122027513766</c:v>
                </c:pt>
                <c:pt idx="4483" formatCode="General">
                  <c:v>0.5217101418609269</c:v>
                </c:pt>
                <c:pt idx="4484" formatCode="General">
                  <c:v>0.50784544787974162</c:v>
                </c:pt>
                <c:pt idx="4485" formatCode="General">
                  <c:v>0.49568526282663011</c:v>
                </c:pt>
                <c:pt idx="4486" formatCode="General">
                  <c:v>0.48398202378762289</c:v>
                </c:pt>
                <c:pt idx="4487" formatCode="General">
                  <c:v>0.4730253184969897</c:v>
                </c:pt>
                <c:pt idx="4488" formatCode="General">
                  <c:v>0.46223831427935108</c:v>
                </c:pt>
                <c:pt idx="4489" formatCode="General">
                  <c:v>0.44990664521739082</c:v>
                </c:pt>
                <c:pt idx="4490" formatCode="General">
                  <c:v>0.43944102538800472</c:v>
                </c:pt>
                <c:pt idx="4491" formatCode="General">
                  <c:v>0.4307455404339377</c:v>
                </c:pt>
                <c:pt idx="4492" formatCode="General">
                  <c:v>0.42213433148445673</c:v>
                </c:pt>
                <c:pt idx="4493" formatCode="General">
                  <c:v>0.41311572694496901</c:v>
                </c:pt>
                <c:pt idx="4494" formatCode="General">
                  <c:v>0.40473959407521176</c:v>
                </c:pt>
                <c:pt idx="4495" formatCode="General">
                  <c:v>0.39466209358491644</c:v>
                </c:pt>
                <c:pt idx="4496" formatCode="General">
                  <c:v>0.38600851214327836</c:v>
                </c:pt>
                <c:pt idx="4497" formatCode="General">
                  <c:v>0.37399475352905842</c:v>
                </c:pt>
                <c:pt idx="4498" formatCode="General">
                  <c:v>0.36487528008428094</c:v>
                </c:pt>
                <c:pt idx="4499" formatCode="General">
                  <c:v>0.35398589477177089</c:v>
                </c:pt>
                <c:pt idx="4500" formatCode="General">
                  <c:v>0.34564383331143617</c:v>
                </c:pt>
                <c:pt idx="4501" formatCode="General">
                  <c:v>0.33673488914644273</c:v>
                </c:pt>
                <c:pt idx="4502" formatCode="General">
                  <c:v>0.33116835695785679</c:v>
                </c:pt>
                <c:pt idx="4503" formatCode="General">
                  <c:v>0.32452108649891981</c:v>
                </c:pt>
                <c:pt idx="4504" formatCode="General">
                  <c:v>0.31818927529583579</c:v>
                </c:pt>
                <c:pt idx="4505" formatCode="General">
                  <c:v>0.31281112168184677</c:v>
                </c:pt>
                <c:pt idx="4506" formatCode="General">
                  <c:v>0.30815812877613269</c:v>
                </c:pt>
                <c:pt idx="4507" formatCode="General">
                  <c:v>0.30355107295749506</c:v>
                </c:pt>
                <c:pt idx="4508" formatCode="General">
                  <c:v>0.30050029026703456</c:v>
                </c:pt>
                <c:pt idx="4509" formatCode="General">
                  <c:v>0.29638736677087557</c:v>
                </c:pt>
                <c:pt idx="4510" formatCode="General">
                  <c:v>0.29252196698796501</c:v>
                </c:pt>
                <c:pt idx="4511" formatCode="General">
                  <c:v>0.28847727894635738</c:v>
                </c:pt>
                <c:pt idx="4512" formatCode="General">
                  <c:v>0.28425884157959647</c:v>
                </c:pt>
                <c:pt idx="4513" formatCode="General">
                  <c:v>0.28070076092281854</c:v>
                </c:pt>
                <c:pt idx="4514" formatCode="General">
                  <c:v>0.27573140288609566</c:v>
                </c:pt>
                <c:pt idx="4515" formatCode="General">
                  <c:v>0.27224400623388489</c:v>
                </c:pt>
                <c:pt idx="4516" formatCode="General">
                  <c:v>0.26998721764121558</c:v>
                </c:pt>
                <c:pt idx="4517" formatCode="General">
                  <c:v>0.26412235300747577</c:v>
                </c:pt>
                <c:pt idx="4518" formatCode="General">
                  <c:v>0.26131930548827836</c:v>
                </c:pt>
                <c:pt idx="4519" formatCode="General">
                  <c:v>0.25833628205021181</c:v>
                </c:pt>
                <c:pt idx="4520" formatCode="General">
                  <c:v>0.25321177845254672</c:v>
                </c:pt>
                <c:pt idx="4521" formatCode="General">
                  <c:v>0.25008837793212141</c:v>
                </c:pt>
                <c:pt idx="4522" formatCode="General">
                  <c:v>0.24487599967121584</c:v>
                </c:pt>
                <c:pt idx="4523" formatCode="General">
                  <c:v>0.23955317574411392</c:v>
                </c:pt>
                <c:pt idx="4524" formatCode="General">
                  <c:v>0.23408275835353182</c:v>
                </c:pt>
                <c:pt idx="4525" formatCode="General">
                  <c:v>0.22944917768994291</c:v>
                </c:pt>
                <c:pt idx="4526" formatCode="General">
                  <c:v>0.22522034547487974</c:v>
                </c:pt>
                <c:pt idx="4527" formatCode="General">
                  <c:v>0.22358141147808613</c:v>
                </c:pt>
                <c:pt idx="4528" formatCode="General">
                  <c:v>0.2221292214161868</c:v>
                </c:pt>
                <c:pt idx="4529" formatCode="General">
                  <c:v>0.2201446193778813</c:v>
                </c:pt>
                <c:pt idx="4530" formatCode="General">
                  <c:v>0.21709941116382736</c:v>
                </c:pt>
                <c:pt idx="4531" formatCode="General">
                  <c:v>0.21514037170892544</c:v>
                </c:pt>
                <c:pt idx="4532" formatCode="General">
                  <c:v>0.21319512882361003</c:v>
                </c:pt>
                <c:pt idx="4533" formatCode="General">
                  <c:v>0.21038118749848284</c:v>
                </c:pt>
                <c:pt idx="4534" formatCode="General">
                  <c:v>0.20846027051763757</c:v>
                </c:pt>
                <c:pt idx="4535" formatCode="General">
                  <c:v>0.20620303961392591</c:v>
                </c:pt>
                <c:pt idx="4536" formatCode="General">
                  <c:v>0.20413554026078987</c:v>
                </c:pt>
                <c:pt idx="4537" formatCode="General">
                  <c:v>0.20190562701282691</c:v>
                </c:pt>
                <c:pt idx="4538" formatCode="General">
                  <c:v>0.20020175233039156</c:v>
                </c:pt>
                <c:pt idx="4539" formatCode="General">
                  <c:v>0.19817715319805718</c:v>
                </c:pt>
                <c:pt idx="4540" formatCode="General">
                  <c:v>0.19581510522192241</c:v>
                </c:pt>
                <c:pt idx="4541" formatCode="General">
                  <c:v>0.19414458538390084</c:v>
                </c:pt>
                <c:pt idx="4542" formatCode="General">
                  <c:v>0.19281045020174109</c:v>
                </c:pt>
                <c:pt idx="4543" formatCode="General">
                  <c:v>0.18933906026832326</c:v>
                </c:pt>
                <c:pt idx="4544" formatCode="General">
                  <c:v>0.1875381303757612</c:v>
                </c:pt>
                <c:pt idx="4545" formatCode="General">
                  <c:v>0.18510159723969338</c:v>
                </c:pt>
                <c:pt idx="4546" formatCode="General">
                  <c:v>0.18139480196998092</c:v>
                </c:pt>
                <c:pt idx="4547" formatCode="General">
                  <c:v>0.17773508264459173</c:v>
                </c:pt>
                <c:pt idx="4548" formatCode="General">
                  <c:v>0.17150535131556241</c:v>
                </c:pt>
                <c:pt idx="4549" formatCode="General">
                  <c:v>0.17087680153147644</c:v>
                </c:pt>
                <c:pt idx="4550" formatCode="General">
                  <c:v>0.16779884792961366</c:v>
                </c:pt>
                <c:pt idx="4551" formatCode="General">
                  <c:v>0.16459379082645195</c:v>
                </c:pt>
                <c:pt idx="4552" formatCode="General">
                  <c:v>0.16413980465483147</c:v>
                </c:pt>
                <c:pt idx="4553" formatCode="General">
                  <c:v>0.16278786269279771</c:v>
                </c:pt>
                <c:pt idx="4554" formatCode="General">
                  <c:v>0.16248620947768591</c:v>
                </c:pt>
                <c:pt idx="4555" formatCode="General">
                  <c:v>0.16233688218993991</c:v>
                </c:pt>
                <c:pt idx="4556" formatCode="General">
                  <c:v>0.16233688218993991</c:v>
                </c:pt>
                <c:pt idx="4557" formatCode="General">
                  <c:v>0.16129358557629253</c:v>
                </c:pt>
                <c:pt idx="4558" formatCode="General">
                  <c:v>0.16055093793546721</c:v>
                </c:pt>
                <c:pt idx="4559" formatCode="General">
                  <c:v>0.15995362643823041</c:v>
                </c:pt>
                <c:pt idx="4560" formatCode="General">
                  <c:v>0.15891730552760372</c:v>
                </c:pt>
                <c:pt idx="4561" formatCode="General">
                  <c:v>0.15729363337189156</c:v>
                </c:pt>
                <c:pt idx="4562" formatCode="General">
                  <c:v>0.15670726991927009</c:v>
                </c:pt>
                <c:pt idx="4563" formatCode="General">
                  <c:v>0.15597555622601289</c:v>
                </c:pt>
                <c:pt idx="4564" formatCode="General">
                  <c:v>0.15495511762313274</c:v>
                </c:pt>
                <c:pt idx="4565" formatCode="General">
                  <c:v>0.15306948263603026</c:v>
                </c:pt>
                <c:pt idx="4566" formatCode="General">
                  <c:v>0.15191456175904741</c:v>
                </c:pt>
                <c:pt idx="4567" formatCode="General">
                  <c:v>0.15162780296974118</c:v>
                </c:pt>
                <c:pt idx="4568" formatCode="General">
                  <c:v>0.1500545571057964</c:v>
                </c:pt>
                <c:pt idx="4569" formatCode="General">
                  <c:v>0.14749631689706455</c:v>
                </c:pt>
                <c:pt idx="4570" formatCode="General">
                  <c:v>0.14454516172146825</c:v>
                </c:pt>
                <c:pt idx="4571" formatCode="General">
                  <c:v>0.14190804151006731</c:v>
                </c:pt>
                <c:pt idx="4572" formatCode="General">
                  <c:v>0.13847979768213728</c:v>
                </c:pt>
                <c:pt idx="4573" formatCode="General">
                  <c:v>0.1371220496882932</c:v>
                </c:pt>
                <c:pt idx="4574" formatCode="General">
                  <c:v>0.13577394642849624</c:v>
                </c:pt>
                <c:pt idx="4575" formatCode="General">
                  <c:v>0.13550567296954208</c:v>
                </c:pt>
                <c:pt idx="4576" formatCode="General">
                  <c:v>0.13496816445637114</c:v>
                </c:pt>
                <c:pt idx="4577" formatCode="General">
                  <c:v>0.13470085259268291</c:v>
                </c:pt>
                <c:pt idx="4578" formatCode="General">
                  <c:v>0.13550567296954208</c:v>
                </c:pt>
                <c:pt idx="4579" formatCode="General">
                  <c:v>0.13618069099287647</c:v>
                </c:pt>
                <c:pt idx="4580" formatCode="General">
                  <c:v>0.14331044881370891</c:v>
                </c:pt>
                <c:pt idx="4581" formatCode="General">
                  <c:v>0.15439842536871756</c:v>
                </c:pt>
                <c:pt idx="4582" formatCode="General">
                  <c:v>0.17002035946519628</c:v>
                </c:pt>
                <c:pt idx="4583" formatCode="General">
                  <c:v>0.19637841374564619</c:v>
                </c:pt>
                <c:pt idx="4584" formatCode="General">
                  <c:v>0.19970291030586745</c:v>
                </c:pt>
                <c:pt idx="4585" formatCode="General">
                  <c:v>0.19231986718205926</c:v>
                </c:pt>
                <c:pt idx="4586" formatCode="General">
                  <c:v>0.1863985479430442</c:v>
                </c:pt>
                <c:pt idx="4587" formatCode="General">
                  <c:v>0.20109969853837828</c:v>
                </c:pt>
                <c:pt idx="4588" formatCode="General">
                  <c:v>0.26223648083601175</c:v>
                </c:pt>
                <c:pt idx="4589" formatCode="General">
                  <c:v>0.33197462315845844</c:v>
                </c:pt>
                <c:pt idx="4590" formatCode="General">
                  <c:v>0.44819680400002593</c:v>
                </c:pt>
                <c:pt idx="4591" formatCode="General">
                  <c:v>0.58209033318234127</c:v>
                </c:pt>
                <c:pt idx="4592" formatCode="General">
                  <c:v>0.8594518318159603</c:v>
                </c:pt>
                <c:pt idx="4593" formatCode="General">
                  <c:v>1.0116399650416992</c:v>
                </c:pt>
                <c:pt idx="4594" formatCode="General">
                  <c:v>1.0084463744243253</c:v>
                </c:pt>
                <c:pt idx="4595" formatCode="General">
                  <c:v>0.92960301025305525</c:v>
                </c:pt>
                <c:pt idx="4596" formatCode="General">
                  <c:v>0.85438074530851515</c:v>
                </c:pt>
                <c:pt idx="4597" formatCode="General">
                  <c:v>0.80815372234927085</c:v>
                </c:pt>
                <c:pt idx="4598" formatCode="General">
                  <c:v>0.79785564643205475</c:v>
                </c:pt>
                <c:pt idx="4599" formatCode="General">
                  <c:v>0.79667664297748075</c:v>
                </c:pt>
                <c:pt idx="4600" formatCode="General">
                  <c:v>0.78608149566667984</c:v>
                </c:pt>
                <c:pt idx="4601" formatCode="General">
                  <c:v>0.78535346833624253</c:v>
                </c:pt>
                <c:pt idx="4602" formatCode="General">
                  <c:v>0.97628512017163049</c:v>
                </c:pt>
                <c:pt idx="4603" formatCode="General">
                  <c:v>1.1436395833285864</c:v>
                </c:pt>
                <c:pt idx="4604" formatCode="General">
                  <c:v>1.2738976216001248</c:v>
                </c:pt>
                <c:pt idx="4605" formatCode="General">
                  <c:v>1.2842333578503835</c:v>
                </c:pt>
                <c:pt idx="4606" formatCode="General">
                  <c:v>1.2025424293752802</c:v>
                </c:pt>
                <c:pt idx="4607" formatCode="General">
                  <c:v>1.1772888892633209</c:v>
                </c:pt>
                <c:pt idx="4608" formatCode="General">
                  <c:v>1.167779595717753</c:v>
                </c:pt>
                <c:pt idx="4609" formatCode="General">
                  <c:v>1.1647827023500301</c:v>
                </c:pt>
                <c:pt idx="4610" formatCode="General">
                  <c:v>1.1568640982874849</c:v>
                </c:pt>
                <c:pt idx="4611" formatCode="General">
                  <c:v>1.1322008746848526</c:v>
                </c:pt>
                <c:pt idx="4612" formatCode="General">
                  <c:v>1.1103316187459158</c:v>
                </c:pt>
                <c:pt idx="4613" formatCode="General">
                  <c:v>1.0772972304528297</c:v>
                </c:pt>
                <c:pt idx="4614" formatCode="General">
                  <c:v>1.0443644855431018</c:v>
                </c:pt>
                <c:pt idx="4615" formatCode="General">
                  <c:v>1.0057482839903713</c:v>
                </c:pt>
                <c:pt idx="4616" formatCode="General">
                  <c:v>0.96620406425736116</c:v>
                </c:pt>
                <c:pt idx="4617" formatCode="General">
                  <c:v>0.93677681224024234</c:v>
                </c:pt>
                <c:pt idx="4618" formatCode="General">
                  <c:v>0.90021151800023647</c:v>
                </c:pt>
                <c:pt idx="4619" formatCode="General">
                  <c:v>0.8699727302677307</c:v>
                </c:pt>
                <c:pt idx="4620" formatCode="General">
                  <c:v>0.8346301005154656</c:v>
                </c:pt>
                <c:pt idx="4621" formatCode="General">
                  <c:v>0.8097594065010888</c:v>
                </c:pt>
                <c:pt idx="4622" formatCode="General">
                  <c:v>0.77832946670927794</c:v>
                </c:pt>
                <c:pt idx="4623" formatCode="General">
                  <c:v>0.75407970049699713</c:v>
                </c:pt>
                <c:pt idx="4624" formatCode="General">
                  <c:v>0.72771732486583718</c:v>
                </c:pt>
                <c:pt idx="4625" formatCode="General">
                  <c:v>0.70230902528884764</c:v>
                </c:pt>
                <c:pt idx="4626" formatCode="General">
                  <c:v>0.6834891854797065</c:v>
                </c:pt>
                <c:pt idx="4627" formatCode="General">
                  <c:v>0.66607632719195498</c:v>
                </c:pt>
                <c:pt idx="4628" formatCode="General">
                  <c:v>0.64407060880285805</c:v>
                </c:pt>
                <c:pt idx="4629" formatCode="General">
                  <c:v>0.62557326957201176</c:v>
                </c:pt>
                <c:pt idx="4630" formatCode="General">
                  <c:v>0.61074017736580932</c:v>
                </c:pt>
                <c:pt idx="4631" formatCode="General">
                  <c:v>0.59513503190684658</c:v>
                </c:pt>
                <c:pt idx="4632">
                  <c:v>0.5765451639128284</c:v>
                </c:pt>
                <c:pt idx="4633">
                  <c:v>0.56466186912843863</c:v>
                </c:pt>
                <c:pt idx="4634">
                  <c:v>0.55419992192007883</c:v>
                </c:pt>
                <c:pt idx="4635">
                  <c:v>0.54045774133598057</c:v>
                </c:pt>
                <c:pt idx="4636">
                  <c:v>0.52627764040126457</c:v>
                </c:pt>
                <c:pt idx="4637">
                  <c:v>0.5147448377507936</c:v>
                </c:pt>
                <c:pt idx="4638">
                  <c:v>0.50187910048084361</c:v>
                </c:pt>
                <c:pt idx="4639">
                  <c:v>0.49303806523844595</c:v>
                </c:pt>
                <c:pt idx="4640">
                  <c:v>0.4813731337063375</c:v>
                </c:pt>
                <c:pt idx="4641">
                  <c:v>0.4698926366052088</c:v>
                </c:pt>
                <c:pt idx="4642">
                  <c:v>0.4577292654650803</c:v>
                </c:pt>
                <c:pt idx="4643">
                  <c:v>0.44439539793696531</c:v>
                </c:pt>
                <c:pt idx="4644">
                  <c:v>0.42995683731215673</c:v>
                </c:pt>
                <c:pt idx="4645">
                  <c:v>0.42160601117691998</c:v>
                </c:pt>
                <c:pt idx="4646">
                  <c:v>0.4120774560187952</c:v>
                </c:pt>
                <c:pt idx="4647">
                  <c:v>0.40449374941608329</c:v>
                </c:pt>
                <c:pt idx="4648">
                  <c:v>0.39594505981171002</c:v>
                </c:pt>
                <c:pt idx="4649">
                  <c:v>0.38905657720197451</c:v>
                </c:pt>
                <c:pt idx="4650">
                  <c:v>0.38625807586171584</c:v>
                </c:pt>
                <c:pt idx="4651">
                  <c:v>0.37897200709116824</c:v>
                </c:pt>
                <c:pt idx="4652">
                  <c:v>0.37397674417354854</c:v>
                </c:pt>
                <c:pt idx="4653">
                  <c:v>0.36953345709514485</c:v>
                </c:pt>
                <c:pt idx="4654">
                  <c:v>0.36170016908721503</c:v>
                </c:pt>
                <c:pt idx="4655">
                  <c:v>0.35589073199797627</c:v>
                </c:pt>
                <c:pt idx="4656">
                  <c:v>0.35253620532243102</c:v>
                </c:pt>
                <c:pt idx="4657">
                  <c:v>0.34682274010371938</c:v>
                </c:pt>
                <c:pt idx="4658">
                  <c:v>0.340223453154816</c:v>
                </c:pt>
                <c:pt idx="4659">
                  <c:v>0.3360242842956373</c:v>
                </c:pt>
                <c:pt idx="4660">
                  <c:v>0.33161791500458676</c:v>
                </c:pt>
                <c:pt idx="4661">
                  <c:v>0.32909040845645782</c:v>
                </c:pt>
                <c:pt idx="4662">
                  <c:v>0.32406566343083543</c:v>
                </c:pt>
                <c:pt idx="4663">
                  <c:v>0.31998198218669077</c:v>
                </c:pt>
                <c:pt idx="4664">
                  <c:v>0.31437094270329108</c:v>
                </c:pt>
                <c:pt idx="4665">
                  <c:v>0.30882563278518538</c:v>
                </c:pt>
                <c:pt idx="4666">
                  <c:v>0.30029949109107135</c:v>
                </c:pt>
                <c:pt idx="4667">
                  <c:v>0.29509814161209497</c:v>
                </c:pt>
                <c:pt idx="4668">
                  <c:v>0.28699851162975415</c:v>
                </c:pt>
                <c:pt idx="4669">
                  <c:v>0.28091071804098638</c:v>
                </c:pt>
                <c:pt idx="4670">
                  <c:v>0.27654991322577532</c:v>
                </c:pt>
                <c:pt idx="4671">
                  <c:v>0.27203071979196836</c:v>
                </c:pt>
                <c:pt idx="4672">
                  <c:v>0.26717310217173063</c:v>
                </c:pt>
                <c:pt idx="4673">
                  <c:v>0.26517853482665682</c:v>
                </c:pt>
                <c:pt idx="4674">
                  <c:v>0.26113493139271998</c:v>
                </c:pt>
                <c:pt idx="4675">
                  <c:v>0.26332607870019287</c:v>
                </c:pt>
                <c:pt idx="4676">
                  <c:v>0.25873387138317483</c:v>
                </c:pt>
                <c:pt idx="4677">
                  <c:v>0.25636048328081018</c:v>
                </c:pt>
                <c:pt idx="4678">
                  <c:v>0.25537644538301557</c:v>
                </c:pt>
                <c:pt idx="4679">
                  <c:v>0.25301738973012844</c:v>
                </c:pt>
                <c:pt idx="4680">
                  <c:v>0.25086922414664331</c:v>
                </c:pt>
                <c:pt idx="4681">
                  <c:v>0.24814996430997371</c:v>
                </c:pt>
                <c:pt idx="4682">
                  <c:v>0.24468270432084918</c:v>
                </c:pt>
                <c:pt idx="4683">
                  <c:v>0.24429939823792834</c:v>
                </c:pt>
                <c:pt idx="4684">
                  <c:v>0.24429721597027612</c:v>
                </c:pt>
                <c:pt idx="4685">
                  <c:v>0.24602810916187101</c:v>
                </c:pt>
                <c:pt idx="4686">
                  <c:v>0.24737679188469244</c:v>
                </c:pt>
                <c:pt idx="4687">
                  <c:v>0.25302068776607189</c:v>
                </c:pt>
                <c:pt idx="4688">
                  <c:v>0.25380043836449723</c:v>
                </c:pt>
                <c:pt idx="4689">
                  <c:v>0.25321177845254678</c:v>
                </c:pt>
                <c:pt idx="4690">
                  <c:v>0.25086593282179326</c:v>
                </c:pt>
                <c:pt idx="4691">
                  <c:v>0.24950740075878294</c:v>
                </c:pt>
                <c:pt idx="4692">
                  <c:v>0.25184666374170839</c:v>
                </c:pt>
                <c:pt idx="4693">
                  <c:v>0.25695907304821008</c:v>
                </c:pt>
                <c:pt idx="4694">
                  <c:v>0.26816256039972025</c:v>
                </c:pt>
                <c:pt idx="4695">
                  <c:v>0.27408092944731482</c:v>
                </c:pt>
                <c:pt idx="4696">
                  <c:v>0.27182972377283604</c:v>
                </c:pt>
                <c:pt idx="4697">
                  <c:v>0.26312617613097644</c:v>
                </c:pt>
                <c:pt idx="4698">
                  <c:v>0.25029702756439615</c:v>
                </c:pt>
                <c:pt idx="4699">
                  <c:v>0.36863093134957142</c:v>
                </c:pt>
                <c:pt idx="4700">
                  <c:v>1.3498032373903865</c:v>
                </c:pt>
                <c:pt idx="4701">
                  <c:v>1.0111843150604825</c:v>
                </c:pt>
                <c:pt idx="4702">
                  <c:v>4.4999365471368016</c:v>
                </c:pt>
                <c:pt idx="4703">
                  <c:v>3.020160506761536</c:v>
                </c:pt>
                <c:pt idx="4704">
                  <c:v>3.1481695476771097</c:v>
                </c:pt>
                <c:pt idx="4705">
                  <c:v>2.9582250522622089</c:v>
                </c:pt>
                <c:pt idx="4706">
                  <c:v>2.6761914459396152</c:v>
                </c:pt>
                <c:pt idx="4707">
                  <c:v>2.5335913359045592</c:v>
                </c:pt>
                <c:pt idx="4708">
                  <c:v>2.4080133132791226</c:v>
                </c:pt>
                <c:pt idx="4709">
                  <c:v>2.2871327149497338</c:v>
                </c:pt>
                <c:pt idx="4710">
                  <c:v>2.1623137276559889</c:v>
                </c:pt>
                <c:pt idx="4711">
                  <c:v>2.0417861854958184</c:v>
                </c:pt>
                <c:pt idx="4712">
                  <c:v>1.9288800352941491</c:v>
                </c:pt>
                <c:pt idx="4713">
                  <c:v>1.8268536400221898</c:v>
                </c:pt>
                <c:pt idx="4714">
                  <c:v>1.7308002344533222</c:v>
                </c:pt>
                <c:pt idx="4715">
                  <c:v>1.6378805718438283</c:v>
                </c:pt>
                <c:pt idx="4716">
                  <c:v>1.5553488731721519</c:v>
                </c:pt>
                <c:pt idx="4717">
                  <c:v>1.4719707606718662</c:v>
                </c:pt>
                <c:pt idx="4718">
                  <c:v>1.3977071232251721</c:v>
                </c:pt>
                <c:pt idx="4719">
                  <c:v>1.34536237389167</c:v>
                </c:pt>
                <c:pt idx="4720">
                  <c:v>1.2936077696617772</c:v>
                </c:pt>
                <c:pt idx="4721">
                  <c:v>1.2286823888087701</c:v>
                </c:pt>
                <c:pt idx="4722">
                  <c:v>1.1793411545019021</c:v>
                </c:pt>
                <c:pt idx="4723">
                  <c:v>1.1347107335115694</c:v>
                </c:pt>
                <c:pt idx="4724">
                  <c:v>1.0887475505152089</c:v>
                </c:pt>
                <c:pt idx="4725">
                  <c:v>1.0369444564632426</c:v>
                </c:pt>
                <c:pt idx="4726">
                  <c:v>1.0002712208357687</c:v>
                </c:pt>
                <c:pt idx="4727">
                  <c:v>0.95470009333080408</c:v>
                </c:pt>
                <c:pt idx="4728">
                  <c:v>0.92376144944659522</c:v>
                </c:pt>
                <c:pt idx="4729">
                  <c:v>0.89003189675256789</c:v>
                </c:pt>
                <c:pt idx="4730">
                  <c:v>0.8599955254964875</c:v>
                </c:pt>
                <c:pt idx="4731">
                  <c:v>0.83423524176759489</c:v>
                </c:pt>
                <c:pt idx="4732">
                  <c:v>0.81174695422096299</c:v>
                </c:pt>
                <c:pt idx="4733">
                  <c:v>0.78569804995242654</c:v>
                </c:pt>
                <c:pt idx="4734">
                  <c:v>0.76328009865575663</c:v>
                </c:pt>
                <c:pt idx="4735">
                  <c:v>0.74083706803354221</c:v>
                </c:pt>
                <c:pt idx="4736">
                  <c:v>0.71659757773690458</c:v>
                </c:pt>
                <c:pt idx="4737">
                  <c:v>0.69937796246088535</c:v>
                </c:pt>
                <c:pt idx="4738">
                  <c:v>0.67742173935444994</c:v>
                </c:pt>
                <c:pt idx="4739">
                  <c:v>0.6485638290655158</c:v>
                </c:pt>
                <c:pt idx="4740">
                  <c:v>0.62692944821393226</c:v>
                </c:pt>
                <c:pt idx="4741">
                  <c:v>0.61376732622568664</c:v>
                </c:pt>
                <c:pt idx="4742">
                  <c:v>0.59777071477900035</c:v>
                </c:pt>
                <c:pt idx="4743">
                  <c:v>0.5836729111378115</c:v>
                </c:pt>
                <c:pt idx="4744">
                  <c:v>0.57010051956873165</c:v>
                </c:pt>
                <c:pt idx="4745">
                  <c:v>0.55958709819821151</c:v>
                </c:pt>
                <c:pt idx="4746">
                  <c:v>0.55296342430456069</c:v>
                </c:pt>
                <c:pt idx="4747">
                  <c:v>0.54202504212514169</c:v>
                </c:pt>
                <c:pt idx="4748">
                  <c:v>0.53120305127633949</c:v>
                </c:pt>
                <c:pt idx="4749">
                  <c:v>0.52383574270790056</c:v>
                </c:pt>
                <c:pt idx="4750">
                  <c:v>0.50994520806851784</c:v>
                </c:pt>
                <c:pt idx="4751">
                  <c:v>0.49953390437990708</c:v>
                </c:pt>
                <c:pt idx="4752">
                  <c:v>0.49244439725638772</c:v>
                </c:pt>
                <c:pt idx="4753">
                  <c:v>0.4810992232213861</c:v>
                </c:pt>
                <c:pt idx="4754">
                  <c:v>0.47734763178416068</c:v>
                </c:pt>
                <c:pt idx="4755">
                  <c:v>0.46647079710136408</c:v>
                </c:pt>
                <c:pt idx="4756">
                  <c:v>0.45828613372226712</c:v>
                </c:pt>
                <c:pt idx="4757">
                  <c:v>0.45214166631278291</c:v>
                </c:pt>
                <c:pt idx="4758">
                  <c:v>0.44686698848410084</c:v>
                </c:pt>
                <c:pt idx="4759">
                  <c:v>0.43807320083156936</c:v>
                </c:pt>
                <c:pt idx="4760">
                  <c:v>0.43073810036994536</c:v>
                </c:pt>
                <c:pt idx="4761">
                  <c:v>0.42240959874216188</c:v>
                </c:pt>
                <c:pt idx="4762">
                  <c:v>0.41447339911330416</c:v>
                </c:pt>
                <c:pt idx="4763">
                  <c:v>0.40474813812336929</c:v>
                </c:pt>
                <c:pt idx="4764">
                  <c:v>0.39724139508639139</c:v>
                </c:pt>
                <c:pt idx="4765">
                  <c:v>0.39212773504836734</c:v>
                </c:pt>
                <c:pt idx="4766">
                  <c:v>0.39699791411615681</c:v>
                </c:pt>
                <c:pt idx="4767">
                  <c:v>0.42901771593839932</c:v>
                </c:pt>
                <c:pt idx="4768">
                  <c:v>0.43298885075908711</c:v>
                </c:pt>
                <c:pt idx="4769">
                  <c:v>0.40477012276927837</c:v>
                </c:pt>
                <c:pt idx="4770">
                  <c:v>0.38855019819844944</c:v>
                </c:pt>
                <c:pt idx="4771">
                  <c:v>0.38072390189673738</c:v>
                </c:pt>
                <c:pt idx="4772">
                  <c:v>0.37373915916689171</c:v>
                </c:pt>
                <c:pt idx="4773">
                  <c:v>0.36805396900930404</c:v>
                </c:pt>
                <c:pt idx="4774">
                  <c:v>0.36218736348477776</c:v>
                </c:pt>
                <c:pt idx="4775">
                  <c:v>0.35927015595900752</c:v>
                </c:pt>
                <c:pt idx="4776">
                  <c:v>0.35494009363422296</c:v>
                </c:pt>
                <c:pt idx="4777">
                  <c:v>0.34871463492653115</c:v>
                </c:pt>
                <c:pt idx="4778">
                  <c:v>0.343509561224834</c:v>
                </c:pt>
                <c:pt idx="4779">
                  <c:v>0.34139412708761208</c:v>
                </c:pt>
                <c:pt idx="4780">
                  <c:v>0.33648551543471822</c:v>
                </c:pt>
                <c:pt idx="4781">
                  <c:v>0.33208032570723123</c:v>
                </c:pt>
                <c:pt idx="4782">
                  <c:v>0.32954815342889832</c:v>
                </c:pt>
                <c:pt idx="4783">
                  <c:v>0.32611331100567925</c:v>
                </c:pt>
                <c:pt idx="4784">
                  <c:v>0.32315366401803497</c:v>
                </c:pt>
                <c:pt idx="4785">
                  <c:v>0.31820815569291061</c:v>
                </c:pt>
                <c:pt idx="4786">
                  <c:v>0.31484825367291991</c:v>
                </c:pt>
                <c:pt idx="4787">
                  <c:v>0.30599967852653553</c:v>
                </c:pt>
                <c:pt idx="4788">
                  <c:v>0.30270002927272388</c:v>
                </c:pt>
                <c:pt idx="4789">
                  <c:v>0.29942213799218875</c:v>
                </c:pt>
                <c:pt idx="4790">
                  <c:v>0.29254807562166041</c:v>
                </c:pt>
                <c:pt idx="4791">
                  <c:v>0.29170940040346155</c:v>
                </c:pt>
                <c:pt idx="4792">
                  <c:v>0.29105345134463156</c:v>
                </c:pt>
                <c:pt idx="4793">
                  <c:v>0.28594871051690268</c:v>
                </c:pt>
                <c:pt idx="4794">
                  <c:v>0.2863629775284563</c:v>
                </c:pt>
                <c:pt idx="4795">
                  <c:v>0.28426448438800656</c:v>
                </c:pt>
                <c:pt idx="4796">
                  <c:v>0.28300245486671005</c:v>
                </c:pt>
                <c:pt idx="4797">
                  <c:v>0.28028421376361989</c:v>
                </c:pt>
                <c:pt idx="4798">
                  <c:v>0.27779280725847244</c:v>
                </c:pt>
                <c:pt idx="4799">
                  <c:v>0.27655215350257617</c:v>
                </c:pt>
                <c:pt idx="4800">
                  <c:v>0.27469510111987788</c:v>
                </c:pt>
                <c:pt idx="4801">
                  <c:v>0.27223283817184502</c:v>
                </c:pt>
                <c:pt idx="4802">
                  <c:v>0.27080126963754941</c:v>
                </c:pt>
                <c:pt idx="4803">
                  <c:v>0.26856902855020215</c:v>
                </c:pt>
                <c:pt idx="4804">
                  <c:v>0.26735296451280627</c:v>
                </c:pt>
                <c:pt idx="4805">
                  <c:v>0.26734739715774714</c:v>
                </c:pt>
                <c:pt idx="4806">
                  <c:v>0.26920666534826593</c:v>
                </c:pt>
                <c:pt idx="4807">
                  <c:v>0.59537446840139396</c:v>
                </c:pt>
                <c:pt idx="4808">
                  <c:v>0.77555499329329392</c:v>
                </c:pt>
                <c:pt idx="4809">
                  <c:v>0.70421545142406261</c:v>
                </c:pt>
                <c:pt idx="4810">
                  <c:v>0.57646178335427889</c:v>
                </c:pt>
                <c:pt idx="4811">
                  <c:v>0.53130441743170564</c:v>
                </c:pt>
                <c:pt idx="4812">
                  <c:v>0.48635017894545307</c:v>
                </c:pt>
                <c:pt idx="4813">
                  <c:v>0.4647813383440535</c:v>
                </c:pt>
                <c:pt idx="4814">
                  <c:v>0.45465828617443832</c:v>
                </c:pt>
                <c:pt idx="4815">
                  <c:v>0.44493480590308482</c:v>
                </c:pt>
                <c:pt idx="4816">
                  <c:v>0.43290203567065055</c:v>
                </c:pt>
                <c:pt idx="4817">
                  <c:v>0.42616093244638126</c:v>
                </c:pt>
                <c:pt idx="4818">
                  <c:v>0.42213556320273382</c:v>
                </c:pt>
                <c:pt idx="4819">
                  <c:v>0.41760534553742557</c:v>
                </c:pt>
                <c:pt idx="4820">
                  <c:v>0.41548709415226426</c:v>
                </c:pt>
                <c:pt idx="4821">
                  <c:v>0.41601911827040688</c:v>
                </c:pt>
                <c:pt idx="4822">
                  <c:v>0.41259229887328747</c:v>
                </c:pt>
                <c:pt idx="4823">
                  <c:v>0.40603838847926332</c:v>
                </c:pt>
                <c:pt idx="4824">
                  <c:v>0.40603349842470593</c:v>
                </c:pt>
                <c:pt idx="4825">
                  <c:v>0.40473470618866292</c:v>
                </c:pt>
                <c:pt idx="4826">
                  <c:v>0.40110124489399723</c:v>
                </c:pt>
                <c:pt idx="4827">
                  <c:v>0.39851463324006098</c:v>
                </c:pt>
                <c:pt idx="4828">
                  <c:v>0.39619581838205686</c:v>
                </c:pt>
                <c:pt idx="4829">
                  <c:v>0.39235785998822204</c:v>
                </c:pt>
                <c:pt idx="4830">
                  <c:v>0.39056972479500457</c:v>
                </c:pt>
                <c:pt idx="4831">
                  <c:v>0.38878886287193276</c:v>
                </c:pt>
                <c:pt idx="4832">
                  <c:v>0.38726966724810247</c:v>
                </c:pt>
                <c:pt idx="4833">
                  <c:v>0.40580845220522632</c:v>
                </c:pt>
                <c:pt idx="4834">
                  <c:v>0.42053702524765463</c:v>
                </c:pt>
                <c:pt idx="4835">
                  <c:v>0.40972690458433031</c:v>
                </c:pt>
                <c:pt idx="4836">
                  <c:v>0.39338155829186011</c:v>
                </c:pt>
                <c:pt idx="4837">
                  <c:v>0.38575409305785052</c:v>
                </c:pt>
                <c:pt idx="4838">
                  <c:v>0.37946033757757985</c:v>
                </c:pt>
                <c:pt idx="4839">
                  <c:v>0.37472308476225191</c:v>
                </c:pt>
                <c:pt idx="4840">
                  <c:v>0.37150373709889911</c:v>
                </c:pt>
                <c:pt idx="4841">
                  <c:v>0.37323760297933256</c:v>
                </c:pt>
                <c:pt idx="4842">
                  <c:v>0.37230059295329165</c:v>
                </c:pt>
                <c:pt idx="4843">
                  <c:v>0.82661422710541643</c:v>
                </c:pt>
                <c:pt idx="4844">
                  <c:v>1.6359288592751731</c:v>
                </c:pt>
                <c:pt idx="4845">
                  <c:v>1.2186916190919488</c:v>
                </c:pt>
                <c:pt idx="4846">
                  <c:v>1.074563332704483</c:v>
                </c:pt>
                <c:pt idx="4847">
                  <c:v>1.0116537567741859</c:v>
                </c:pt>
                <c:pt idx="4848">
                  <c:v>1.0002544514938285</c:v>
                </c:pt>
                <c:pt idx="4849">
                  <c:v>1.0148365663232541</c:v>
                </c:pt>
                <c:pt idx="4850">
                  <c:v>1.0207985912179278</c:v>
                </c:pt>
                <c:pt idx="4851">
                  <c:v>1.001608054640909</c:v>
                </c:pt>
                <c:pt idx="4852">
                  <c:v>0.99076081043100594</c:v>
                </c:pt>
                <c:pt idx="4853">
                  <c:v>0.98582185357303809</c:v>
                </c:pt>
                <c:pt idx="4854">
                  <c:v>0.97774121755778209</c:v>
                </c:pt>
                <c:pt idx="4855">
                  <c:v>0.96085191226504474</c:v>
                </c:pt>
                <c:pt idx="4856">
                  <c:v>0.9494113853738908</c:v>
                </c:pt>
                <c:pt idx="4857">
                  <c:v>0.93454684483116057</c:v>
                </c:pt>
                <c:pt idx="4858">
                  <c:v>0.91299992779268324</c:v>
                </c:pt>
                <c:pt idx="4859">
                  <c:v>0.89636893187508859</c:v>
                </c:pt>
                <c:pt idx="4860">
                  <c:v>0.87451003419856865</c:v>
                </c:pt>
                <c:pt idx="4861">
                  <c:v>0.84973211850072061</c:v>
                </c:pt>
                <c:pt idx="4862">
                  <c:v>0.82937465010324962</c:v>
                </c:pt>
                <c:pt idx="4863">
                  <c:v>0.81174694770216649</c:v>
                </c:pt>
                <c:pt idx="4864">
                  <c:v>0.78922932009169577</c:v>
                </c:pt>
                <c:pt idx="4865">
                  <c:v>0.77946553249990225</c:v>
                </c:pt>
                <c:pt idx="4866">
                  <c:v>0.75941697521152507</c:v>
                </c:pt>
                <c:pt idx="4867">
                  <c:v>0.74122052026510166</c:v>
                </c:pt>
                <c:pt idx="4868">
                  <c:v>0.72473025423461124</c:v>
                </c:pt>
                <c:pt idx="4869">
                  <c:v>0.70885527496815348</c:v>
                </c:pt>
                <c:pt idx="4870">
                  <c:v>0.69140859767497165</c:v>
                </c:pt>
                <c:pt idx="4871">
                  <c:v>0.6756196546530624</c:v>
                </c:pt>
                <c:pt idx="4872">
                  <c:v>0.6653613282517632</c:v>
                </c:pt>
                <c:pt idx="4873">
                  <c:v>0.64788720853218318</c:v>
                </c:pt>
                <c:pt idx="4874">
                  <c:v>0.63821303505855664</c:v>
                </c:pt>
                <c:pt idx="4875">
                  <c:v>0.62421571481815685</c:v>
                </c:pt>
                <c:pt idx="4876">
                  <c:v>0.60907328163251784</c:v>
                </c:pt>
                <c:pt idx="4877">
                  <c:v>0.59941884461131356</c:v>
                </c:pt>
                <c:pt idx="4878">
                  <c:v>0.58693045449599968</c:v>
                </c:pt>
                <c:pt idx="4879">
                  <c:v>0.57687342584238344</c:v>
                </c:pt>
                <c:pt idx="4880">
                  <c:v>0.56849501260484792</c:v>
                </c:pt>
                <c:pt idx="4881">
                  <c:v>0.5592628396946685</c:v>
                </c:pt>
                <c:pt idx="4882">
                  <c:v>0.54636866834827003</c:v>
                </c:pt>
                <c:pt idx="4883">
                  <c:v>0.53671932839796221</c:v>
                </c:pt>
                <c:pt idx="4884">
                  <c:v>0.52383056553153651</c:v>
                </c:pt>
                <c:pt idx="4885">
                  <c:v>0.5177686708040018</c:v>
                </c:pt>
                <c:pt idx="4886">
                  <c:v>0.50545401041498361</c:v>
                </c:pt>
                <c:pt idx="4887">
                  <c:v>0.49451328176087822</c:v>
                </c:pt>
                <c:pt idx="4888">
                  <c:v>0.48572850830566594</c:v>
                </c:pt>
                <c:pt idx="4889">
                  <c:v>0.4802190034718023</c:v>
                </c:pt>
                <c:pt idx="4890">
                  <c:v>0.47217682694392948</c:v>
                </c:pt>
                <c:pt idx="4891">
                  <c:v>0.46675742430711226</c:v>
                </c:pt>
                <c:pt idx="4892">
                  <c:v>0.46194539018249448</c:v>
                </c:pt>
                <c:pt idx="4893">
                  <c:v>0.45381480797471918</c:v>
                </c:pt>
                <c:pt idx="4894">
                  <c:v>0.44907696448574247</c:v>
                </c:pt>
                <c:pt idx="4895">
                  <c:v>0.44327794463020626</c:v>
                </c:pt>
                <c:pt idx="4896">
                  <c:v>0.43534375789912338</c:v>
                </c:pt>
                <c:pt idx="4897">
                  <c:v>0.43100224105762075</c:v>
                </c:pt>
                <c:pt idx="4898">
                  <c:v>0.42347240876849074</c:v>
                </c:pt>
                <c:pt idx="4899">
                  <c:v>0.41840892444628208</c:v>
                </c:pt>
                <c:pt idx="4900">
                  <c:v>0.41364528979125881</c:v>
                </c:pt>
                <c:pt idx="4901">
                  <c:v>0.40839505085728761</c:v>
                </c:pt>
                <c:pt idx="4902">
                  <c:v>0.40137270001744918</c:v>
                </c:pt>
                <c:pt idx="4903">
                  <c:v>0.39594262887797277</c:v>
                </c:pt>
                <c:pt idx="4904">
                  <c:v>0.39058183822829562</c:v>
                </c:pt>
                <c:pt idx="4905">
                  <c:v>0.38222259199560726</c:v>
                </c:pt>
                <c:pt idx="4906">
                  <c:v>0.37522944852136619</c:v>
                </c:pt>
                <c:pt idx="4907">
                  <c:v>0.36561918530772392</c:v>
                </c:pt>
                <c:pt idx="4908">
                  <c:v>0.35615448533813648</c:v>
                </c:pt>
                <c:pt idx="4909">
                  <c:v>0.34991241680298968</c:v>
                </c:pt>
                <c:pt idx="4910">
                  <c:v>0.34707688670171682</c:v>
                </c:pt>
                <c:pt idx="4911">
                  <c:v>0.33976692275691528</c:v>
                </c:pt>
                <c:pt idx="4912">
                  <c:v>0.33509477089190537</c:v>
                </c:pt>
                <c:pt idx="4913">
                  <c:v>0.33254273640987436</c:v>
                </c:pt>
                <c:pt idx="4914">
                  <c:v>0.33069776371096843</c:v>
                </c:pt>
                <c:pt idx="4915">
                  <c:v>0.3293175323890753</c:v>
                </c:pt>
                <c:pt idx="4916">
                  <c:v>0.32794545075076531</c:v>
                </c:pt>
                <c:pt idx="4917">
                  <c:v>0.32771018370734717</c:v>
                </c:pt>
                <c:pt idx="4918">
                  <c:v>0.32383621321005357</c:v>
                </c:pt>
                <c:pt idx="4919">
                  <c:v>0.32111994128332882</c:v>
                </c:pt>
                <c:pt idx="4920">
                  <c:v>0.31818002279986013</c:v>
                </c:pt>
                <c:pt idx="4921">
                  <c:v>0.31504191091017181</c:v>
                </c:pt>
                <c:pt idx="4922">
                  <c:v>0.31236841967856327</c:v>
                </c:pt>
                <c:pt idx="4923">
                  <c:v>0.31081090079322837</c:v>
                </c:pt>
                <c:pt idx="4924">
                  <c:v>0.3079471087784883</c:v>
                </c:pt>
                <c:pt idx="4925">
                  <c:v>0.30464291249650116</c:v>
                </c:pt>
                <c:pt idx="4926">
                  <c:v>0.30093040317946129</c:v>
                </c:pt>
                <c:pt idx="4927">
                  <c:v>0.29789904770167741</c:v>
                </c:pt>
                <c:pt idx="4928">
                  <c:v>0.29337993035373361</c:v>
                </c:pt>
                <c:pt idx="4929">
                  <c:v>0.28763405015515425</c:v>
                </c:pt>
                <c:pt idx="4930">
                  <c:v>0.28384117427568928</c:v>
                </c:pt>
                <c:pt idx="4931">
                  <c:v>0.27779729446768064</c:v>
                </c:pt>
                <c:pt idx="4932">
                  <c:v>0.26960414569591351</c:v>
                </c:pt>
                <c:pt idx="4933">
                  <c:v>0.26917539258758511</c:v>
                </c:pt>
                <c:pt idx="4934">
                  <c:v>0.26674437130870532</c:v>
                </c:pt>
                <c:pt idx="4935">
                  <c:v>0.26553609044049076</c:v>
                </c:pt>
                <c:pt idx="4936">
                  <c:v>0.2637181140271242</c:v>
                </c:pt>
                <c:pt idx="4937">
                  <c:v>0.2617202107264468</c:v>
                </c:pt>
                <c:pt idx="4938">
                  <c:v>0.26111940291906088</c:v>
                </c:pt>
                <c:pt idx="4939">
                  <c:v>0.26051970189893781</c:v>
                </c:pt>
                <c:pt idx="4940">
                  <c:v>0.25773990139718678</c:v>
                </c:pt>
                <c:pt idx="4941">
                  <c:v>0.25754000328809235</c:v>
                </c:pt>
                <c:pt idx="4942">
                  <c:v>0.25596289841153225</c:v>
                </c:pt>
                <c:pt idx="4943">
                  <c:v>0.25477897133925387</c:v>
                </c:pt>
                <c:pt idx="4944">
                  <c:v>0.25242763196380458</c:v>
                </c:pt>
                <c:pt idx="4945">
                  <c:v>0.25223434109576076</c:v>
                </c:pt>
                <c:pt idx="4946">
                  <c:v>0.24873094148520841</c:v>
                </c:pt>
                <c:pt idx="4947">
                  <c:v>0.24641469537451124</c:v>
                </c:pt>
                <c:pt idx="4948">
                  <c:v>0.2466025238433126</c:v>
                </c:pt>
                <c:pt idx="4949">
                  <c:v>0.24506710826778721</c:v>
                </c:pt>
                <c:pt idx="4950">
                  <c:v>0.24295836466045109</c:v>
                </c:pt>
                <c:pt idx="4951">
                  <c:v>0.24143384920295224</c:v>
                </c:pt>
                <c:pt idx="4952">
                  <c:v>0.23821328274520537</c:v>
                </c:pt>
                <c:pt idx="4953">
                  <c:v>0.23595367675894638</c:v>
                </c:pt>
                <c:pt idx="4954">
                  <c:v>0.23314784134766478</c:v>
                </c:pt>
                <c:pt idx="4955">
                  <c:v>0.22833398479916941</c:v>
                </c:pt>
                <c:pt idx="4956">
                  <c:v>0.22485542451303253</c:v>
                </c:pt>
                <c:pt idx="4957">
                  <c:v>0.2217675107836643</c:v>
                </c:pt>
                <c:pt idx="4958">
                  <c:v>0.22231381909959497</c:v>
                </c:pt>
                <c:pt idx="4959">
                  <c:v>0.2232175613802802</c:v>
                </c:pt>
                <c:pt idx="4960">
                  <c:v>0.22050633001040457</c:v>
                </c:pt>
                <c:pt idx="4961">
                  <c:v>0.21888877028572393</c:v>
                </c:pt>
                <c:pt idx="4962">
                  <c:v>0.21692228235274999</c:v>
                </c:pt>
                <c:pt idx="4963">
                  <c:v>0.21603026523144314</c:v>
                </c:pt>
                <c:pt idx="4964">
                  <c:v>0.21478611181490923</c:v>
                </c:pt>
                <c:pt idx="4965">
                  <c:v>0.21460898300383149</c:v>
                </c:pt>
                <c:pt idx="4966">
                  <c:v>0.21407971789752744</c:v>
                </c:pt>
                <c:pt idx="4967">
                  <c:v>0.21301800228673481</c:v>
                </c:pt>
                <c:pt idx="4968">
                  <c:v>0.2119605247837314</c:v>
                </c:pt>
                <c:pt idx="4969">
                  <c:v>0.21125941940954474</c:v>
                </c:pt>
                <c:pt idx="4970">
                  <c:v>0.21003221841481573</c:v>
                </c:pt>
                <c:pt idx="4971">
                  <c:v>0.20898108898020201</c:v>
                </c:pt>
                <c:pt idx="4972">
                  <c:v>0.20828631346418441</c:v>
                </c:pt>
                <c:pt idx="4973">
                  <c:v>0.20811235641073209</c:v>
                </c:pt>
                <c:pt idx="4974">
                  <c:v>0.20689676243214991</c:v>
                </c:pt>
                <c:pt idx="4975">
                  <c:v>0.20516876472915957</c:v>
                </c:pt>
                <c:pt idx="4976">
                  <c:v>0.20276070417897671</c:v>
                </c:pt>
                <c:pt idx="4977">
                  <c:v>0.20088601911460738</c:v>
                </c:pt>
                <c:pt idx="4978">
                  <c:v>0.19548287186046318</c:v>
                </c:pt>
                <c:pt idx="4979">
                  <c:v>0.1911575515284967</c:v>
                </c:pt>
                <c:pt idx="4980">
                  <c:v>0.18560146196055838</c:v>
                </c:pt>
                <c:pt idx="4981">
                  <c:v>0.18477556092916436</c:v>
                </c:pt>
                <c:pt idx="4982">
                  <c:v>0.18302907485850334</c:v>
                </c:pt>
                <c:pt idx="4983">
                  <c:v>0.18267841647837249</c:v>
                </c:pt>
                <c:pt idx="4984">
                  <c:v>0.18967128902062921</c:v>
                </c:pt>
                <c:pt idx="4985">
                  <c:v>0.19082635714953683</c:v>
                </c:pt>
                <c:pt idx="4986">
                  <c:v>0.18819329691440623</c:v>
                </c:pt>
                <c:pt idx="4987">
                  <c:v>0.18623912936595574</c:v>
                </c:pt>
                <c:pt idx="4988">
                  <c:v>0.18509748739439363</c:v>
                </c:pt>
                <c:pt idx="4989">
                  <c:v>0.1860704520936674</c:v>
                </c:pt>
                <c:pt idx="4990">
                  <c:v>0.18461100504475439</c:v>
                </c:pt>
                <c:pt idx="4991">
                  <c:v>0.18396510181062564</c:v>
                </c:pt>
                <c:pt idx="4992">
                  <c:v>0.18235546486130846</c:v>
                </c:pt>
                <c:pt idx="4993">
                  <c:v>0.18267534333585642</c:v>
                </c:pt>
                <c:pt idx="4994">
                  <c:v>0.18187206490054267</c:v>
                </c:pt>
                <c:pt idx="4995">
                  <c:v>0.18139378144698279</c:v>
                </c:pt>
                <c:pt idx="4996">
                  <c:v>0.1799568807769317</c:v>
                </c:pt>
                <c:pt idx="4997">
                  <c:v>0.17995586025393159</c:v>
                </c:pt>
                <c:pt idx="4998">
                  <c:v>0.17900235028124051</c:v>
                </c:pt>
                <c:pt idx="4999">
                  <c:v>0.17536813706024704</c:v>
                </c:pt>
                <c:pt idx="5000">
                  <c:v>0.17443294081131192</c:v>
                </c:pt>
                <c:pt idx="5001">
                  <c:v>0.17271586922130991</c:v>
                </c:pt>
                <c:pt idx="5002">
                  <c:v>0.17070023636693679</c:v>
                </c:pt>
                <c:pt idx="5003">
                  <c:v>0.16793507818189912</c:v>
                </c:pt>
                <c:pt idx="5004">
                  <c:v>0.16702509971647428</c:v>
                </c:pt>
                <c:pt idx="5005">
                  <c:v>0.16476314414933996</c:v>
                </c:pt>
                <c:pt idx="5006">
                  <c:v>0.16175255306000988</c:v>
                </c:pt>
                <c:pt idx="5007">
                  <c:v>0.16054994308467521</c:v>
                </c:pt>
                <c:pt idx="5008">
                  <c:v>0.1604006111011812</c:v>
                </c:pt>
                <c:pt idx="5009">
                  <c:v>0.16099593054734043</c:v>
                </c:pt>
                <c:pt idx="5010">
                  <c:v>0.16114226388797143</c:v>
                </c:pt>
                <c:pt idx="5011">
                  <c:v>0.16233688218993991</c:v>
                </c:pt>
                <c:pt idx="5012">
                  <c:v>0.16233988082955925</c:v>
                </c:pt>
                <c:pt idx="5013">
                  <c:v>0.16188989752698871</c:v>
                </c:pt>
                <c:pt idx="5014">
                  <c:v>0.16248820857076632</c:v>
                </c:pt>
                <c:pt idx="5015">
                  <c:v>0.16173957303895517</c:v>
                </c:pt>
                <c:pt idx="5016">
                  <c:v>0.16203822761444747</c:v>
                </c:pt>
                <c:pt idx="5017">
                  <c:v>0.16173957303895517</c:v>
                </c:pt>
                <c:pt idx="5018">
                  <c:v>0.16144091846346356</c:v>
                </c:pt>
                <c:pt idx="5019">
                  <c:v>0.16099393380051191</c:v>
                </c:pt>
                <c:pt idx="5020">
                  <c:v>0.16039961625038918</c:v>
                </c:pt>
                <c:pt idx="5021">
                  <c:v>0.15980529635077184</c:v>
                </c:pt>
                <c:pt idx="5022">
                  <c:v>0.15876897544014396</c:v>
                </c:pt>
                <c:pt idx="5023">
                  <c:v>0.15847430496681</c:v>
                </c:pt>
                <c:pt idx="5024">
                  <c:v>0.15656191967863373</c:v>
                </c:pt>
                <c:pt idx="5025">
                  <c:v>0.15539216555524787</c:v>
                </c:pt>
                <c:pt idx="5026">
                  <c:v>0.15292610324137676</c:v>
                </c:pt>
                <c:pt idx="5027">
                  <c:v>0.14766315667338054</c:v>
                </c:pt>
                <c:pt idx="5028">
                  <c:v>0.14608802543082791</c:v>
                </c:pt>
                <c:pt idx="5029">
                  <c:v>0.14273799989183253</c:v>
                </c:pt>
                <c:pt idx="5030">
                  <c:v>0.14080886958652694</c:v>
                </c:pt>
                <c:pt idx="5031">
                  <c:v>0.13973296985163741</c:v>
                </c:pt>
                <c:pt idx="5032">
                  <c:v>0.13973294357465921</c:v>
                </c:pt>
                <c:pt idx="5033">
                  <c:v>0.13972421500072171</c:v>
                </c:pt>
                <c:pt idx="5034">
                  <c:v>0.13835001688613174</c:v>
                </c:pt>
                <c:pt idx="5035">
                  <c:v>0.14066941533581084</c:v>
                </c:pt>
                <c:pt idx="5036">
                  <c:v>0.14176858248007854</c:v>
                </c:pt>
                <c:pt idx="5037">
                  <c:v>0.14259854086184379</c:v>
                </c:pt>
                <c:pt idx="5038">
                  <c:v>0.14273605516995741</c:v>
                </c:pt>
                <c:pt idx="5039">
                  <c:v>0.14287454303105238</c:v>
                </c:pt>
                <c:pt idx="5040">
                  <c:v>0.14483679543125041</c:v>
                </c:pt>
                <c:pt idx="5041">
                  <c:v>0.16346819464369244</c:v>
                </c:pt>
                <c:pt idx="5042">
                  <c:v>0.17056203032707448</c:v>
                </c:pt>
                <c:pt idx="5043">
                  <c:v>0.22724278058826369</c:v>
                </c:pt>
                <c:pt idx="5044">
                  <c:v>0.43902719840368587</c:v>
                </c:pt>
                <c:pt idx="5045">
                  <c:v>0.2997537238696269</c:v>
                </c:pt>
                <c:pt idx="5046">
                  <c:v>0.24173819507976718</c:v>
                </c:pt>
                <c:pt idx="5047">
                  <c:v>0.22088725959007424</c:v>
                </c:pt>
                <c:pt idx="5048">
                  <c:v>0.21091785564052262</c:v>
                </c:pt>
                <c:pt idx="5049">
                  <c:v>0.20672385807649127</c:v>
                </c:pt>
                <c:pt idx="5050">
                  <c:v>0.20328779544724687</c:v>
                </c:pt>
                <c:pt idx="5051">
                  <c:v>0.21264763305287457</c:v>
                </c:pt>
                <c:pt idx="5052">
                  <c:v>0.23803194494633384</c:v>
                </c:pt>
                <c:pt idx="5053">
                  <c:v>0.22891147242150184</c:v>
                </c:pt>
                <c:pt idx="5054">
                  <c:v>0.21481582625551487</c:v>
                </c:pt>
                <c:pt idx="5055">
                  <c:v>0.20073195597226098</c:v>
                </c:pt>
                <c:pt idx="5056">
                  <c:v>0.19265625182471466</c:v>
                </c:pt>
                <c:pt idx="5057">
                  <c:v>0.18656002144417291</c:v>
                </c:pt>
                <c:pt idx="5058">
                  <c:v>0.18348785968584044</c:v>
                </c:pt>
                <c:pt idx="5059">
                  <c:v>0.17932631084490341</c:v>
                </c:pt>
                <c:pt idx="5060">
                  <c:v>0.17599870930520103</c:v>
                </c:pt>
                <c:pt idx="5061">
                  <c:v>0.17287224475682991</c:v>
                </c:pt>
                <c:pt idx="5062">
                  <c:v>0.17070023636693679</c:v>
                </c:pt>
                <c:pt idx="5063">
                  <c:v>0.16870177577968268</c:v>
                </c:pt>
                <c:pt idx="5064">
                  <c:v>0.1670210781251065</c:v>
                </c:pt>
                <c:pt idx="5065">
                  <c:v>0.1655007612801036</c:v>
                </c:pt>
                <c:pt idx="5066">
                  <c:v>0.16489544638461054</c:v>
                </c:pt>
                <c:pt idx="5067">
                  <c:v>0.16429013148911803</c:v>
                </c:pt>
                <c:pt idx="5068">
                  <c:v>0.16368882415197361</c:v>
                </c:pt>
                <c:pt idx="5069">
                  <c:v>0.16278786269279771</c:v>
                </c:pt>
                <c:pt idx="5070">
                  <c:v>0.16248720902422631</c:v>
                </c:pt>
                <c:pt idx="5071">
                  <c:v>0.16144091846346356</c:v>
                </c:pt>
                <c:pt idx="5072">
                  <c:v>0.16054794633784841</c:v>
                </c:pt>
                <c:pt idx="5073">
                  <c:v>0.15700392303253871</c:v>
                </c:pt>
                <c:pt idx="5074">
                  <c:v>0.15422934242194103</c:v>
                </c:pt>
                <c:pt idx="5075">
                  <c:v>0.15048469765604491</c:v>
                </c:pt>
                <c:pt idx="5076">
                  <c:v>0.14782128898144453</c:v>
                </c:pt>
                <c:pt idx="5077">
                  <c:v>0.14440570030739225</c:v>
                </c:pt>
                <c:pt idx="5078">
                  <c:v>0.1422073492564617</c:v>
                </c:pt>
                <c:pt idx="5079">
                  <c:v>0.14027626232709894</c:v>
                </c:pt>
                <c:pt idx="5080">
                  <c:v>0.14094735505985043</c:v>
                </c:pt>
                <c:pt idx="5081">
                  <c:v>0.13943660423232598</c:v>
                </c:pt>
                <c:pt idx="5082">
                  <c:v>0.13929908754012477</c:v>
                </c:pt>
                <c:pt idx="5083">
                  <c:v>0.14080596324689199</c:v>
                </c:pt>
                <c:pt idx="5084">
                  <c:v>0.14080402329687797</c:v>
                </c:pt>
                <c:pt idx="5085">
                  <c:v>0.14094251115797402</c:v>
                </c:pt>
                <c:pt idx="5086">
                  <c:v>0.14135409006568569</c:v>
                </c:pt>
                <c:pt idx="5087">
                  <c:v>0.14191096454945487</c:v>
                </c:pt>
                <c:pt idx="5088">
                  <c:v>0.14190707034117356</c:v>
                </c:pt>
                <c:pt idx="5089">
                  <c:v>0.14080499446577124</c:v>
                </c:pt>
                <c:pt idx="5090">
                  <c:v>0.14094153998907993</c:v>
                </c:pt>
                <c:pt idx="5091">
                  <c:v>0.14094153998907993</c:v>
                </c:pt>
                <c:pt idx="5092">
                  <c:v>0.14066650660467567</c:v>
                </c:pt>
                <c:pt idx="5093">
                  <c:v>0.14025395652807029</c:v>
                </c:pt>
                <c:pt idx="5094">
                  <c:v>0.13984334401370621</c:v>
                </c:pt>
                <c:pt idx="5095">
                  <c:v>0.13943948903329381</c:v>
                </c:pt>
                <c:pt idx="5096">
                  <c:v>0.13902405654721944</c:v>
                </c:pt>
                <c:pt idx="5097">
                  <c:v>0.13712397767699427</c:v>
                </c:pt>
                <c:pt idx="5098">
                  <c:v>0.13403449131810941</c:v>
                </c:pt>
                <c:pt idx="5099">
                  <c:v>0.13085931092138492</c:v>
                </c:pt>
                <c:pt idx="5100">
                  <c:v>0.12928796073090784</c:v>
                </c:pt>
                <c:pt idx="5101">
                  <c:v>0.12917050254563617</c:v>
                </c:pt>
                <c:pt idx="5102">
                  <c:v>0.12694903231817725</c:v>
                </c:pt>
                <c:pt idx="5103">
                  <c:v>0.1268153981156129</c:v>
                </c:pt>
                <c:pt idx="5104">
                  <c:v>0.1250167037269439</c:v>
                </c:pt>
                <c:pt idx="5105">
                  <c:v>0.12425097134768277</c:v>
                </c:pt>
                <c:pt idx="5106">
                  <c:v>0.12425097134768277</c:v>
                </c:pt>
                <c:pt idx="5107">
                  <c:v>0.12565638852817251</c:v>
                </c:pt>
                <c:pt idx="5108">
                  <c:v>0.1255293986860804</c:v>
                </c:pt>
                <c:pt idx="5109">
                  <c:v>0.12629986180201574</c:v>
                </c:pt>
                <c:pt idx="5110">
                  <c:v>0.1266874635782809</c:v>
                </c:pt>
                <c:pt idx="5111">
                  <c:v>0.12694523173508046</c:v>
                </c:pt>
                <c:pt idx="5112">
                  <c:v>0.12694523173508049</c:v>
                </c:pt>
                <c:pt idx="5113">
                  <c:v>0.12707601489561365</c:v>
                </c:pt>
                <c:pt idx="5114">
                  <c:v>0.12694618127614773</c:v>
                </c:pt>
                <c:pt idx="5115">
                  <c:v>0.12642874588041494</c:v>
                </c:pt>
                <c:pt idx="5116">
                  <c:v>0.1268153981156129</c:v>
                </c:pt>
                <c:pt idx="5117">
                  <c:v>0.12642874588041494</c:v>
                </c:pt>
                <c:pt idx="5118">
                  <c:v>0.12565733564632672</c:v>
                </c:pt>
                <c:pt idx="5119">
                  <c:v>0.12578527260657182</c:v>
                </c:pt>
                <c:pt idx="5120">
                  <c:v>0.12540051460768087</c:v>
                </c:pt>
                <c:pt idx="5121">
                  <c:v>0.12463383753731312</c:v>
                </c:pt>
                <c:pt idx="5122">
                  <c:v>0.12272705925555391</c:v>
                </c:pt>
                <c:pt idx="5123">
                  <c:v>0.12009126988019272</c:v>
                </c:pt>
                <c:pt idx="5124">
                  <c:v>0.11774881312522065</c:v>
                </c:pt>
                <c:pt idx="5125">
                  <c:v>0.11478915876992959</c:v>
                </c:pt>
                <c:pt idx="5126">
                  <c:v>0.11333729274332688</c:v>
                </c:pt>
                <c:pt idx="5127">
                  <c:v>0.11274615297846621</c:v>
                </c:pt>
                <c:pt idx="5128">
                  <c:v>0.11239128801986845</c:v>
                </c:pt>
                <c:pt idx="5129">
                  <c:v>0.11144893198066989</c:v>
                </c:pt>
                <c:pt idx="5130">
                  <c:v>0.11204842000173458</c:v>
                </c:pt>
                <c:pt idx="5131">
                  <c:v>0.11370512166057076</c:v>
                </c:pt>
                <c:pt idx="5132">
                  <c:v>0.11358189610146126</c:v>
                </c:pt>
                <c:pt idx="5133">
                  <c:v>0.11479008880924411</c:v>
                </c:pt>
                <c:pt idx="5134">
                  <c:v>0.11491146413728118</c:v>
                </c:pt>
                <c:pt idx="5135">
                  <c:v>0.11539882552805864</c:v>
                </c:pt>
                <c:pt idx="5136">
                  <c:v>0.11564250622344736</c:v>
                </c:pt>
                <c:pt idx="5137">
                  <c:v>0.11527652016070702</c:v>
                </c:pt>
                <c:pt idx="5138">
                  <c:v>0.11600942232550232</c:v>
                </c:pt>
                <c:pt idx="5139">
                  <c:v>0.11527559012139242</c:v>
                </c:pt>
                <c:pt idx="5140">
                  <c:v>0.11564157618413279</c:v>
                </c:pt>
                <c:pt idx="5141">
                  <c:v>0.11576388155148488</c:v>
                </c:pt>
                <c:pt idx="5142">
                  <c:v>0.11527559012139242</c:v>
                </c:pt>
                <c:pt idx="5143">
                  <c:v>0.11527559012139242</c:v>
                </c:pt>
                <c:pt idx="5144">
                  <c:v>0.11454640811385537</c:v>
                </c:pt>
                <c:pt idx="5145">
                  <c:v>0.11381908372760138</c:v>
                </c:pt>
                <c:pt idx="5146">
                  <c:v>0.11249600629915449</c:v>
                </c:pt>
                <c:pt idx="5147">
                  <c:v>0.10929099460977425</c:v>
                </c:pt>
                <c:pt idx="5148">
                  <c:v>0.10810682783814073</c:v>
                </c:pt>
                <c:pt idx="5149">
                  <c:v>0.10623953733773583</c:v>
                </c:pt>
                <c:pt idx="5150">
                  <c:v>0.10404757198199466</c:v>
                </c:pt>
                <c:pt idx="5151">
                  <c:v>0.10359511253404846</c:v>
                </c:pt>
                <c:pt idx="5152">
                  <c:v>0.10212913186336912</c:v>
                </c:pt>
                <c:pt idx="5153">
                  <c:v>0.10259338955995002</c:v>
                </c:pt>
                <c:pt idx="5154">
                  <c:v>0.10123960977291155</c:v>
                </c:pt>
                <c:pt idx="5155">
                  <c:v>0.10315536660578048</c:v>
                </c:pt>
                <c:pt idx="5156">
                  <c:v>0.10451551065315474</c:v>
                </c:pt>
                <c:pt idx="5157">
                  <c:v>0.10577980086925209</c:v>
                </c:pt>
                <c:pt idx="5158">
                  <c:v>0.10624045256396702</c:v>
                </c:pt>
                <c:pt idx="5159">
                  <c:v>0.10612735138104726</c:v>
                </c:pt>
                <c:pt idx="5160">
                  <c:v>0.10658982358687662</c:v>
                </c:pt>
                <c:pt idx="5161">
                  <c:v>0.10658799313441393</c:v>
                </c:pt>
                <c:pt idx="5162">
                  <c:v>0.1069382768982322</c:v>
                </c:pt>
                <c:pt idx="5163">
                  <c:v>0.10693919709031165</c:v>
                </c:pt>
                <c:pt idx="5164">
                  <c:v>0.1063544689683204</c:v>
                </c:pt>
                <c:pt idx="5165">
                  <c:v>0.10635446896832039</c:v>
                </c:pt>
                <c:pt idx="5166">
                  <c:v>0.10647031582513614</c:v>
                </c:pt>
                <c:pt idx="5167">
                  <c:v>0.10635538419455129</c:v>
                </c:pt>
                <c:pt idx="5168">
                  <c:v>0.10623953485241272</c:v>
                </c:pt>
                <c:pt idx="5169">
                  <c:v>0.10428837566371128</c:v>
                </c:pt>
                <c:pt idx="5170">
                  <c:v>0.1022586049462916</c:v>
                </c:pt>
                <c:pt idx="5171">
                  <c:v>0.10213639387874632</c:v>
                </c:pt>
                <c:pt idx="5172">
                  <c:v>9.8418821504954693E-2</c:v>
                </c:pt>
                <c:pt idx="5173">
                  <c:v>9.6542775497024003E-2</c:v>
                </c:pt>
                <c:pt idx="5174">
                  <c:v>9.4800458013876834E-2</c:v>
                </c:pt>
                <c:pt idx="5175">
                  <c:v>9.4043724195272724E-2</c:v>
                </c:pt>
                <c:pt idx="5176">
                  <c:v>9.3187276893622703E-2</c:v>
                </c:pt>
                <c:pt idx="5177">
                  <c:v>9.3509566192051613E-2</c:v>
                </c:pt>
                <c:pt idx="5178">
                  <c:v>9.4486210428964199E-2</c:v>
                </c:pt>
                <c:pt idx="5179">
                  <c:v>9.5805733552970201E-2</c:v>
                </c:pt>
                <c:pt idx="5180">
                  <c:v>9.5575083258292809E-2</c:v>
                </c:pt>
                <c:pt idx="5181">
                  <c:v>9.7339871531688646E-2</c:v>
                </c:pt>
                <c:pt idx="5182">
                  <c:v>9.899425691566259E-2</c:v>
                </c:pt>
                <c:pt idx="5183">
                  <c:v>9.5897359874341725E-2</c:v>
                </c:pt>
                <c:pt idx="5184">
                  <c:v>9.8887452457397565E-2</c:v>
                </c:pt>
                <c:pt idx="5185">
                  <c:v>9.5780680554022862E-2</c:v>
                </c:pt>
                <c:pt idx="5186">
                  <c:v>0.1005400173047412</c:v>
                </c:pt>
                <c:pt idx="5187">
                  <c:v>9.8436846357694188E-2</c:v>
                </c:pt>
                <c:pt idx="5188">
                  <c:v>9.9198888514973244E-2</c:v>
                </c:pt>
                <c:pt idx="5189">
                  <c:v>9.9868545136424874E-2</c:v>
                </c:pt>
                <c:pt idx="5190">
                  <c:v>9.8094802338605777E-2</c:v>
                </c:pt>
                <c:pt idx="5191">
                  <c:v>9.6767182118191894E-2</c:v>
                </c:pt>
                <c:pt idx="5192">
                  <c:v>9.710919092773089E-2</c:v>
                </c:pt>
                <c:pt idx="5193">
                  <c:v>9.6233959710984654E-2</c:v>
                </c:pt>
                <c:pt idx="5194">
                  <c:v>9.5581337045599166E-2</c:v>
                </c:pt>
                <c:pt idx="5195">
                  <c:v>9.5139708134948237E-2</c:v>
                </c:pt>
                <c:pt idx="5196">
                  <c:v>9.0846721568025923E-2</c:v>
                </c:pt>
                <c:pt idx="5197">
                  <c:v>8.8852337134163767E-2</c:v>
                </c:pt>
                <c:pt idx="5198">
                  <c:v>8.6985949993494266E-2</c:v>
                </c:pt>
                <c:pt idx="5199">
                  <c:v>8.6781110943441833E-2</c:v>
                </c:pt>
                <c:pt idx="5200">
                  <c:v>8.6781110943441833E-2</c:v>
                </c:pt>
                <c:pt idx="5201">
                  <c:v>8.6269013318310994E-2</c:v>
                </c:pt>
                <c:pt idx="5202">
                  <c:v>8.6884407878780628E-2</c:v>
                </c:pt>
                <c:pt idx="5203">
                  <c:v>8.8123976220115072E-2</c:v>
                </c:pt>
                <c:pt idx="5204">
                  <c:v>8.8854979594000336E-2</c:v>
                </c:pt>
                <c:pt idx="5205">
                  <c:v>8.9908244354517025E-2</c:v>
                </c:pt>
                <c:pt idx="5206">
                  <c:v>8.9911779526038446E-2</c:v>
                </c:pt>
                <c:pt idx="5207">
                  <c:v>8.9391787688678614E-2</c:v>
                </c:pt>
                <c:pt idx="5208">
                  <c:v>9.1398580865056825E-2</c:v>
                </c:pt>
                <c:pt idx="5209">
                  <c:v>9.0973037849902488E-2</c:v>
                </c:pt>
                <c:pt idx="5210">
                  <c:v>9.0979215492344473E-2</c:v>
                </c:pt>
                <c:pt idx="5211">
                  <c:v>9.1614053319357847E-2</c:v>
                </c:pt>
                <c:pt idx="5212">
                  <c:v>9.1506318354897323E-2</c:v>
                </c:pt>
                <c:pt idx="5213">
                  <c:v>9.0653429107721228E-2</c:v>
                </c:pt>
                <c:pt idx="5214">
                  <c:v>9.1304121830807952E-2</c:v>
                </c:pt>
                <c:pt idx="5215">
                  <c:v>9.130240002245274E-2</c:v>
                </c:pt>
                <c:pt idx="5216">
                  <c:v>9.0653413872476246E-2</c:v>
                </c:pt>
                <c:pt idx="5217">
                  <c:v>8.9287585270976341E-2</c:v>
                </c:pt>
                <c:pt idx="5218">
                  <c:v>8.8758724940737346E-2</c:v>
                </c:pt>
                <c:pt idx="5219">
                  <c:v>8.678286576406774E-2</c:v>
                </c:pt>
                <c:pt idx="5220">
                  <c:v>8.4236362334948384E-2</c:v>
                </c:pt>
                <c:pt idx="5221">
                  <c:v>8.2631691783155534E-2</c:v>
                </c:pt>
                <c:pt idx="5222">
                  <c:v>8.1539064755197746E-2</c:v>
                </c:pt>
                <c:pt idx="5223">
                  <c:v>8.1454916549991735E-2</c:v>
                </c:pt>
                <c:pt idx="5224">
                  <c:v>8.1044386828944534E-2</c:v>
                </c:pt>
                <c:pt idx="5225">
                  <c:v>8.1341193584696547E-2</c:v>
                </c:pt>
                <c:pt idx="5226">
                  <c:v>8.1342925232933128E-2</c:v>
                </c:pt>
                <c:pt idx="5227">
                  <c:v>8.2237688841961629E-2</c:v>
                </c:pt>
                <c:pt idx="5228">
                  <c:v>8.383715409773887E-2</c:v>
                </c:pt>
                <c:pt idx="5229">
                  <c:v>8.3444038894108855E-2</c:v>
                </c:pt>
                <c:pt idx="5230">
                  <c:v>8.4055931482984528E-2</c:v>
                </c:pt>
                <c:pt idx="5231">
                  <c:v>8.4571530992224545E-2</c:v>
                </c:pt>
                <c:pt idx="5232">
                  <c:v>8.5373449502560816E-2</c:v>
                </c:pt>
                <c:pt idx="5233">
                  <c:v>8.5274526768217521E-2</c:v>
                </c:pt>
                <c:pt idx="5234">
                  <c:v>8.3754804534619198E-2</c:v>
                </c:pt>
                <c:pt idx="5235">
                  <c:v>8.416714823169405E-2</c:v>
                </c:pt>
                <c:pt idx="5236">
                  <c:v>8.5794541612971828E-2</c:v>
                </c:pt>
                <c:pt idx="5237">
                  <c:v>8.5379596521155912E-2</c:v>
                </c:pt>
                <c:pt idx="5238">
                  <c:v>8.6804762493474422E-2</c:v>
                </c:pt>
                <c:pt idx="5239">
                  <c:v>8.4354493070975728E-2</c:v>
                </c:pt>
                <c:pt idx="5240">
                  <c:v>8.3851951828674706E-2</c:v>
                </c:pt>
                <c:pt idx="5241">
                  <c:v>8.3257486637471068E-2</c:v>
                </c:pt>
                <c:pt idx="5242">
                  <c:v>8.1644932103103238E-2</c:v>
                </c:pt>
                <c:pt idx="5243">
                  <c:v>8.0459413431617513E-2</c:v>
                </c:pt>
                <c:pt idx="5244">
                  <c:v>7.8797366731813923E-2</c:v>
                </c:pt>
                <c:pt idx="5245">
                  <c:v>7.6874644301782272E-2</c:v>
                </c:pt>
                <c:pt idx="5246">
                  <c:v>7.5732141531024422E-2</c:v>
                </c:pt>
                <c:pt idx="5247">
                  <c:v>7.5926554549838529E-2</c:v>
                </c:pt>
                <c:pt idx="5248">
                  <c:v>7.5353585791857136E-2</c:v>
                </c:pt>
                <c:pt idx="5249">
                  <c:v>7.5826780465816104E-2</c:v>
                </c:pt>
                <c:pt idx="5250">
                  <c:v>7.6586454296942039E-2</c:v>
                </c:pt>
                <c:pt idx="5251">
                  <c:v>7.7256619123817455E-2</c:v>
                </c:pt>
                <c:pt idx="5252">
                  <c:v>7.8314758483201879E-2</c:v>
                </c:pt>
                <c:pt idx="5253">
                  <c:v>7.8607247775759378E-2</c:v>
                </c:pt>
                <c:pt idx="5254">
                  <c:v>7.957762549073473E-2</c:v>
                </c:pt>
                <c:pt idx="5255">
                  <c:v>7.9876153519075691E-2</c:v>
                </c:pt>
                <c:pt idx="5256">
                  <c:v>8.0179863522585076E-2</c:v>
                </c:pt>
                <c:pt idx="5257">
                  <c:v>7.9482140238466184E-2</c:v>
                </c:pt>
                <c:pt idx="5258">
                  <c:v>8.0957544272646648E-2</c:v>
                </c:pt>
                <c:pt idx="5259">
                  <c:v>7.9301512932826695E-2</c:v>
                </c:pt>
                <c:pt idx="5260">
                  <c:v>8.057818383571369E-2</c:v>
                </c:pt>
                <c:pt idx="5261">
                  <c:v>7.9387506528485891E-2</c:v>
                </c:pt>
                <c:pt idx="5262">
                  <c:v>8.0286553879442862E-2</c:v>
                </c:pt>
                <c:pt idx="5263">
                  <c:v>8.0371695957302855E-2</c:v>
                </c:pt>
                <c:pt idx="5264">
                  <c:v>7.9581068035912889E-2</c:v>
                </c:pt>
                <c:pt idx="5265">
                  <c:v>7.8800806676976143E-2</c:v>
                </c:pt>
                <c:pt idx="5266">
                  <c:v>7.7063919558887278E-2</c:v>
                </c:pt>
                <c:pt idx="5267">
                  <c:v>7.554371516021606E-2</c:v>
                </c:pt>
                <c:pt idx="5268">
                  <c:v>7.4321069871660331E-2</c:v>
                </c:pt>
                <c:pt idx="5269">
                  <c:v>7.3853830438647433E-2</c:v>
                </c:pt>
                <c:pt idx="5270">
                  <c:v>7.9371307457142104E-2</c:v>
                </c:pt>
                <c:pt idx="5271">
                  <c:v>9.41087269089627E-2</c:v>
                </c:pt>
                <c:pt idx="5272">
                  <c:v>9.9001514068102217E-2</c:v>
                </c:pt>
                <c:pt idx="5273">
                  <c:v>9.1514387874339964E-2</c:v>
                </c:pt>
                <c:pt idx="5274">
                  <c:v>8.7829021824451334E-2</c:v>
                </c:pt>
                <c:pt idx="5275">
                  <c:v>8.5770043488419767E-2</c:v>
                </c:pt>
                <c:pt idx="5276">
                  <c:v>8.4038504056038035E-2</c:v>
                </c:pt>
                <c:pt idx="5277">
                  <c:v>8.2734970704200106E-2</c:v>
                </c:pt>
                <c:pt idx="5278">
                  <c:v>8.2634295719140563E-2</c:v>
                </c:pt>
                <c:pt idx="5279">
                  <c:v>8.1539929285394205E-2</c:v>
                </c:pt>
                <c:pt idx="5280">
                  <c:v>8.08491092490327E-2</c:v>
                </c:pt>
                <c:pt idx="5281">
                  <c:v>8.0652102608727946E-2</c:v>
                </c:pt>
                <c:pt idx="5282">
                  <c:v>8.0652102608727946E-2</c:v>
                </c:pt>
                <c:pt idx="5283">
                  <c:v>8.0161744739563098E-2</c:v>
                </c:pt>
                <c:pt idx="5284">
                  <c:v>8.006367368450891E-2</c:v>
                </c:pt>
                <c:pt idx="5285">
                  <c:v>7.9769460519346871E-2</c:v>
                </c:pt>
                <c:pt idx="5286">
                  <c:v>7.9476971226789234E-2</c:v>
                </c:pt>
                <c:pt idx="5287">
                  <c:v>7.9379762108037294E-2</c:v>
                </c:pt>
                <c:pt idx="5288">
                  <c:v>9.0815026062349244E-2</c:v>
                </c:pt>
                <c:pt idx="5289">
                  <c:v>0.15208657462363187</c:v>
                </c:pt>
                <c:pt idx="5290">
                  <c:v>0.16011260341563488</c:v>
                </c:pt>
                <c:pt idx="5291">
                  <c:v>0.12703162711380517</c:v>
                </c:pt>
                <c:pt idx="5292">
                  <c:v>0.111454460424237</c:v>
                </c:pt>
                <c:pt idx="5293">
                  <c:v>0.10212278009872369</c:v>
                </c:pt>
                <c:pt idx="5294">
                  <c:v>9.6218721100680749E-2</c:v>
                </c:pt>
                <c:pt idx="5295">
                  <c:v>9.3405399455468066E-2</c:v>
                </c:pt>
                <c:pt idx="5296">
                  <c:v>9.0108645287019951E-2</c:v>
                </c:pt>
                <c:pt idx="5297">
                  <c:v>8.8230790472607734E-2</c:v>
                </c:pt>
                <c:pt idx="5298">
                  <c:v>8.6781988353754475E-2</c:v>
                </c:pt>
                <c:pt idx="5299">
                  <c:v>8.5758665385125291E-2</c:v>
                </c:pt>
                <c:pt idx="5300">
                  <c:v>8.5147647618856737E-2</c:v>
                </c:pt>
                <c:pt idx="5301">
                  <c:v>8.4437707141338011E-2</c:v>
                </c:pt>
                <c:pt idx="5302">
                  <c:v>8.4135689931752564E-2</c:v>
                </c:pt>
                <c:pt idx="5303">
                  <c:v>8.3030902596319511E-2</c:v>
                </c:pt>
                <c:pt idx="5304">
                  <c:v>8.3130705299609767E-2</c:v>
                </c:pt>
                <c:pt idx="5305">
                  <c:v>8.2832164307777387E-2</c:v>
                </c:pt>
                <c:pt idx="5306">
                  <c:v>8.2631691783155534E-2</c:v>
                </c:pt>
                <c:pt idx="5307">
                  <c:v>8.2531889079864765E-2</c:v>
                </c:pt>
                <c:pt idx="5308">
                  <c:v>8.2232480969992305E-2</c:v>
                </c:pt>
                <c:pt idx="5309">
                  <c:v>8.2233348088032981E-2</c:v>
                </c:pt>
                <c:pt idx="5310">
                  <c:v>8.1539064755197746E-2</c:v>
                </c:pt>
                <c:pt idx="5311">
                  <c:v>8.0749309133585648E-2</c:v>
                </c:pt>
                <c:pt idx="5312">
                  <c:v>8.0062811748206467E-2</c:v>
                </c:pt>
                <c:pt idx="5313">
                  <c:v>7.9868393510703406E-2</c:v>
                </c:pt>
                <c:pt idx="5314">
                  <c:v>7.8120340245698555E-2</c:v>
                </c:pt>
                <c:pt idx="5315">
                  <c:v>7.6597552562614218E-2</c:v>
                </c:pt>
                <c:pt idx="5316">
                  <c:v>7.3488007763447952E-2</c:v>
                </c:pt>
                <c:pt idx="5317">
                  <c:v>7.2002672733459713E-2</c:v>
                </c:pt>
                <c:pt idx="5318">
                  <c:v>7.054352892693512E-2</c:v>
                </c:pt>
                <c:pt idx="5319">
                  <c:v>7.0006963774470521E-2</c:v>
                </c:pt>
                <c:pt idx="5320">
                  <c:v>7.0114142905064347E-2</c:v>
                </c:pt>
                <c:pt idx="5321">
                  <c:v>7.0202041060264841E-2</c:v>
                </c:pt>
                <c:pt idx="5322">
                  <c:v>6.9393361242937754E-2</c:v>
                </c:pt>
                <c:pt idx="5323">
                  <c:v>7.0464053595512263E-2</c:v>
                </c:pt>
                <c:pt idx="5324">
                  <c:v>7.1457705950827191E-2</c:v>
                </c:pt>
                <c:pt idx="5325">
                  <c:v>7.1821018902557335E-2</c:v>
                </c:pt>
                <c:pt idx="5326">
                  <c:v>7.2555226657560798E-2</c:v>
                </c:pt>
                <c:pt idx="5327">
                  <c:v>7.2648165220042596E-2</c:v>
                </c:pt>
                <c:pt idx="5328">
                  <c:v>7.3295350190222056E-2</c:v>
                </c:pt>
                <c:pt idx="5329">
                  <c:v>7.3295350190222056E-2</c:v>
                </c:pt>
                <c:pt idx="5330">
                  <c:v>7.3388288752703909E-2</c:v>
                </c:pt>
                <c:pt idx="5331">
                  <c:v>7.3760891876165913E-2</c:v>
                </c:pt>
                <c:pt idx="5332">
                  <c:v>7.376004300263099E-2</c:v>
                </c:pt>
                <c:pt idx="5333">
                  <c:v>7.385298156511283E-2</c:v>
                </c:pt>
                <c:pt idx="5334">
                  <c:v>7.3853830438647433E-2</c:v>
                </c:pt>
                <c:pt idx="5335">
                  <c:v>7.376004300263099E-2</c:v>
                </c:pt>
                <c:pt idx="5336">
                  <c:v>7.3295350190222056E-2</c:v>
                </c:pt>
                <c:pt idx="5337">
                  <c:v>7.2833196103207903E-2</c:v>
                </c:pt>
                <c:pt idx="5338">
                  <c:v>7.0726026361325814E-2</c:v>
                </c:pt>
                <c:pt idx="5339">
                  <c:v>6.8841672095080381E-2</c:v>
                </c:pt>
                <c:pt idx="5340">
                  <c:v>6.6976556274057047E-2</c:v>
                </c:pt>
                <c:pt idx="5341">
                  <c:v>6.7068624667654494E-2</c:v>
                </c:pt>
                <c:pt idx="5342">
                  <c:v>6.6295749252316127E-2</c:v>
                </c:pt>
                <c:pt idx="5343">
                  <c:v>6.5420046246863289E-2</c:v>
                </c:pt>
                <c:pt idx="5344">
                  <c:v>6.6539543088547773E-2</c:v>
                </c:pt>
                <c:pt idx="5345">
                  <c:v>6.6101686244536453E-2</c:v>
                </c:pt>
                <c:pt idx="5346">
                  <c:v>6.6709524552971439E-2</c:v>
                </c:pt>
                <c:pt idx="5347">
                  <c:v>6.7147368034959007E-2</c:v>
                </c:pt>
                <c:pt idx="5348">
                  <c:v>6.7324002659086793E-2</c:v>
                </c:pt>
                <c:pt idx="5349">
                  <c:v>6.8120107942030814E-2</c:v>
                </c:pt>
                <c:pt idx="5350">
                  <c:v>6.8833320963471833E-2</c:v>
                </c:pt>
                <c:pt idx="5351">
                  <c:v>6.9190763122512114E-2</c:v>
                </c:pt>
                <c:pt idx="5352">
                  <c:v>6.9280332574351802E-2</c:v>
                </c:pt>
                <c:pt idx="5353">
                  <c:v>6.9549040929871783E-2</c:v>
                </c:pt>
                <c:pt idx="5354">
                  <c:v>6.9729018140381599E-2</c:v>
                </c:pt>
                <c:pt idx="5355">
                  <c:v>6.9819425899051643E-2</c:v>
                </c:pt>
                <c:pt idx="5356">
                  <c:v>7.0090649175060693E-2</c:v>
                </c:pt>
                <c:pt idx="5357">
                  <c:v>6.9819425899051643E-2</c:v>
                </c:pt>
                <c:pt idx="5358">
                  <c:v>7.0000241416390899E-2</c:v>
                </c:pt>
                <c:pt idx="5359">
                  <c:v>6.9819425899051643E-2</c:v>
                </c:pt>
                <c:pt idx="5360">
                  <c:v>6.972985644721133E-2</c:v>
                </c:pt>
                <c:pt idx="5361">
                  <c:v>6.8922054766991869E-2</c:v>
                </c:pt>
                <c:pt idx="5362">
                  <c:v>6.7324835641999495E-2</c:v>
                </c:pt>
                <c:pt idx="5363">
                  <c:v>6.5842119244312172E-2</c:v>
                </c:pt>
                <c:pt idx="5364">
                  <c:v>6.5323828973113937E-2</c:v>
                </c:pt>
                <c:pt idx="5365">
                  <c:v>6.5143894549754028E-2</c:v>
                </c:pt>
                <c:pt idx="5366">
                  <c:v>6.4453118513381119E-2</c:v>
                </c:pt>
                <c:pt idx="5367">
                  <c:v>6.5835498210046403E-2</c:v>
                </c:pt>
                <c:pt idx="5368">
                  <c:v>6.705946721435152E-2</c:v>
                </c:pt>
                <c:pt idx="5369">
                  <c:v>6.84775501010709E-2</c:v>
                </c:pt>
                <c:pt idx="5370">
                  <c:v>6.8743751511631923E-2</c:v>
                </c:pt>
                <c:pt idx="5371">
                  <c:v>6.8298411197390954E-2</c:v>
                </c:pt>
                <c:pt idx="5372">
                  <c:v>6.8475043156111692E-2</c:v>
                </c:pt>
                <c:pt idx="5373">
                  <c:v>6.8563776959632297E-2</c:v>
                </c:pt>
                <c:pt idx="5374">
                  <c:v>6.8655856014941202E-2</c:v>
                </c:pt>
                <c:pt idx="5375">
                  <c:v>6.8297575549071204E-2</c:v>
                </c:pt>
                <c:pt idx="5376">
                  <c:v>6.8386309352591532E-2</c:v>
                </c:pt>
                <c:pt idx="5377">
                  <c:v>6.8475043156111692E-2</c:v>
                </c:pt>
                <c:pt idx="5378">
                  <c:v>6.838714500091117E-2</c:v>
                </c:pt>
                <c:pt idx="5379">
                  <c:v>6.8475043156111692E-2</c:v>
                </c:pt>
                <c:pt idx="5380">
                  <c:v>6.8475043156111692E-2</c:v>
                </c:pt>
                <c:pt idx="5381">
                  <c:v>6.8386309352591532E-2</c:v>
                </c:pt>
                <c:pt idx="5382">
                  <c:v>6.8475043156111692E-2</c:v>
                </c:pt>
                <c:pt idx="5383">
                  <c:v>6.8208841745550947E-2</c:v>
                </c:pt>
                <c:pt idx="5384">
                  <c:v>6.7942640334990423E-2</c:v>
                </c:pt>
                <c:pt idx="5385">
                  <c:v>6.705946721435152E-2</c:v>
                </c:pt>
                <c:pt idx="5386">
                  <c:v>6.5921738409603664E-2</c:v>
                </c:pt>
                <c:pt idx="5387">
                  <c:v>6.4881858075040891E-2</c:v>
                </c:pt>
                <c:pt idx="5388">
                  <c:v>6.3271232155086968E-2</c:v>
                </c:pt>
                <c:pt idx="5389">
                  <c:v>6.2495887395499973E-2</c:v>
                </c:pt>
                <c:pt idx="5390">
                  <c:v>6.0836658064958034E-2</c:v>
                </c:pt>
                <c:pt idx="5391">
                  <c:v>6.108554681035816E-2</c:v>
                </c:pt>
                <c:pt idx="5392">
                  <c:v>6.0089986350827421E-2</c:v>
                </c:pt>
                <c:pt idx="5393">
                  <c:v>6.032666874097789E-2</c:v>
                </c:pt>
                <c:pt idx="5394">
                  <c:v>6.1070862725506457E-2</c:v>
                </c:pt>
                <c:pt idx="5395">
                  <c:v>6.1906176256353702E-2</c:v>
                </c:pt>
                <c:pt idx="5396">
                  <c:v>6.317019421857227E-2</c:v>
                </c:pt>
                <c:pt idx="5397">
                  <c:v>6.3254789902498304E-2</c:v>
                </c:pt>
                <c:pt idx="5398">
                  <c:v>6.3424803520970019E-2</c:v>
                </c:pt>
                <c:pt idx="5399">
                  <c:v>6.351022145551613E-2</c:v>
                </c:pt>
                <c:pt idx="5400">
                  <c:v>6.3424803520970019E-2</c:v>
                </c:pt>
                <c:pt idx="5401">
                  <c:v>6.3766475259153438E-2</c:v>
                </c:pt>
                <c:pt idx="5402">
                  <c:v>6.4022729062790412E-2</c:v>
                </c:pt>
                <c:pt idx="5403">
                  <c:v>6.4450643679984709E-2</c:v>
                </c:pt>
                <c:pt idx="5404">
                  <c:v>6.4796440140495598E-2</c:v>
                </c:pt>
                <c:pt idx="5405">
                  <c:v>6.4536886558996254E-2</c:v>
                </c:pt>
                <c:pt idx="5406">
                  <c:v>6.3851893193698869E-2</c:v>
                </c:pt>
                <c:pt idx="5407">
                  <c:v>6.3938961017175583E-2</c:v>
                </c:pt>
                <c:pt idx="5408">
                  <c:v>6.359563939006159E-2</c:v>
                </c:pt>
                <c:pt idx="5409">
                  <c:v>6.3339385586424254E-2</c:v>
                </c:pt>
                <c:pt idx="5410">
                  <c:v>6.2579663529980761E-2</c:v>
                </c:pt>
                <c:pt idx="5411">
                  <c:v>6.1739438119649832E-2</c:v>
                </c:pt>
                <c:pt idx="5412">
                  <c:v>5.9919183045599504E-2</c:v>
                </c:pt>
                <c:pt idx="5413">
                  <c:v>5.6577270138263802E-2</c:v>
                </c:pt>
                <c:pt idx="5414">
                  <c:v>5.4309896801458132E-2</c:v>
                </c:pt>
                <c:pt idx="5415">
                  <c:v>5.1884213015386593E-2</c:v>
                </c:pt>
                <c:pt idx="5416">
                  <c:v>5.3277598834097176E-2</c:v>
                </c:pt>
                <c:pt idx="5417">
                  <c:v>5.5055529541189627E-2</c:v>
                </c:pt>
                <c:pt idx="5418">
                  <c:v>5.7571004582693701E-2</c:v>
                </c:pt>
                <c:pt idx="5419">
                  <c:v>5.8557891560663156E-2</c:v>
                </c:pt>
                <c:pt idx="5420">
                  <c:v>5.7623356752840464E-2</c:v>
                </c:pt>
                <c:pt idx="5421">
                  <c:v>5.7753747149287445E-2</c:v>
                </c:pt>
                <c:pt idx="5422">
                  <c:v>5.9292986637207834E-2</c:v>
                </c:pt>
                <c:pt idx="5423">
                  <c:v>5.8574452046107402E-2</c:v>
                </c:pt>
                <c:pt idx="5424">
                  <c:v>5.8283226656137103E-2</c:v>
                </c:pt>
                <c:pt idx="5425">
                  <c:v>5.9346457684269174E-2</c:v>
                </c:pt>
                <c:pt idx="5426">
                  <c:v>5.9828115185897396E-2</c:v>
                </c:pt>
                <c:pt idx="5427">
                  <c:v>5.8545185384686345E-2</c:v>
                </c:pt>
                <c:pt idx="5428">
                  <c:v>6.0070650818880834E-2</c:v>
                </c:pt>
                <c:pt idx="5429">
                  <c:v>5.9636696565823939E-2</c:v>
                </c:pt>
                <c:pt idx="5430">
                  <c:v>6.0444977603671783E-2</c:v>
                </c:pt>
                <c:pt idx="5431">
                  <c:v>6.0238556664536425E-2</c:v>
                </c:pt>
                <c:pt idx="5432">
                  <c:v>5.8616840441897917E-2</c:v>
                </c:pt>
                <c:pt idx="5433">
                  <c:v>5.8423211179144924E-2</c:v>
                </c:pt>
                <c:pt idx="5434">
                  <c:v>5.5830644387469472E-2</c:v>
                </c:pt>
                <c:pt idx="5435">
                  <c:v>5.3859995894320174E-2</c:v>
                </c:pt>
                <c:pt idx="5436">
                  <c:v>5.2027099073430477E-2</c:v>
                </c:pt>
                <c:pt idx="5437">
                  <c:v>5.0466179592857985E-2</c:v>
                </c:pt>
                <c:pt idx="5438">
                  <c:v>5.031248843496041E-2</c:v>
                </c:pt>
                <c:pt idx="5439">
                  <c:v>4.9916046241565933E-2</c:v>
                </c:pt>
                <c:pt idx="5440">
                  <c:v>4.9716697919593482E-2</c:v>
                </c:pt>
                <c:pt idx="5441">
                  <c:v>5.0661241168131962E-2</c:v>
                </c:pt>
                <c:pt idx="5442">
                  <c:v>5.2452288621824404E-2</c:v>
                </c:pt>
                <c:pt idx="5443">
                  <c:v>5.5642600687299044E-2</c:v>
                </c:pt>
                <c:pt idx="5444">
                  <c:v>5.770689739090204E-2</c:v>
                </c:pt>
                <c:pt idx="5445">
                  <c:v>5.8938095951864812E-2</c:v>
                </c:pt>
                <c:pt idx="5446">
                  <c:v>5.9653853845239434E-2</c:v>
                </c:pt>
                <c:pt idx="5447">
                  <c:v>5.9539982163103064E-2</c:v>
                </c:pt>
                <c:pt idx="5448">
                  <c:v>6.0380618211600914E-2</c:v>
                </c:pt>
                <c:pt idx="5449">
                  <c:v>5.9401583131763913E-2</c:v>
                </c:pt>
                <c:pt idx="5450">
                  <c:v>5.9359587759367033E-2</c:v>
                </c:pt>
                <c:pt idx="5451">
                  <c:v>5.9530619411593134E-2</c:v>
                </c:pt>
                <c:pt idx="5452">
                  <c:v>5.8510516284003083E-2</c:v>
                </c:pt>
                <c:pt idx="5453">
                  <c:v>5.9177888142016424E-2</c:v>
                </c:pt>
                <c:pt idx="5454">
                  <c:v>5.8839174437867764E-2</c:v>
                </c:pt>
                <c:pt idx="5455">
                  <c:v>5.7639062764203247E-2</c:v>
                </c:pt>
                <c:pt idx="5456">
                  <c:v>5.7930998075972774E-2</c:v>
                </c:pt>
                <c:pt idx="5457">
                  <c:v>5.7565251226482032E-2</c:v>
                </c:pt>
                <c:pt idx="5458">
                  <c:v>5.7508896753147583E-2</c:v>
                </c:pt>
                <c:pt idx="5459">
                  <c:v>5.5436101662089857E-2</c:v>
                </c:pt>
                <c:pt idx="5460">
                  <c:v>5.5162908151901537E-2</c:v>
                </c:pt>
                <c:pt idx="5461">
                  <c:v>5.5592800295742893E-2</c:v>
                </c:pt>
                <c:pt idx="5462">
                  <c:v>5.3829622637427701E-2</c:v>
                </c:pt>
                <c:pt idx="5463">
                  <c:v>5.3548363963650022E-2</c:v>
                </c:pt>
                <c:pt idx="5464">
                  <c:v>5.2412726056103448E-2</c:v>
                </c:pt>
                <c:pt idx="5465">
                  <c:v>5.0308858773122606E-2</c:v>
                </c:pt>
                <c:pt idx="5466">
                  <c:v>5.1494669403682525E-2</c:v>
                </c:pt>
                <c:pt idx="5467">
                  <c:v>5.3273183419773565E-2</c:v>
                </c:pt>
                <c:pt idx="5468">
                  <c:v>5.3314216447939718E-2</c:v>
                </c:pt>
                <c:pt idx="5469">
                  <c:v>5.4454670488300931E-2</c:v>
                </c:pt>
                <c:pt idx="5470">
                  <c:v>5.3787841223857664E-2</c:v>
                </c:pt>
                <c:pt idx="5471">
                  <c:v>5.5406768572134626E-2</c:v>
                </c:pt>
                <c:pt idx="5472">
                  <c:v>5.4691955009831913E-2</c:v>
                </c:pt>
                <c:pt idx="5473">
                  <c:v>5.5571241324220977E-2</c:v>
                </c:pt>
                <c:pt idx="5474">
                  <c:v>5.4479036506070562E-2</c:v>
                </c:pt>
                <c:pt idx="5475">
                  <c:v>5.4048035805956823E-2</c:v>
                </c:pt>
                <c:pt idx="5476">
                  <c:v>5.4700498316169813E-2</c:v>
                </c:pt>
                <c:pt idx="5477">
                  <c:v>5.4345354558853712E-2</c:v>
                </c:pt>
                <c:pt idx="5478">
                  <c:v>5.3888460753355773E-2</c:v>
                </c:pt>
                <c:pt idx="5479">
                  <c:v>5.3368299274175822E-2</c:v>
                </c:pt>
                <c:pt idx="5480">
                  <c:v>5.2551746661796066E-2</c:v>
                </c:pt>
                <c:pt idx="5481">
                  <c:v>5.1264936155184494E-2</c:v>
                </c:pt>
                <c:pt idx="5482">
                  <c:v>4.8863820190279586E-2</c:v>
                </c:pt>
                <c:pt idx="5483">
                  <c:v>4.6955417767607387E-2</c:v>
                </c:pt>
                <c:pt idx="5484">
                  <c:v>4.5334898114698714E-2</c:v>
                </c:pt>
                <c:pt idx="5485">
                  <c:v>4.4499151088738913E-2</c:v>
                </c:pt>
                <c:pt idx="5486">
                  <c:v>4.4173765015974406E-2</c:v>
                </c:pt>
                <c:pt idx="5487">
                  <c:v>4.4929708785216176E-2</c:v>
                </c:pt>
                <c:pt idx="5488">
                  <c:v>4.4328000142784554E-2</c:v>
                </c:pt>
                <c:pt idx="5489">
                  <c:v>4.4030444685982703E-2</c:v>
                </c:pt>
                <c:pt idx="5490">
                  <c:v>4.6335477409326475E-2</c:v>
                </c:pt>
                <c:pt idx="5491">
                  <c:v>4.8561726098887238E-2</c:v>
                </c:pt>
                <c:pt idx="5492">
                  <c:v>5.0362815431959182E-2</c:v>
                </c:pt>
                <c:pt idx="5493">
                  <c:v>5.3334057197933507E-2</c:v>
                </c:pt>
                <c:pt idx="5494">
                  <c:v>5.3004672009773032E-2</c:v>
                </c:pt>
                <c:pt idx="5495">
                  <c:v>5.2706890184194832E-2</c:v>
                </c:pt>
                <c:pt idx="5496">
                  <c:v>5.6004013549943811E-2</c:v>
                </c:pt>
                <c:pt idx="5497">
                  <c:v>6.7850729959312808E-2</c:v>
                </c:pt>
                <c:pt idx="5498">
                  <c:v>8.2318570225889787E-2</c:v>
                </c:pt>
                <c:pt idx="5499">
                  <c:v>8.8557867058653178E-2</c:v>
                </c:pt>
                <c:pt idx="5500">
                  <c:v>7.9005463989419822E-2</c:v>
                </c:pt>
                <c:pt idx="5501">
                  <c:v>7.1184212542317604E-2</c:v>
                </c:pt>
                <c:pt idx="5502">
                  <c:v>6.6283028234954286E-2</c:v>
                </c:pt>
                <c:pt idx="5503">
                  <c:v>6.4122814513110193E-2</c:v>
                </c:pt>
                <c:pt idx="5504">
                  <c:v>6.2289955291626425E-2</c:v>
                </c:pt>
                <c:pt idx="5505">
                  <c:v>6.005728140863717E-2</c:v>
                </c:pt>
                <c:pt idx="5506">
                  <c:v>5.9408362803115122E-2</c:v>
                </c:pt>
                <c:pt idx="5507">
                  <c:v>5.6977459401653066E-2</c:v>
                </c:pt>
                <c:pt idx="5508">
                  <c:v>5.4225493964135424E-2</c:v>
                </c:pt>
                <c:pt idx="5509">
                  <c:v>5.2539312498358456E-2</c:v>
                </c:pt>
                <c:pt idx="5510">
                  <c:v>4.9187522611122414E-2</c:v>
                </c:pt>
                <c:pt idx="5511">
                  <c:v>4.6605277300706488E-2</c:v>
                </c:pt>
                <c:pt idx="5512">
                  <c:v>4.7841693910475824E-2</c:v>
                </c:pt>
                <c:pt idx="5513">
                  <c:v>4.9900047115916946E-2</c:v>
                </c:pt>
                <c:pt idx="5514">
                  <c:v>5.2032218287190422E-2</c:v>
                </c:pt>
                <c:pt idx="5515">
                  <c:v>5.1172728169366875E-2</c:v>
                </c:pt>
                <c:pt idx="5516">
                  <c:v>5.1462880828273286E-2</c:v>
                </c:pt>
                <c:pt idx="5517">
                  <c:v>5.183252391410853E-2</c:v>
                </c:pt>
                <c:pt idx="5518">
                  <c:v>5.2793312506874329E-2</c:v>
                </c:pt>
                <c:pt idx="5519">
                  <c:v>5.3653168372486286E-2</c:v>
                </c:pt>
                <c:pt idx="5520">
                  <c:v>5.3346056764697287E-2</c:v>
                </c:pt>
                <c:pt idx="5521">
                  <c:v>5.3107932800936418E-2</c:v>
                </c:pt>
                <c:pt idx="5522">
                  <c:v>5.3370146374545895E-2</c:v>
                </c:pt>
                <c:pt idx="5523">
                  <c:v>5.3329640064371797E-2</c:v>
                </c:pt>
                <c:pt idx="5524">
                  <c:v>5.3491616225049506E-2</c:v>
                </c:pt>
                <c:pt idx="5525">
                  <c:v>5.3770799656677193E-2</c:v>
                </c:pt>
                <c:pt idx="5526">
                  <c:v>5.3798103214100404E-2</c:v>
                </c:pt>
                <c:pt idx="5527">
                  <c:v>5.424389807870536E-2</c:v>
                </c:pt>
                <c:pt idx="5528">
                  <c:v>5.4635400613728423E-2</c:v>
                </c:pt>
                <c:pt idx="5529">
                  <c:v>5.3504043608400664E-2</c:v>
                </c:pt>
                <c:pt idx="5530">
                  <c:v>5.1435915048616734E-2</c:v>
                </c:pt>
                <c:pt idx="5531">
                  <c:v>5.0735759321540973E-2</c:v>
                </c:pt>
                <c:pt idx="5532">
                  <c:v>4.3872829232112054E-2</c:v>
                </c:pt>
                <c:pt idx="5533">
                  <c:v>4.170726284780097E-2</c:v>
                </c:pt>
                <c:pt idx="5534">
                  <c:v>4.1475671040610423E-2</c:v>
                </c:pt>
                <c:pt idx="5535">
                  <c:v>3.955721439185967E-2</c:v>
                </c:pt>
                <c:pt idx="5536">
                  <c:v>4.0078798952932523E-2</c:v>
                </c:pt>
                <c:pt idx="5537">
                  <c:v>4.1783474036951526E-2</c:v>
                </c:pt>
                <c:pt idx="5538">
                  <c:v>4.2315919681773971E-2</c:v>
                </c:pt>
                <c:pt idx="5539">
                  <c:v>4.3334898840433775E-2</c:v>
                </c:pt>
                <c:pt idx="5540">
                  <c:v>4.3941103966556781E-2</c:v>
                </c:pt>
                <c:pt idx="5541">
                  <c:v>4.5512905784024421E-2</c:v>
                </c:pt>
                <c:pt idx="5542">
                  <c:v>4.6443194765798966E-2</c:v>
                </c:pt>
                <c:pt idx="5543">
                  <c:v>4.674961157397356E-2</c:v>
                </c:pt>
                <c:pt idx="5544">
                  <c:v>4.7234702454343823E-2</c:v>
                </c:pt>
                <c:pt idx="5545">
                  <c:v>4.7195055538319326E-2</c:v>
                </c:pt>
                <c:pt idx="5546">
                  <c:v>4.7325791554851858E-2</c:v>
                </c:pt>
                <c:pt idx="5547">
                  <c:v>4.6525723615557277E-2</c:v>
                </c:pt>
                <c:pt idx="5548">
                  <c:v>4.7376567240192034E-2</c:v>
                </c:pt>
                <c:pt idx="5549">
                  <c:v>4.7002262079973323E-2</c:v>
                </c:pt>
                <c:pt idx="5550">
                  <c:v>4.5669683949512534E-2</c:v>
                </c:pt>
                <c:pt idx="5551">
                  <c:v>4.6158038927368916E-2</c:v>
                </c:pt>
                <c:pt idx="5552">
                  <c:v>4.5071442756495626E-2</c:v>
                </c:pt>
                <c:pt idx="5553">
                  <c:v>4.6109704889086063E-2</c:v>
                </c:pt>
                <c:pt idx="5554">
                  <c:v>4.3556298530139294E-2</c:v>
                </c:pt>
                <c:pt idx="5555">
                  <c:v>3.7019299907417251E-2</c:v>
                </c:pt>
                <c:pt idx="5556">
                  <c:v>3.5656985438555854E-2</c:v>
                </c:pt>
                <c:pt idx="5557">
                  <c:v>3.4863250104180357E-2</c:v>
                </c:pt>
                <c:pt idx="5558">
                  <c:v>3.3560495146325843E-2</c:v>
                </c:pt>
                <c:pt idx="5559">
                  <c:v>3.3664344836119478E-2</c:v>
                </c:pt>
                <c:pt idx="5560">
                  <c:v>3.64905359079278E-2</c:v>
                </c:pt>
                <c:pt idx="5561">
                  <c:v>3.7545608866360165E-2</c:v>
                </c:pt>
                <c:pt idx="5562">
                  <c:v>3.8774395674533252E-2</c:v>
                </c:pt>
                <c:pt idx="5563">
                  <c:v>3.9803129658524943E-2</c:v>
                </c:pt>
                <c:pt idx="5564">
                  <c:v>4.3024962750946839E-2</c:v>
                </c:pt>
                <c:pt idx="5565">
                  <c:v>4.3782827371560112E-2</c:v>
                </c:pt>
                <c:pt idx="5566">
                  <c:v>4.1476312717359264E-2</c:v>
                </c:pt>
                <c:pt idx="5567">
                  <c:v>4.0372323204819704E-2</c:v>
                </c:pt>
                <c:pt idx="5568">
                  <c:v>4.1188998680467666E-2</c:v>
                </c:pt>
                <c:pt idx="5569">
                  <c:v>4.1387771361779097E-2</c:v>
                </c:pt>
                <c:pt idx="5570">
                  <c:v>4.2710979745698971E-2</c:v>
                </c:pt>
                <c:pt idx="5571">
                  <c:v>4.1563951556502332E-2</c:v>
                </c:pt>
                <c:pt idx="5572">
                  <c:v>4.1876695712827927E-2</c:v>
                </c:pt>
                <c:pt idx="5573">
                  <c:v>4.2446760826097933E-2</c:v>
                </c:pt>
                <c:pt idx="5574">
                  <c:v>4.1268331243325983E-2</c:v>
                </c:pt>
                <c:pt idx="5575">
                  <c:v>4.1391560058779413E-2</c:v>
                </c:pt>
                <c:pt idx="5576">
                  <c:v>4.1814052678755285E-2</c:v>
                </c:pt>
                <c:pt idx="5577">
                  <c:v>4.1441976657943393E-2</c:v>
                </c:pt>
                <c:pt idx="5578">
                  <c:v>3.8817820714524068E-2</c:v>
                </c:pt>
                <c:pt idx="5579">
                  <c:v>3.5556843464768915E-2</c:v>
                </c:pt>
                <c:pt idx="5580">
                  <c:v>3.2974546183978055E-2</c:v>
                </c:pt>
                <c:pt idx="5581">
                  <c:v>3.0902735209494291E-2</c:v>
                </c:pt>
                <c:pt idx="5582">
                  <c:v>3.0820657276419416E-2</c:v>
                </c:pt>
                <c:pt idx="5583">
                  <c:v>3.1409988054151641E-2</c:v>
                </c:pt>
                <c:pt idx="5584">
                  <c:v>3.2653173932406881E-2</c:v>
                </c:pt>
                <c:pt idx="5585">
                  <c:v>3.2339914664136896E-2</c:v>
                </c:pt>
                <c:pt idx="5586">
                  <c:v>3.3550060679055985E-2</c:v>
                </c:pt>
                <c:pt idx="5587">
                  <c:v>3.3272646780261601E-2</c:v>
                </c:pt>
                <c:pt idx="5588">
                  <c:v>3.5378221154368603E-2</c:v>
                </c:pt>
                <c:pt idx="5589">
                  <c:v>3.7010722234047624E-2</c:v>
                </c:pt>
                <c:pt idx="5590">
                  <c:v>3.9439672802509623E-2</c:v>
                </c:pt>
                <c:pt idx="5591">
                  <c:v>4.0231081384853859E-2</c:v>
                </c:pt>
                <c:pt idx="5592">
                  <c:v>3.9564379242392464E-2</c:v>
                </c:pt>
                <c:pt idx="5593">
                  <c:v>3.9259347063730028E-2</c:v>
                </c:pt>
                <c:pt idx="5594">
                  <c:v>4.0414939021674132E-2</c:v>
                </c:pt>
                <c:pt idx="5595">
                  <c:v>4.0154040653502858E-2</c:v>
                </c:pt>
                <c:pt idx="5596">
                  <c:v>4.0499362394716125E-2</c:v>
                </c:pt>
                <c:pt idx="5597">
                  <c:v>4.014425404747976E-2</c:v>
                </c:pt>
                <c:pt idx="5598">
                  <c:v>3.9993187990147117E-2</c:v>
                </c:pt>
                <c:pt idx="5599">
                  <c:v>3.9619508628639492E-2</c:v>
                </c:pt>
                <c:pt idx="5600">
                  <c:v>4.0224201530492311E-2</c:v>
                </c:pt>
                <c:pt idx="5601">
                  <c:v>4.0101233358067624E-2</c:v>
                </c:pt>
                <c:pt idx="5602">
                  <c:v>3.9029285796346215E-2</c:v>
                </c:pt>
                <c:pt idx="5603">
                  <c:v>3.6533600483752274E-2</c:v>
                </c:pt>
                <c:pt idx="5604">
                  <c:v>3.5324556581757108E-2</c:v>
                </c:pt>
                <c:pt idx="5605">
                  <c:v>3.3459830412615812E-2</c:v>
                </c:pt>
                <c:pt idx="5606">
                  <c:v>3.4338143067929414E-2</c:v>
                </c:pt>
                <c:pt idx="5607">
                  <c:v>3.40183017840456E-2</c:v>
                </c:pt>
                <c:pt idx="5608">
                  <c:v>3.3766522927595993E-2</c:v>
                </c:pt>
                <c:pt idx="5609">
                  <c:v>3.3886532246451544E-2</c:v>
                </c:pt>
                <c:pt idx="5610">
                  <c:v>3.5556832362191648E-2</c:v>
                </c:pt>
                <c:pt idx="5611">
                  <c:v>3.5706907748131914E-2</c:v>
                </c:pt>
                <c:pt idx="5612">
                  <c:v>3.6850575320707991E-2</c:v>
                </c:pt>
                <c:pt idx="5613">
                  <c:v>3.8542635426108231E-2</c:v>
                </c:pt>
                <c:pt idx="5614">
                  <c:v>3.8872842596886469E-2</c:v>
                </c:pt>
                <c:pt idx="5615">
                  <c:v>3.9742346575818856E-2</c:v>
                </c:pt>
                <c:pt idx="5616">
                  <c:v>4.0365899407470623E-2</c:v>
                </c:pt>
                <c:pt idx="5617">
                  <c:v>3.9520348676451801E-2</c:v>
                </c:pt>
                <c:pt idx="5618">
                  <c:v>3.9649580475819818E-2</c:v>
                </c:pt>
                <c:pt idx="5619">
                  <c:v>4.0161564774753307E-2</c:v>
                </c:pt>
                <c:pt idx="5620">
                  <c:v>4.0564831266802596E-2</c:v>
                </c:pt>
                <c:pt idx="5621">
                  <c:v>4.0384322074320453E-2</c:v>
                </c:pt>
                <c:pt idx="5622">
                  <c:v>4.051687283024695E-2</c:v>
                </c:pt>
                <c:pt idx="5623">
                  <c:v>4.0250915135283727E-2</c:v>
                </c:pt>
                <c:pt idx="5624">
                  <c:v>4.0917296734222994E-2</c:v>
                </c:pt>
                <c:pt idx="5625">
                  <c:v>4.1144440961833416E-2</c:v>
                </c:pt>
                <c:pt idx="5626">
                  <c:v>3.9129453453604558E-2</c:v>
                </c:pt>
                <c:pt idx="5627">
                  <c:v>3.5278333957035952E-2</c:v>
                </c:pt>
                <c:pt idx="5628">
                  <c:v>3.3008643378853841E-2</c:v>
                </c:pt>
                <c:pt idx="5629">
                  <c:v>3.1947635714905616E-2</c:v>
                </c:pt>
                <c:pt idx="5630">
                  <c:v>3.1493993611711957E-2</c:v>
                </c:pt>
                <c:pt idx="5631">
                  <c:v>3.1910570508847914E-2</c:v>
                </c:pt>
                <c:pt idx="5632">
                  <c:v>3.2498953395448053E-2</c:v>
                </c:pt>
                <c:pt idx="5633">
                  <c:v>0.18666833094016583</c:v>
                </c:pt>
                <c:pt idx="5634">
                  <c:v>0.23528982272576748</c:v>
                </c:pt>
                <c:pt idx="5635">
                  <c:v>0.15535958552707699</c:v>
                </c:pt>
                <c:pt idx="5636">
                  <c:v>0.11569504591185102</c:v>
                </c:pt>
                <c:pt idx="5637">
                  <c:v>9.4475332513574067E-2</c:v>
                </c:pt>
                <c:pt idx="5638">
                  <c:v>8.0067418743653432E-2</c:v>
                </c:pt>
                <c:pt idx="5639">
                  <c:v>7.4947396187757254E-2</c:v>
                </c:pt>
                <c:pt idx="5640">
                  <c:v>6.9225544925706831E-2</c:v>
                </c:pt>
                <c:pt idx="5641">
                  <c:v>6.6992861803676834E-2</c:v>
                </c:pt>
                <c:pt idx="5642">
                  <c:v>6.3034936007733577E-2</c:v>
                </c:pt>
                <c:pt idx="5643">
                  <c:v>6.1328280019798766E-2</c:v>
                </c:pt>
                <c:pt idx="5644">
                  <c:v>5.9478856352049303E-2</c:v>
                </c:pt>
                <c:pt idx="5645">
                  <c:v>5.8230609357734033E-2</c:v>
                </c:pt>
                <c:pt idx="5646">
                  <c:v>5.8052881616232822E-2</c:v>
                </c:pt>
                <c:pt idx="5647">
                  <c:v>5.7195230543165824E-2</c:v>
                </c:pt>
                <c:pt idx="5648">
                  <c:v>5.6221864462433983E-2</c:v>
                </c:pt>
                <c:pt idx="5649">
                  <c:v>5.7275552790417759E-2</c:v>
                </c:pt>
                <c:pt idx="5650">
                  <c:v>5.4330807528843797E-2</c:v>
                </c:pt>
                <c:pt idx="5651">
                  <c:v>5.0068847526935974E-2</c:v>
                </c:pt>
                <c:pt idx="5652">
                  <c:v>4.6871618809840733E-2</c:v>
                </c:pt>
                <c:pt idx="5653">
                  <c:v>4.6088014267822087E-2</c:v>
                </c:pt>
                <c:pt idx="5654">
                  <c:v>4.4986317802123338E-2</c:v>
                </c:pt>
                <c:pt idx="5655">
                  <c:v>4.2403804246667474E-2</c:v>
                </c:pt>
                <c:pt idx="5656">
                  <c:v>4.3117048013423143E-2</c:v>
                </c:pt>
                <c:pt idx="5657">
                  <c:v>4.2849907537007403E-2</c:v>
                </c:pt>
                <c:pt idx="5658">
                  <c:v>4.4162654395265524E-2</c:v>
                </c:pt>
                <c:pt idx="5659">
                  <c:v>4.4808673863639722E-2</c:v>
                </c:pt>
                <c:pt idx="5660">
                  <c:v>4.5853619185893389E-2</c:v>
                </c:pt>
                <c:pt idx="5661">
                  <c:v>4.6185598468029415E-2</c:v>
                </c:pt>
                <c:pt idx="5662">
                  <c:v>4.6526189626451817E-2</c:v>
                </c:pt>
                <c:pt idx="5663">
                  <c:v>4.6386985472435714E-2</c:v>
                </c:pt>
                <c:pt idx="5664">
                  <c:v>4.6062058096440997E-2</c:v>
                </c:pt>
                <c:pt idx="5665">
                  <c:v>4.6452993178507332E-2</c:v>
                </c:pt>
                <c:pt idx="5666">
                  <c:v>4.6288587046862617E-2</c:v>
                </c:pt>
                <c:pt idx="5667">
                  <c:v>4.5590897394357136E-2</c:v>
                </c:pt>
                <c:pt idx="5668">
                  <c:v>4.7030083178832033E-2</c:v>
                </c:pt>
                <c:pt idx="5669">
                  <c:v>4.7302335113703256E-2</c:v>
                </c:pt>
                <c:pt idx="5670">
                  <c:v>4.6248449590180818E-2</c:v>
                </c:pt>
                <c:pt idx="5671">
                  <c:v>4.7034419500027833E-2</c:v>
                </c:pt>
                <c:pt idx="5672">
                  <c:v>4.6796573407583524E-2</c:v>
                </c:pt>
                <c:pt idx="5673">
                  <c:v>4.595603910067253E-2</c:v>
                </c:pt>
                <c:pt idx="5674">
                  <c:v>4.2491869917100904E-2</c:v>
                </c:pt>
                <c:pt idx="5675">
                  <c:v>3.987455119902663E-2</c:v>
                </c:pt>
                <c:pt idx="5676">
                  <c:v>3.6778114487350778E-2</c:v>
                </c:pt>
                <c:pt idx="5677">
                  <c:v>3.6836055406254967E-2</c:v>
                </c:pt>
                <c:pt idx="5678">
                  <c:v>3.5283979156979936E-2</c:v>
                </c:pt>
                <c:pt idx="5679">
                  <c:v>3.5003071664022112E-2</c:v>
                </c:pt>
                <c:pt idx="5680">
                  <c:v>3.5765063968119251E-2</c:v>
                </c:pt>
                <c:pt idx="5681">
                  <c:v>3.640075105145011E-2</c:v>
                </c:pt>
                <c:pt idx="5682">
                  <c:v>3.8519399494769402E-2</c:v>
                </c:pt>
                <c:pt idx="5683">
                  <c:v>4.0114177368159046E-2</c:v>
                </c:pt>
                <c:pt idx="5684">
                  <c:v>4.1450916533892636E-2</c:v>
                </c:pt>
                <c:pt idx="5685">
                  <c:v>4.3017226272818829E-2</c:v>
                </c:pt>
                <c:pt idx="5686">
                  <c:v>4.6385458275046101E-2</c:v>
                </c:pt>
                <c:pt idx="5687">
                  <c:v>5.0290788649914632E-2</c:v>
                </c:pt>
                <c:pt idx="5688">
                  <c:v>5.1662133530158097E-2</c:v>
                </c:pt>
                <c:pt idx="5689">
                  <c:v>4.9934491095046329E-2</c:v>
                </c:pt>
                <c:pt idx="5690">
                  <c:v>4.8672601451278823E-2</c:v>
                </c:pt>
                <c:pt idx="5691">
                  <c:v>4.7664239763375506E-2</c:v>
                </c:pt>
                <c:pt idx="5692">
                  <c:v>4.8390572447748567E-2</c:v>
                </c:pt>
                <c:pt idx="5693">
                  <c:v>4.7027135419767496E-2</c:v>
                </c:pt>
                <c:pt idx="5694">
                  <c:v>4.7533423652077134E-2</c:v>
                </c:pt>
                <c:pt idx="5695">
                  <c:v>4.6686981138670432E-2</c:v>
                </c:pt>
                <c:pt idx="5696">
                  <c:v>4.5627826433871282E-2</c:v>
                </c:pt>
                <c:pt idx="5697">
                  <c:v>4.6051517201528294E-2</c:v>
                </c:pt>
                <c:pt idx="5698">
                  <c:v>4.5717242848479132E-2</c:v>
                </c:pt>
                <c:pt idx="5699">
                  <c:v>4.4790818414170312E-2</c:v>
                </c:pt>
                <c:pt idx="5700">
                  <c:v>4.4514291782834114E-2</c:v>
                </c:pt>
                <c:pt idx="5701">
                  <c:v>4.3323786538722334E-2</c:v>
                </c:pt>
                <c:pt idx="5702">
                  <c:v>4.2723165626815461E-2</c:v>
                </c:pt>
                <c:pt idx="5703">
                  <c:v>4.2130915528199926E-2</c:v>
                </c:pt>
                <c:pt idx="5704">
                  <c:v>4.3972008492442607E-2</c:v>
                </c:pt>
                <c:pt idx="5705">
                  <c:v>4.5353984215697085E-2</c:v>
                </c:pt>
                <c:pt idx="5706">
                  <c:v>4.6876872814126593E-2</c:v>
                </c:pt>
                <c:pt idx="5707">
                  <c:v>4.7049581943641276E-2</c:v>
                </c:pt>
                <c:pt idx="5708">
                  <c:v>4.7000229887832971E-2</c:v>
                </c:pt>
                <c:pt idx="5709">
                  <c:v>6.6816865259527819E-2</c:v>
                </c:pt>
                <c:pt idx="5710">
                  <c:v>8.9986362488681526E-2</c:v>
                </c:pt>
                <c:pt idx="5711">
                  <c:v>8.8942260106506368E-2</c:v>
                </c:pt>
                <c:pt idx="5712">
                  <c:v>7.468170559397716E-2</c:v>
                </c:pt>
                <c:pt idx="5713">
                  <c:v>6.7230493022529939E-2</c:v>
                </c:pt>
                <c:pt idx="5714">
                  <c:v>6.2467026273093494E-2</c:v>
                </c:pt>
                <c:pt idx="5715">
                  <c:v>5.8819372129681392E-2</c:v>
                </c:pt>
                <c:pt idx="5716">
                  <c:v>5.7286585881498833E-2</c:v>
                </c:pt>
                <c:pt idx="5717">
                  <c:v>5.6261149138801106E-2</c:v>
                </c:pt>
                <c:pt idx="5718">
                  <c:v>5.5762866216879793E-2</c:v>
                </c:pt>
                <c:pt idx="5719">
                  <c:v>5.5186517203127824E-2</c:v>
                </c:pt>
                <c:pt idx="5720">
                  <c:v>5.2697013665024293E-2</c:v>
                </c:pt>
                <c:pt idx="5721">
                  <c:v>5.2565049914742833E-2</c:v>
                </c:pt>
                <c:pt idx="5722">
                  <c:v>5.0104211249461933E-2</c:v>
                </c:pt>
                <c:pt idx="5723">
                  <c:v>4.9066431998400988E-2</c:v>
                </c:pt>
                <c:pt idx="5724">
                  <c:v>4.6088810116252057E-2</c:v>
                </c:pt>
                <c:pt idx="5725">
                  <c:v>4.4315628559817084E-2</c:v>
                </c:pt>
                <c:pt idx="5726">
                  <c:v>4.3438496436346015E-2</c:v>
                </c:pt>
                <c:pt idx="5727">
                  <c:v>4.1738960760989777E-2</c:v>
                </c:pt>
                <c:pt idx="5728">
                  <c:v>4.1600885272790322E-2</c:v>
                </c:pt>
                <c:pt idx="5729">
                  <c:v>4.2117985975231788E-2</c:v>
                </c:pt>
                <c:pt idx="5730">
                  <c:v>4.3431750222510612E-2</c:v>
                </c:pt>
                <c:pt idx="5731">
                  <c:v>4.4498473592554773E-2</c:v>
                </c:pt>
                <c:pt idx="5732">
                  <c:v>4.5767854944659833E-2</c:v>
                </c:pt>
                <c:pt idx="5733">
                  <c:v>4.6914947743017292E-2</c:v>
                </c:pt>
                <c:pt idx="5734">
                  <c:v>4.6764677242387934E-2</c:v>
                </c:pt>
                <c:pt idx="5735">
                  <c:v>4.3373884601661417E-2</c:v>
                </c:pt>
                <c:pt idx="5736">
                  <c:v>4.1516095893482874E-2</c:v>
                </c:pt>
                <c:pt idx="5737">
                  <c:v>4.1905504827073517E-2</c:v>
                </c:pt>
                <c:pt idx="5738">
                  <c:v>4.1295314009733422E-2</c:v>
                </c:pt>
                <c:pt idx="5739">
                  <c:v>4.0970651365561196E-2</c:v>
                </c:pt>
                <c:pt idx="5740">
                  <c:v>4.1519717100721922E-2</c:v>
                </c:pt>
                <c:pt idx="5741">
                  <c:v>4.1559004009022987E-2</c:v>
                </c:pt>
                <c:pt idx="5742">
                  <c:v>4.2723614514168541E-2</c:v>
                </c:pt>
                <c:pt idx="5743">
                  <c:v>4.2544588503475457E-2</c:v>
                </c:pt>
                <c:pt idx="5744">
                  <c:v>4.1793915635617504E-2</c:v>
                </c:pt>
                <c:pt idx="5745">
                  <c:v>4.0947269867825632E-2</c:v>
                </c:pt>
                <c:pt idx="5746">
                  <c:v>3.8612048680464937E-2</c:v>
                </c:pt>
                <c:pt idx="5747">
                  <c:v>3.7029876329530802E-2</c:v>
                </c:pt>
                <c:pt idx="5748">
                  <c:v>3.5964201738261155E-2</c:v>
                </c:pt>
                <c:pt idx="5749">
                  <c:v>3.355478241367809E-2</c:v>
                </c:pt>
                <c:pt idx="5750">
                  <c:v>3.3732708648531284E-2</c:v>
                </c:pt>
                <c:pt idx="5751">
                  <c:v>3.2408546446500812E-2</c:v>
                </c:pt>
                <c:pt idx="5752">
                  <c:v>3.2046072235847191E-2</c:v>
                </c:pt>
                <c:pt idx="5753">
                  <c:v>3.3520820694713106E-2</c:v>
                </c:pt>
                <c:pt idx="5754">
                  <c:v>3.3622854525295384E-2</c:v>
                </c:pt>
                <c:pt idx="5755">
                  <c:v>3.4662910870859216E-2</c:v>
                </c:pt>
                <c:pt idx="5756">
                  <c:v>3.6310815871708556E-2</c:v>
                </c:pt>
                <c:pt idx="5757">
                  <c:v>3.6274694332103376E-2</c:v>
                </c:pt>
                <c:pt idx="5758">
                  <c:v>3.7182672745768211E-2</c:v>
                </c:pt>
                <c:pt idx="5759">
                  <c:v>3.6015161503868402E-2</c:v>
                </c:pt>
                <c:pt idx="5760">
                  <c:v>3.7630880520338895E-2</c:v>
                </c:pt>
                <c:pt idx="5761">
                  <c:v>3.9888270469453861E-2</c:v>
                </c:pt>
                <c:pt idx="5762">
                  <c:v>3.9562307328416015E-2</c:v>
                </c:pt>
                <c:pt idx="5763">
                  <c:v>3.9679949092961714E-2</c:v>
                </c:pt>
                <c:pt idx="5764">
                  <c:v>3.9129356079493555E-2</c:v>
                </c:pt>
                <c:pt idx="5765">
                  <c:v>3.9519242426302288E-2</c:v>
                </c:pt>
                <c:pt idx="5766">
                  <c:v>3.8469717637371642E-2</c:v>
                </c:pt>
                <c:pt idx="5767">
                  <c:v>3.9125564511549554E-2</c:v>
                </c:pt>
                <c:pt idx="5768">
                  <c:v>3.7771817798506586E-2</c:v>
                </c:pt>
                <c:pt idx="5769">
                  <c:v>3.6839533603130852E-2</c:v>
                </c:pt>
                <c:pt idx="5770">
                  <c:v>3.6377076980162092E-2</c:v>
                </c:pt>
                <c:pt idx="5771">
                  <c:v>3.5372717506892491E-2</c:v>
                </c:pt>
                <c:pt idx="5772">
                  <c:v>3.8250067533807594E-2</c:v>
                </c:pt>
                <c:pt idx="5773">
                  <c:v>4.3649784305096639E-2</c:v>
                </c:pt>
                <c:pt idx="5774">
                  <c:v>4.4896669485470594E-2</c:v>
                </c:pt>
                <c:pt idx="5775">
                  <c:v>3.9738072088303295E-2</c:v>
                </c:pt>
                <c:pt idx="5776">
                  <c:v>3.5275097843047241E-2</c:v>
                </c:pt>
                <c:pt idx="5777">
                  <c:v>3.3583652101963152E-2</c:v>
                </c:pt>
                <c:pt idx="5778">
                  <c:v>3.4417085281761711E-2</c:v>
                </c:pt>
                <c:pt idx="5779">
                  <c:v>3.5496221759587311E-2</c:v>
                </c:pt>
                <c:pt idx="5780">
                  <c:v>3.6609394950584802E-2</c:v>
                </c:pt>
                <c:pt idx="5781">
                  <c:v>3.7057465167345011E-2</c:v>
                </c:pt>
                <c:pt idx="5782">
                  <c:v>3.7259047541669935E-2</c:v>
                </c:pt>
                <c:pt idx="5783">
                  <c:v>3.6778738884680202E-2</c:v>
                </c:pt>
                <c:pt idx="5784">
                  <c:v>3.6217967809351263E-2</c:v>
                </c:pt>
                <c:pt idx="5785">
                  <c:v>3.683066651043404E-2</c:v>
                </c:pt>
                <c:pt idx="5786">
                  <c:v>3.7435185692902016E-2</c:v>
                </c:pt>
                <c:pt idx="5787">
                  <c:v>3.5649567154222482E-2</c:v>
                </c:pt>
                <c:pt idx="5788">
                  <c:v>3.4585399955423216E-2</c:v>
                </c:pt>
                <c:pt idx="5789">
                  <c:v>3.3969671470778E-2</c:v>
                </c:pt>
                <c:pt idx="5790">
                  <c:v>3.4440968509735846E-2</c:v>
                </c:pt>
                <c:pt idx="5791">
                  <c:v>3.5558601830808383E-2</c:v>
                </c:pt>
                <c:pt idx="5792">
                  <c:v>3.582508017364839E-2</c:v>
                </c:pt>
                <c:pt idx="5793">
                  <c:v>3.457325182921709E-2</c:v>
                </c:pt>
                <c:pt idx="5794">
                  <c:v>3.3777329567508355E-2</c:v>
                </c:pt>
                <c:pt idx="5795">
                  <c:v>3.1318742966998873E-2</c:v>
                </c:pt>
                <c:pt idx="5796">
                  <c:v>2.9826389695062766E-2</c:v>
                </c:pt>
                <c:pt idx="5797">
                  <c:v>2.9204311432200251E-2</c:v>
                </c:pt>
                <c:pt idx="5798">
                  <c:v>2.5390900849196069E-2</c:v>
                </c:pt>
                <c:pt idx="5799">
                  <c:v>2.5453244153272891E-2</c:v>
                </c:pt>
                <c:pt idx="5800">
                  <c:v>2.4958250188734991E-2</c:v>
                </c:pt>
                <c:pt idx="5801">
                  <c:v>2.5936950059919452E-2</c:v>
                </c:pt>
                <c:pt idx="5802">
                  <c:v>2.7178509285187735E-2</c:v>
                </c:pt>
                <c:pt idx="5803">
                  <c:v>2.9039246573308971E-2</c:v>
                </c:pt>
                <c:pt idx="5804">
                  <c:v>2.9558243967349414E-2</c:v>
                </c:pt>
                <c:pt idx="5805">
                  <c:v>2.9638453296428308E-2</c:v>
                </c:pt>
                <c:pt idx="5806">
                  <c:v>2.9743026555497876E-2</c:v>
                </c:pt>
                <c:pt idx="5807">
                  <c:v>3.0765222828615102E-2</c:v>
                </c:pt>
                <c:pt idx="5808">
                  <c:v>3.0493709187744657E-2</c:v>
                </c:pt>
                <c:pt idx="5809">
                  <c:v>3.165034913976264E-2</c:v>
                </c:pt>
                <c:pt idx="5810">
                  <c:v>3.2509404408510002E-2</c:v>
                </c:pt>
                <c:pt idx="5811">
                  <c:v>3.3369031668957778E-2</c:v>
                </c:pt>
                <c:pt idx="5812">
                  <c:v>3.5239778610642959E-2</c:v>
                </c:pt>
                <c:pt idx="5813">
                  <c:v>3.6625928690304642E-2</c:v>
                </c:pt>
                <c:pt idx="5814">
                  <c:v>3.856722715694387E-2</c:v>
                </c:pt>
                <c:pt idx="5815">
                  <c:v>3.9084475645341371E-2</c:v>
                </c:pt>
                <c:pt idx="5816">
                  <c:v>4.1762238125071786E-2</c:v>
                </c:pt>
                <c:pt idx="5817">
                  <c:v>6.2598825670987221E-2</c:v>
                </c:pt>
                <c:pt idx="5818">
                  <c:v>7.3118649664733623E-2</c:v>
                </c:pt>
                <c:pt idx="5819">
                  <c:v>7.1945257861774067E-2</c:v>
                </c:pt>
                <c:pt idx="5820">
                  <c:v>6.1643618638646404E-2</c:v>
                </c:pt>
                <c:pt idx="5821">
                  <c:v>5.9103790513407133E-2</c:v>
                </c:pt>
                <c:pt idx="5822">
                  <c:v>6.9290308682756818E-2</c:v>
                </c:pt>
                <c:pt idx="5823">
                  <c:v>9.2509756903114609E-2</c:v>
                </c:pt>
                <c:pt idx="5824">
                  <c:v>9.908113754343062E-2</c:v>
                </c:pt>
                <c:pt idx="5825">
                  <c:v>8.4986033929875526E-2</c:v>
                </c:pt>
                <c:pt idx="5826">
                  <c:v>7.3669549527660805E-2</c:v>
                </c:pt>
                <c:pt idx="5827">
                  <c:v>6.7669149523104558E-2</c:v>
                </c:pt>
                <c:pt idx="5828">
                  <c:v>6.3365829885757813E-2</c:v>
                </c:pt>
                <c:pt idx="5829">
                  <c:v>5.9954060612841809E-2</c:v>
                </c:pt>
                <c:pt idx="5830">
                  <c:v>5.7383188043253194E-2</c:v>
                </c:pt>
                <c:pt idx="5831">
                  <c:v>5.6345335333645816E-2</c:v>
                </c:pt>
                <c:pt idx="5832">
                  <c:v>5.5411373867985322E-2</c:v>
                </c:pt>
                <c:pt idx="5833">
                  <c:v>5.5104811938355334E-2</c:v>
                </c:pt>
                <c:pt idx="5834">
                  <c:v>5.2901172986785844E-2</c:v>
                </c:pt>
                <c:pt idx="5835">
                  <c:v>5.4320160748287952E-2</c:v>
                </c:pt>
                <c:pt idx="5836">
                  <c:v>5.2955246327157965E-2</c:v>
                </c:pt>
                <c:pt idx="5837">
                  <c:v>5.0962372444466122E-2</c:v>
                </c:pt>
                <c:pt idx="5838">
                  <c:v>5.0941638766964656E-2</c:v>
                </c:pt>
                <c:pt idx="5839">
                  <c:v>4.9339353722907674E-2</c:v>
                </c:pt>
                <c:pt idx="5840">
                  <c:v>4.8498211532019823E-2</c:v>
                </c:pt>
                <c:pt idx="5841">
                  <c:v>4.852503038060238E-2</c:v>
                </c:pt>
                <c:pt idx="5842">
                  <c:v>4.8612820774466062E-2</c:v>
                </c:pt>
                <c:pt idx="5843">
                  <c:v>4.7487853870286582E-2</c:v>
                </c:pt>
                <c:pt idx="5844">
                  <c:v>4.5274546595362321E-2</c:v>
                </c:pt>
                <c:pt idx="5845">
                  <c:v>4.2544721297197129E-2</c:v>
                </c:pt>
                <c:pt idx="5846">
                  <c:v>4.0168598175879075E-2</c:v>
                </c:pt>
                <c:pt idx="5847">
                  <c:v>4.1990048756184367E-2</c:v>
                </c:pt>
                <c:pt idx="5848">
                  <c:v>4.0954649080894606E-2</c:v>
                </c:pt>
                <c:pt idx="5849">
                  <c:v>4.034364562632578E-2</c:v>
                </c:pt>
                <c:pt idx="5850">
                  <c:v>4.0215470639037722E-2</c:v>
                </c:pt>
                <c:pt idx="5851">
                  <c:v>4.2530719336981104E-2</c:v>
                </c:pt>
                <c:pt idx="5852">
                  <c:v>4.3848426485749978E-2</c:v>
                </c:pt>
                <c:pt idx="5853">
                  <c:v>4.2644257759460145E-2</c:v>
                </c:pt>
                <c:pt idx="5854">
                  <c:v>4.3511609336011434E-2</c:v>
                </c:pt>
                <c:pt idx="5855">
                  <c:v>4.3208497299213812E-2</c:v>
                </c:pt>
                <c:pt idx="5856">
                  <c:v>4.3341912193801888E-2</c:v>
                </c:pt>
                <c:pt idx="5857">
                  <c:v>4.3389169528230354E-2</c:v>
                </c:pt>
                <c:pt idx="5858">
                  <c:v>4.1871135301822446E-2</c:v>
                </c:pt>
                <c:pt idx="5859">
                  <c:v>4.2507584679383432E-2</c:v>
                </c:pt>
                <c:pt idx="5860">
                  <c:v>4.3191553153358694E-2</c:v>
                </c:pt>
                <c:pt idx="5861">
                  <c:v>4.3943049936733584E-2</c:v>
                </c:pt>
                <c:pt idx="5862">
                  <c:v>4.338169509893397E-2</c:v>
                </c:pt>
                <c:pt idx="5863">
                  <c:v>4.2474920478563563E-2</c:v>
                </c:pt>
                <c:pt idx="5864">
                  <c:v>4.2660599150887574E-2</c:v>
                </c:pt>
                <c:pt idx="5865">
                  <c:v>4.207951304407357E-2</c:v>
                </c:pt>
                <c:pt idx="5866">
                  <c:v>4.1172608657293303E-2</c:v>
                </c:pt>
                <c:pt idx="5867">
                  <c:v>4.0556400649416374E-2</c:v>
                </c:pt>
                <c:pt idx="5868">
                  <c:v>3.9150213694701876E-2</c:v>
                </c:pt>
                <c:pt idx="5869">
                  <c:v>3.7490981056721641E-2</c:v>
                </c:pt>
                <c:pt idx="5870">
                  <c:v>3.4652270288002246E-2</c:v>
                </c:pt>
                <c:pt idx="5871">
                  <c:v>3.5029211147860041E-2</c:v>
                </c:pt>
                <c:pt idx="5872">
                  <c:v>3.4925318860375656E-2</c:v>
                </c:pt>
                <c:pt idx="5873">
                  <c:v>3.6055334937036811E-2</c:v>
                </c:pt>
                <c:pt idx="5874">
                  <c:v>3.6772947992993493E-2</c:v>
                </c:pt>
                <c:pt idx="5875">
                  <c:v>3.803148570351049E-2</c:v>
                </c:pt>
                <c:pt idx="5876">
                  <c:v>3.8511596309183459E-2</c:v>
                </c:pt>
                <c:pt idx="5877">
                  <c:v>3.8277123086807842E-2</c:v>
                </c:pt>
                <c:pt idx="5878">
                  <c:v>3.9398457677659551E-2</c:v>
                </c:pt>
                <c:pt idx="5879">
                  <c:v>3.953420656513125E-2</c:v>
                </c:pt>
                <c:pt idx="5880">
                  <c:v>3.9748422274404678E-2</c:v>
                </c:pt>
                <c:pt idx="5881">
                  <c:v>3.9712425592964645E-2</c:v>
                </c:pt>
                <c:pt idx="5882">
                  <c:v>3.9989098882799091E-2</c:v>
                </c:pt>
                <c:pt idx="5883">
                  <c:v>3.9201625346448291E-2</c:v>
                </c:pt>
                <c:pt idx="5884">
                  <c:v>3.9411872566911504E-2</c:v>
                </c:pt>
                <c:pt idx="5885">
                  <c:v>3.8868927084444206E-2</c:v>
                </c:pt>
                <c:pt idx="5886">
                  <c:v>3.9720654370606429E-2</c:v>
                </c:pt>
                <c:pt idx="5887">
                  <c:v>3.9205007527026388E-2</c:v>
                </c:pt>
                <c:pt idx="5888">
                  <c:v>3.9436176156348784E-2</c:v>
                </c:pt>
                <c:pt idx="5889">
                  <c:v>3.9557547510730096E-2</c:v>
                </c:pt>
                <c:pt idx="5890">
                  <c:v>3.8416010656463856E-2</c:v>
                </c:pt>
                <c:pt idx="5891">
                  <c:v>3.715472026382674E-2</c:v>
                </c:pt>
                <c:pt idx="5892">
                  <c:v>3.4738555964697639E-2</c:v>
                </c:pt>
                <c:pt idx="5893">
                  <c:v>3.5272307747052326E-2</c:v>
                </c:pt>
                <c:pt idx="5894">
                  <c:v>3.4192055044301936E-2</c:v>
                </c:pt>
                <c:pt idx="5895">
                  <c:v>3.2536004308832731E-2</c:v>
                </c:pt>
                <c:pt idx="5896">
                  <c:v>3.2273416964896627E-2</c:v>
                </c:pt>
                <c:pt idx="5897">
                  <c:v>3.2686719092208896E-2</c:v>
                </c:pt>
                <c:pt idx="5898">
                  <c:v>3.4826168246798267E-2</c:v>
                </c:pt>
                <c:pt idx="5899">
                  <c:v>3.5883907326137304E-2</c:v>
                </c:pt>
                <c:pt idx="5900">
                  <c:v>3.5698225678653779E-2</c:v>
                </c:pt>
                <c:pt idx="5901">
                  <c:v>3.7234484796568074E-2</c:v>
                </c:pt>
                <c:pt idx="5902">
                  <c:v>3.7783798455261246E-2</c:v>
                </c:pt>
                <c:pt idx="5903">
                  <c:v>3.734333276352584E-2</c:v>
                </c:pt>
                <c:pt idx="5904">
                  <c:v>3.8303590307596024E-2</c:v>
                </c:pt>
                <c:pt idx="5905">
                  <c:v>3.8275919321888792E-2</c:v>
                </c:pt>
                <c:pt idx="5906">
                  <c:v>3.8435443562759318E-2</c:v>
                </c:pt>
                <c:pt idx="5907">
                  <c:v>3.9045496682350495E-2</c:v>
                </c:pt>
                <c:pt idx="5908">
                  <c:v>3.9247608584052733E-2</c:v>
                </c:pt>
                <c:pt idx="5909">
                  <c:v>3.9412104965545439E-2</c:v>
                </c:pt>
                <c:pt idx="5910">
                  <c:v>4.1153554343826733E-2</c:v>
                </c:pt>
                <c:pt idx="5911">
                  <c:v>4.0014689394369883E-2</c:v>
                </c:pt>
                <c:pt idx="5912">
                  <c:v>4.2741471977208935E-2</c:v>
                </c:pt>
                <c:pt idx="5913">
                  <c:v>4.5871039637499701E-2</c:v>
                </c:pt>
                <c:pt idx="5914">
                  <c:v>4.7467711133853195E-2</c:v>
                </c:pt>
                <c:pt idx="5915">
                  <c:v>4.811859634265421E-2</c:v>
                </c:pt>
                <c:pt idx="5916">
                  <c:v>4.8425229443746533E-2</c:v>
                </c:pt>
                <c:pt idx="5917">
                  <c:v>5.4207906451839913E-2</c:v>
                </c:pt>
                <c:pt idx="5918">
                  <c:v>6.3862893239674423E-2</c:v>
                </c:pt>
                <c:pt idx="5919">
                  <c:v>7.3245498526344807E-2</c:v>
                </c:pt>
                <c:pt idx="5920">
                  <c:v>8.4199889234988945E-2</c:v>
                </c:pt>
                <c:pt idx="5921">
                  <c:v>0.10114847382116558</c:v>
                </c:pt>
                <c:pt idx="5922">
                  <c:v>0.10469970506100999</c:v>
                </c:pt>
                <c:pt idx="5923">
                  <c:v>9.9499045006783068E-2</c:v>
                </c:pt>
                <c:pt idx="5924">
                  <c:v>0.1000346873592961</c:v>
                </c:pt>
                <c:pt idx="5925">
                  <c:v>0.11430944338710225</c:v>
                </c:pt>
                <c:pt idx="5926">
                  <c:v>0.1403260620359012</c:v>
                </c:pt>
                <c:pt idx="5927">
                  <c:v>0.15538519814176202</c:v>
                </c:pt>
                <c:pt idx="5928">
                  <c:v>0.14403101605191293</c:v>
                </c:pt>
                <c:pt idx="5929">
                  <c:v>0.15517798956256257</c:v>
                </c:pt>
                <c:pt idx="5930">
                  <c:v>0.38581641681725376</c:v>
                </c:pt>
                <c:pt idx="5931">
                  <c:v>0.65402305009471084</c:v>
                </c:pt>
                <c:pt idx="5932">
                  <c:v>0.98069740945699868</c:v>
                </c:pt>
                <c:pt idx="5933">
                  <c:v>0.73034753299537725</c:v>
                </c:pt>
                <c:pt idx="5934">
                  <c:v>0.55702831979871115</c:v>
                </c:pt>
                <c:pt idx="5935">
                  <c:v>0.44514347865111886</c:v>
                </c:pt>
                <c:pt idx="5936">
                  <c:v>0.38306869051426029</c:v>
                </c:pt>
                <c:pt idx="5937">
                  <c:v>0.34381856024143398</c:v>
                </c:pt>
                <c:pt idx="5938">
                  <c:v>0.3123347761676436</c:v>
                </c:pt>
                <c:pt idx="5939">
                  <c:v>0.28252415213646132</c:v>
                </c:pt>
                <c:pt idx="5940">
                  <c:v>0.25950718701677578</c:v>
                </c:pt>
                <c:pt idx="5941">
                  <c:v>0.23646819302226171</c:v>
                </c:pt>
                <c:pt idx="5942">
                  <c:v>0.22248506333951937</c:v>
                </c:pt>
                <c:pt idx="5943">
                  <c:v>0.20447643737327006</c:v>
                </c:pt>
                <c:pt idx="5944">
                  <c:v>0.19273734841693693</c:v>
                </c:pt>
                <c:pt idx="5945">
                  <c:v>0.18235455752064136</c:v>
                </c:pt>
                <c:pt idx="5946">
                  <c:v>0.17635059322536528</c:v>
                </c:pt>
                <c:pt idx="5947">
                  <c:v>0.16997111236970497</c:v>
                </c:pt>
                <c:pt idx="5948">
                  <c:v>0.16530859372266621</c:v>
                </c:pt>
                <c:pt idx="5949">
                  <c:v>0.16114587362197066</c:v>
                </c:pt>
                <c:pt idx="5950">
                  <c:v>0.15522961469599339</c:v>
                </c:pt>
                <c:pt idx="5951">
                  <c:v>0.15221896046261596</c:v>
                </c:pt>
                <c:pt idx="5952">
                  <c:v>0.14698098389650077</c:v>
                </c:pt>
                <c:pt idx="5953">
                  <c:v>0.14012079919523834</c:v>
                </c:pt>
                <c:pt idx="5954">
                  <c:v>0.13432974339904472</c:v>
                </c:pt>
                <c:pt idx="5955">
                  <c:v>0.13331504796525181</c:v>
                </c:pt>
                <c:pt idx="5956">
                  <c:v>0.13284371529765407</c:v>
                </c:pt>
                <c:pt idx="5957">
                  <c:v>0.12770126034824825</c:v>
                </c:pt>
                <c:pt idx="5958">
                  <c:v>0.12416089348512722</c:v>
                </c:pt>
                <c:pt idx="5959">
                  <c:v>0.12128767754719108</c:v>
                </c:pt>
                <c:pt idx="5960">
                  <c:v>0.11788428281612413</c:v>
                </c:pt>
                <c:pt idx="5961">
                  <c:v>0.11333703892145949</c:v>
                </c:pt>
                <c:pt idx="5962">
                  <c:v>0.11191356468964545</c:v>
                </c:pt>
                <c:pt idx="5963">
                  <c:v>0.10819539438462659</c:v>
                </c:pt>
                <c:pt idx="5964">
                  <c:v>0.10535242527303676</c:v>
                </c:pt>
                <c:pt idx="5965">
                  <c:v>0.10402010424415672</c:v>
                </c:pt>
                <c:pt idx="5966">
                  <c:v>0.10079328947492741</c:v>
                </c:pt>
                <c:pt idx="5967">
                  <c:v>9.8803853158378266E-2</c:v>
                </c:pt>
                <c:pt idx="5968">
                  <c:v>9.8838001604775072E-2</c:v>
                </c:pt>
                <c:pt idx="5969">
                  <c:v>9.8279108348836935E-2</c:v>
                </c:pt>
                <c:pt idx="5970">
                  <c:v>9.9475637107788617E-2</c:v>
                </c:pt>
                <c:pt idx="5971">
                  <c:v>9.8576969482513016E-2</c:v>
                </c:pt>
                <c:pt idx="5972">
                  <c:v>9.8816182533548708E-2</c:v>
                </c:pt>
                <c:pt idx="5973">
                  <c:v>9.7557135839614367E-2</c:v>
                </c:pt>
                <c:pt idx="5974">
                  <c:v>9.6113483965577992E-2</c:v>
                </c:pt>
                <c:pt idx="5975">
                  <c:v>9.4760944958470622E-2</c:v>
                </c:pt>
                <c:pt idx="5976">
                  <c:v>9.207066058488303E-2</c:v>
                </c:pt>
                <c:pt idx="5977">
                  <c:v>9.3588561237493359E-2</c:v>
                </c:pt>
                <c:pt idx="5978">
                  <c:v>9.2990522893504957E-2</c:v>
                </c:pt>
                <c:pt idx="5979">
                  <c:v>9.2639484041766779E-2</c:v>
                </c:pt>
                <c:pt idx="5980">
                  <c:v>8.9613371767280403E-2</c:v>
                </c:pt>
                <c:pt idx="5981">
                  <c:v>8.787479948035222E-2</c:v>
                </c:pt>
                <c:pt idx="5982">
                  <c:v>8.748044398044183E-2</c:v>
                </c:pt>
                <c:pt idx="5983">
                  <c:v>8.8392199161783536E-2</c:v>
                </c:pt>
                <c:pt idx="5984">
                  <c:v>8.6598085364883823E-2</c:v>
                </c:pt>
                <c:pt idx="5985">
                  <c:v>8.4830690840090067E-2</c:v>
                </c:pt>
                <c:pt idx="5986">
                  <c:v>8.2379358069667202E-2</c:v>
                </c:pt>
                <c:pt idx="5987">
                  <c:v>7.9898214540067278E-2</c:v>
                </c:pt>
                <c:pt idx="5988">
                  <c:v>7.7452591402212015E-2</c:v>
                </c:pt>
                <c:pt idx="5989">
                  <c:v>7.5631842710186845E-2</c:v>
                </c:pt>
                <c:pt idx="5990">
                  <c:v>7.5574784181048724E-2</c:v>
                </c:pt>
                <c:pt idx="5991">
                  <c:v>7.480710162948459E-2</c:v>
                </c:pt>
                <c:pt idx="5992">
                  <c:v>7.5999561381150466E-2</c:v>
                </c:pt>
                <c:pt idx="5993">
                  <c:v>7.5650336911625413E-2</c:v>
                </c:pt>
                <c:pt idx="5994">
                  <c:v>7.6197666464895231E-2</c:v>
                </c:pt>
                <c:pt idx="5995">
                  <c:v>7.6585368796638867E-2</c:v>
                </c:pt>
                <c:pt idx="5996">
                  <c:v>7.6885412312877516E-2</c:v>
                </c:pt>
                <c:pt idx="5997">
                  <c:v>7.720311556615464E-2</c:v>
                </c:pt>
                <c:pt idx="5998">
                  <c:v>7.5211599149960881E-2</c:v>
                </c:pt>
                <c:pt idx="5999">
                  <c:v>7.6443380215853979E-2</c:v>
                </c:pt>
                <c:pt idx="6000">
                  <c:v>7.5837025531571831E-2</c:v>
                </c:pt>
                <c:pt idx="6001">
                  <c:v>7.5632211390424184E-2</c:v>
                </c:pt>
                <c:pt idx="6002">
                  <c:v>7.5177823284152359E-2</c:v>
                </c:pt>
                <c:pt idx="6003">
                  <c:v>7.533830623756381E-2</c:v>
                </c:pt>
                <c:pt idx="6004">
                  <c:v>7.3348976063460691E-2</c:v>
                </c:pt>
                <c:pt idx="6005">
                  <c:v>7.2358976650162901E-2</c:v>
                </c:pt>
                <c:pt idx="6006">
                  <c:v>7.2326572939537065E-2</c:v>
                </c:pt>
                <c:pt idx="6007">
                  <c:v>7.2144883730570986E-2</c:v>
                </c:pt>
                <c:pt idx="6008">
                  <c:v>7.2048529778547254E-2</c:v>
                </c:pt>
                <c:pt idx="6009">
                  <c:v>6.985344179910645E-2</c:v>
                </c:pt>
                <c:pt idx="6010">
                  <c:v>6.8417528077953135E-2</c:v>
                </c:pt>
                <c:pt idx="6011">
                  <c:v>6.4448579376718274E-2</c:v>
                </c:pt>
                <c:pt idx="6012">
                  <c:v>6.2429078066257047E-2</c:v>
                </c:pt>
                <c:pt idx="6013">
                  <c:v>6.1829716944004562E-2</c:v>
                </c:pt>
                <c:pt idx="6014">
                  <c:v>6.2455743587184767E-2</c:v>
                </c:pt>
                <c:pt idx="6015">
                  <c:v>6.2686998441363814E-2</c:v>
                </c:pt>
                <c:pt idx="6016">
                  <c:v>6.411455026331149E-2</c:v>
                </c:pt>
                <c:pt idx="6017">
                  <c:v>6.4175762939473899E-2</c:v>
                </c:pt>
                <c:pt idx="6018">
                  <c:v>6.7547813462856016E-2</c:v>
                </c:pt>
                <c:pt idx="6019">
                  <c:v>6.9636488739521427E-2</c:v>
                </c:pt>
                <c:pt idx="6020">
                  <c:v>7.0346515564549308E-2</c:v>
                </c:pt>
                <c:pt idx="6021">
                  <c:v>7.0320855825398501E-2</c:v>
                </c:pt>
                <c:pt idx="6022">
                  <c:v>6.8849720925793084E-2</c:v>
                </c:pt>
                <c:pt idx="6023">
                  <c:v>6.6216057147250429E-2</c:v>
                </c:pt>
                <c:pt idx="6024">
                  <c:v>6.6823162573096853E-2</c:v>
                </c:pt>
                <c:pt idx="6025">
                  <c:v>6.7767081898869111E-2</c:v>
                </c:pt>
                <c:pt idx="6026">
                  <c:v>6.8027674390549422E-2</c:v>
                </c:pt>
                <c:pt idx="6027">
                  <c:v>6.7647097944567094E-2</c:v>
                </c:pt>
                <c:pt idx="6028">
                  <c:v>6.6716368377672752E-2</c:v>
                </c:pt>
                <c:pt idx="6029">
                  <c:v>6.6650386398227096E-2</c:v>
                </c:pt>
                <c:pt idx="6030">
                  <c:v>6.68083246825764E-2</c:v>
                </c:pt>
                <c:pt idx="6031">
                  <c:v>6.7032900413682414E-2</c:v>
                </c:pt>
                <c:pt idx="6032">
                  <c:v>6.6595724832068132E-2</c:v>
                </c:pt>
                <c:pt idx="6033">
                  <c:v>6.7614073783644299E-2</c:v>
                </c:pt>
                <c:pt idx="6034">
                  <c:v>7.5267124919772874E-2</c:v>
                </c:pt>
                <c:pt idx="6035">
                  <c:v>8.1472661903563434E-2</c:v>
                </c:pt>
                <c:pt idx="6036">
                  <c:v>0.13011732849252194</c:v>
                </c:pt>
                <c:pt idx="6037">
                  <c:v>0.30536060860263436</c:v>
                </c:pt>
                <c:pt idx="6038">
                  <c:v>0.20435048238523681</c:v>
                </c:pt>
                <c:pt idx="6039">
                  <c:v>0.16247921209825478</c:v>
                </c:pt>
                <c:pt idx="6040">
                  <c:v>0.14021960285406593</c:v>
                </c:pt>
                <c:pt idx="6041">
                  <c:v>0.12649366371439941</c:v>
                </c:pt>
                <c:pt idx="6042">
                  <c:v>0.1183340059778397</c:v>
                </c:pt>
                <c:pt idx="6043">
                  <c:v>0.12296698810037796</c:v>
                </c:pt>
                <c:pt idx="6044">
                  <c:v>0.23340574555537852</c:v>
                </c:pt>
                <c:pt idx="6045">
                  <c:v>0.77275791707643215</c:v>
                </c:pt>
                <c:pt idx="6046">
                  <c:v>0.79621083736529963</c:v>
                </c:pt>
                <c:pt idx="6047">
                  <c:v>0.85885192232778751</c:v>
                </c:pt>
                <c:pt idx="6048">
                  <c:v>0.75457291472569288</c:v>
                </c:pt>
                <c:pt idx="6049">
                  <c:v>0.70357994689584868</c:v>
                </c:pt>
                <c:pt idx="6050">
                  <c:v>0.69350592215884155</c:v>
                </c:pt>
                <c:pt idx="6051">
                  <c:v>0.70500636366674629</c:v>
                </c:pt>
                <c:pt idx="6052">
                  <c:v>0.67934525045094674</c:v>
                </c:pt>
                <c:pt idx="6053">
                  <c:v>0.64767724494035561</c:v>
                </c:pt>
                <c:pt idx="6054">
                  <c:v>0.61227012058661512</c:v>
                </c:pt>
                <c:pt idx="6055">
                  <c:v>0.59196294919490655</c:v>
                </c:pt>
                <c:pt idx="6056">
                  <c:v>0.57079629250672581</c:v>
                </c:pt>
                <c:pt idx="6057">
                  <c:v>0.54928111657025092</c:v>
                </c:pt>
                <c:pt idx="6058">
                  <c:v>0.52677698799451833</c:v>
                </c:pt>
                <c:pt idx="6059">
                  <c:v>0.53916391986950796</c:v>
                </c:pt>
                <c:pt idx="6060">
                  <c:v>0.52842812124592231</c:v>
                </c:pt>
                <c:pt idx="6061">
                  <c:v>0.49327123540148177</c:v>
                </c:pt>
                <c:pt idx="6062">
                  <c:v>0.50986161662865936</c:v>
                </c:pt>
                <c:pt idx="6063">
                  <c:v>0.54879754109517465</c:v>
                </c:pt>
                <c:pt idx="6064">
                  <c:v>0.55484032449731691</c:v>
                </c:pt>
                <c:pt idx="6065">
                  <c:v>0.51126278778933687</c:v>
                </c:pt>
                <c:pt idx="6066">
                  <c:v>0.47903593054109023</c:v>
                </c:pt>
                <c:pt idx="6067">
                  <c:v>0.46012307705908978</c:v>
                </c:pt>
                <c:pt idx="6068">
                  <c:v>0.44725950962018829</c:v>
                </c:pt>
                <c:pt idx="6069">
                  <c:v>0.43998640395684752</c:v>
                </c:pt>
                <c:pt idx="6070">
                  <c:v>0.43125920142964413</c:v>
                </c:pt>
                <c:pt idx="6071">
                  <c:v>0.4214806878368631</c:v>
                </c:pt>
                <c:pt idx="6072">
                  <c:v>0.41567069139259155</c:v>
                </c:pt>
                <c:pt idx="6073">
                  <c:v>0.41604200896412208</c:v>
                </c:pt>
                <c:pt idx="6074">
                  <c:v>0.40786858375677942</c:v>
                </c:pt>
                <c:pt idx="6075">
                  <c:v>0.40863314844085979</c:v>
                </c:pt>
                <c:pt idx="6076">
                  <c:v>0.39616597046622481</c:v>
                </c:pt>
                <c:pt idx="6077">
                  <c:v>0.38883371146309492</c:v>
                </c:pt>
                <c:pt idx="6078">
                  <c:v>0.38274976939528393</c:v>
                </c:pt>
                <c:pt idx="6079">
                  <c:v>0.37648770640177648</c:v>
                </c:pt>
                <c:pt idx="6080">
                  <c:v>0.37615052738270566</c:v>
                </c:pt>
                <c:pt idx="6081">
                  <c:v>0.37666788285664266</c:v>
                </c:pt>
                <c:pt idx="6082">
                  <c:v>0.36724339100729481</c:v>
                </c:pt>
                <c:pt idx="6083">
                  <c:v>0.35500457437857896</c:v>
                </c:pt>
                <c:pt idx="6084">
                  <c:v>0.35473470077090935</c:v>
                </c:pt>
                <c:pt idx="6085">
                  <c:v>0.42666980204370281</c:v>
                </c:pt>
                <c:pt idx="6086">
                  <c:v>0.53822248224118563</c:v>
                </c:pt>
                <c:pt idx="6087">
                  <c:v>0.49617752651697566</c:v>
                </c:pt>
                <c:pt idx="6088">
                  <c:v>0.44646466102802962</c:v>
                </c:pt>
                <c:pt idx="6089">
                  <c:v>0.41977057261721556</c:v>
                </c:pt>
                <c:pt idx="6090">
                  <c:v>0.40245234238530692</c:v>
                </c:pt>
                <c:pt idx="6091">
                  <c:v>0.3978269749631676</c:v>
                </c:pt>
                <c:pt idx="6092">
                  <c:v>0.39155447021974443</c:v>
                </c:pt>
                <c:pt idx="6093">
                  <c:v>0.39172938174490013</c:v>
                </c:pt>
                <c:pt idx="6094">
                  <c:v>0.38485972976928373</c:v>
                </c:pt>
                <c:pt idx="6095">
                  <c:v>0.38494256469222038</c:v>
                </c:pt>
                <c:pt idx="6096">
                  <c:v>0.38055772206999988</c:v>
                </c:pt>
                <c:pt idx="6097">
                  <c:v>0.38159719789288676</c:v>
                </c:pt>
                <c:pt idx="6098">
                  <c:v>0.3754272603976252</c:v>
                </c:pt>
                <c:pt idx="6099">
                  <c:v>0.3718266827669045</c:v>
                </c:pt>
                <c:pt idx="6100">
                  <c:v>0.36523246299832191</c:v>
                </c:pt>
                <c:pt idx="6101">
                  <c:v>0.36165300868551803</c:v>
                </c:pt>
                <c:pt idx="6102">
                  <c:v>0.35399821932225989</c:v>
                </c:pt>
                <c:pt idx="6103">
                  <c:v>0.35227044519051082</c:v>
                </c:pt>
                <c:pt idx="6104">
                  <c:v>0.34723200679005317</c:v>
                </c:pt>
                <c:pt idx="6105">
                  <c:v>0.34195871661078558</c:v>
                </c:pt>
                <c:pt idx="6106">
                  <c:v>0.33375466429505446</c:v>
                </c:pt>
                <c:pt idx="6107">
                  <c:v>0.32125204777814381</c:v>
                </c:pt>
                <c:pt idx="6108">
                  <c:v>0.31163638958823148</c:v>
                </c:pt>
                <c:pt idx="6109">
                  <c:v>0.30663082619213589</c:v>
                </c:pt>
                <c:pt idx="6110">
                  <c:v>0.30256387895968773</c:v>
                </c:pt>
                <c:pt idx="6111">
                  <c:v>0.29884031122272775</c:v>
                </c:pt>
                <c:pt idx="6112">
                  <c:v>0.30577977039297266</c:v>
                </c:pt>
                <c:pt idx="6113">
                  <c:v>0.30314878362761216</c:v>
                </c:pt>
                <c:pt idx="6114">
                  <c:v>0.29685479296729805</c:v>
                </c:pt>
                <c:pt idx="6115">
                  <c:v>0.29286106516072097</c:v>
                </c:pt>
                <c:pt idx="6116">
                  <c:v>0.29012542359878901</c:v>
                </c:pt>
                <c:pt idx="6117">
                  <c:v>0.28424120415724208</c:v>
                </c:pt>
                <c:pt idx="6118">
                  <c:v>0.28089423323619328</c:v>
                </c:pt>
                <c:pt idx="6119">
                  <c:v>0.27573934380526921</c:v>
                </c:pt>
                <c:pt idx="6120">
                  <c:v>0.27050762022759722</c:v>
                </c:pt>
                <c:pt idx="6121">
                  <c:v>0.26869087425742488</c:v>
                </c:pt>
                <c:pt idx="6122">
                  <c:v>0.2642939265721207</c:v>
                </c:pt>
                <c:pt idx="6123">
                  <c:v>0.2603556423850108</c:v>
                </c:pt>
                <c:pt idx="6124">
                  <c:v>0.25501007444623469</c:v>
                </c:pt>
                <c:pt idx="6125">
                  <c:v>0.24962000877096174</c:v>
                </c:pt>
                <c:pt idx="6126">
                  <c:v>0.24578273424407004</c:v>
                </c:pt>
                <c:pt idx="6127">
                  <c:v>0.24282693997160271</c:v>
                </c:pt>
                <c:pt idx="6128">
                  <c:v>0.23853276362074058</c:v>
                </c:pt>
                <c:pt idx="6129">
                  <c:v>0.23403632943717681</c:v>
                </c:pt>
                <c:pt idx="6130">
                  <c:v>0.2263018707133741</c:v>
                </c:pt>
                <c:pt idx="6131">
                  <c:v>0.21621627018944437</c:v>
                </c:pt>
                <c:pt idx="6132">
                  <c:v>0.20837241382545496</c:v>
                </c:pt>
                <c:pt idx="6133">
                  <c:v>0.20283957537203076</c:v>
                </c:pt>
                <c:pt idx="6134">
                  <c:v>0.19783799517496517</c:v>
                </c:pt>
                <c:pt idx="6135">
                  <c:v>0.19364502568629541</c:v>
                </c:pt>
                <c:pt idx="6136">
                  <c:v>0.19104596877333024</c:v>
                </c:pt>
                <c:pt idx="6137">
                  <c:v>0.19336535246441441</c:v>
                </c:pt>
                <c:pt idx="6138">
                  <c:v>0.19731947939318875</c:v>
                </c:pt>
                <c:pt idx="6139">
                  <c:v>0.19669188518211644</c:v>
                </c:pt>
                <c:pt idx="6140">
                  <c:v>0.19468345455132999</c:v>
                </c:pt>
                <c:pt idx="6141">
                  <c:v>0.19287621377478265</c:v>
                </c:pt>
                <c:pt idx="6142">
                  <c:v>0.19249120082277257</c:v>
                </c:pt>
                <c:pt idx="6143">
                  <c:v>0.18904896415993419</c:v>
                </c:pt>
                <c:pt idx="6144">
                  <c:v>0.18588983884834445</c:v>
                </c:pt>
                <c:pt idx="6145">
                  <c:v>0.18626473198901941</c:v>
                </c:pt>
                <c:pt idx="6146">
                  <c:v>0.18757472238046821</c:v>
                </c:pt>
                <c:pt idx="6147">
                  <c:v>0.18628566447189304</c:v>
                </c:pt>
                <c:pt idx="6148">
                  <c:v>0.18330507944507693</c:v>
                </c:pt>
                <c:pt idx="6149">
                  <c:v>0.18115882219995988</c:v>
                </c:pt>
                <c:pt idx="6150">
                  <c:v>0.17699338976089701</c:v>
                </c:pt>
                <c:pt idx="6151">
                  <c:v>0.17462898412520494</c:v>
                </c:pt>
                <c:pt idx="6152">
                  <c:v>0.17223262596218281</c:v>
                </c:pt>
                <c:pt idx="6153">
                  <c:v>0.16956623457732148</c:v>
                </c:pt>
                <c:pt idx="6154">
                  <c:v>0.16543722194946323</c:v>
                </c:pt>
                <c:pt idx="6155">
                  <c:v>0.16231991079641209</c:v>
                </c:pt>
                <c:pt idx="6156">
                  <c:v>0.16179554270024171</c:v>
                </c:pt>
                <c:pt idx="6157">
                  <c:v>0.16180052575024387</c:v>
                </c:pt>
                <c:pt idx="6158">
                  <c:v>0.15995953565681212</c:v>
                </c:pt>
                <c:pt idx="6159">
                  <c:v>0.15601582433102146</c:v>
                </c:pt>
                <c:pt idx="6160">
                  <c:v>0.1562574097336169</c:v>
                </c:pt>
                <c:pt idx="6161">
                  <c:v>0.15490663993010684</c:v>
                </c:pt>
                <c:pt idx="6162">
                  <c:v>0.15402723836579144</c:v>
                </c:pt>
                <c:pt idx="6163">
                  <c:v>0.15568878052378071</c:v>
                </c:pt>
                <c:pt idx="6164">
                  <c:v>0.15400646525482381</c:v>
                </c:pt>
                <c:pt idx="6165">
                  <c:v>0.15062111954194371</c:v>
                </c:pt>
                <c:pt idx="6166">
                  <c:v>0.15025788530834741</c:v>
                </c:pt>
                <c:pt idx="6167">
                  <c:v>0.1495842139561144</c:v>
                </c:pt>
                <c:pt idx="6168">
                  <c:v>0.14951196139824791</c:v>
                </c:pt>
                <c:pt idx="6169">
                  <c:v>0.14827679867719279</c:v>
                </c:pt>
                <c:pt idx="6170">
                  <c:v>0.14623472749953609</c:v>
                </c:pt>
                <c:pt idx="6171">
                  <c:v>0.14416342533825113</c:v>
                </c:pt>
                <c:pt idx="6172">
                  <c:v>0.14198270403030591</c:v>
                </c:pt>
                <c:pt idx="6173">
                  <c:v>0.14163469572420359</c:v>
                </c:pt>
                <c:pt idx="6174">
                  <c:v>0.13870295968499449</c:v>
                </c:pt>
                <c:pt idx="6175">
                  <c:v>0.13787140842517445</c:v>
                </c:pt>
                <c:pt idx="6176">
                  <c:v>0.13810705994673383</c:v>
                </c:pt>
                <c:pt idx="6177">
                  <c:v>0.13625684117094053</c:v>
                </c:pt>
                <c:pt idx="6178">
                  <c:v>0.13376412427116954</c:v>
                </c:pt>
                <c:pt idx="6179">
                  <c:v>0.13062999311346121</c:v>
                </c:pt>
                <c:pt idx="6180">
                  <c:v>0.12910535032455037</c:v>
                </c:pt>
                <c:pt idx="6181">
                  <c:v>0.12871631436504191</c:v>
                </c:pt>
                <c:pt idx="6182">
                  <c:v>0.12796303775378259</c:v>
                </c:pt>
                <c:pt idx="6183">
                  <c:v>0.12778308446987091</c:v>
                </c:pt>
                <c:pt idx="6184">
                  <c:v>0.1275439539739632</c:v>
                </c:pt>
                <c:pt idx="6185">
                  <c:v>0.1267146219909947</c:v>
                </c:pt>
                <c:pt idx="6186">
                  <c:v>0.12805611247088405</c:v>
                </c:pt>
                <c:pt idx="6187">
                  <c:v>0.12568947033131542</c:v>
                </c:pt>
                <c:pt idx="6188">
                  <c:v>0.12349341543791478</c:v>
                </c:pt>
                <c:pt idx="6189">
                  <c:v>0.12219692737450351</c:v>
                </c:pt>
                <c:pt idx="6190">
                  <c:v>0.12364991704310439</c:v>
                </c:pt>
                <c:pt idx="6191">
                  <c:v>0.12047215038132852</c:v>
                </c:pt>
                <c:pt idx="6192">
                  <c:v>0.12065072564263619</c:v>
                </c:pt>
                <c:pt idx="6193">
                  <c:v>0.11977172991197131</c:v>
                </c:pt>
                <c:pt idx="6194">
                  <c:v>0.11447744838473888</c:v>
                </c:pt>
                <c:pt idx="6195">
                  <c:v>0.11709443867753819</c:v>
                </c:pt>
                <c:pt idx="6196">
                  <c:v>0.11759176922029667</c:v>
                </c:pt>
                <c:pt idx="6197">
                  <c:v>0.11387065085283196</c:v>
                </c:pt>
                <c:pt idx="6198">
                  <c:v>0.11410158966739008</c:v>
                </c:pt>
                <c:pt idx="6199">
                  <c:v>0.11076714550067319</c:v>
                </c:pt>
                <c:pt idx="6200">
                  <c:v>0.11171479265484165</c:v>
                </c:pt>
                <c:pt idx="6201">
                  <c:v>0.11000461130514708</c:v>
                </c:pt>
                <c:pt idx="6202">
                  <c:v>0.10586909436154025</c:v>
                </c:pt>
                <c:pt idx="6203">
                  <c:v>0.10159452120735271</c:v>
                </c:pt>
                <c:pt idx="6204">
                  <c:v>0.10120976139046341</c:v>
                </c:pt>
                <c:pt idx="6205">
                  <c:v>0.10052813599027727</c:v>
                </c:pt>
                <c:pt idx="6206">
                  <c:v>9.9916498976531265E-2</c:v>
                </c:pt>
                <c:pt idx="6207">
                  <c:v>0.10248337588021462</c:v>
                </c:pt>
                <c:pt idx="6208">
                  <c:v>0.1027726215984302</c:v>
                </c:pt>
                <c:pt idx="6209">
                  <c:v>0.11838925454884643</c:v>
                </c:pt>
                <c:pt idx="6210">
                  <c:v>0.18019314356814678</c:v>
                </c:pt>
                <c:pt idx="6211">
                  <c:v>0.18244490495405721</c:v>
                </c:pt>
                <c:pt idx="6212">
                  <c:v>0.34904797314361036</c:v>
                </c:pt>
                <c:pt idx="6213">
                  <c:v>0.45221922959179323</c:v>
                </c:pt>
                <c:pt idx="6214">
                  <c:v>0.3113801801220788</c:v>
                </c:pt>
                <c:pt idx="6215">
                  <c:v>0.24659517832070441</c:v>
                </c:pt>
                <c:pt idx="6216">
                  <c:v>0.22364489383187924</c:v>
                </c:pt>
                <c:pt idx="6217">
                  <c:v>0.2041204096899088</c:v>
                </c:pt>
                <c:pt idx="6218">
                  <c:v>0.19582251742893017</c:v>
                </c:pt>
                <c:pt idx="6219">
                  <c:v>0.1888797157621892</c:v>
                </c:pt>
                <c:pt idx="6220">
                  <c:v>0.18253882554140019</c:v>
                </c:pt>
                <c:pt idx="6221">
                  <c:v>0.17819335830649596</c:v>
                </c:pt>
                <c:pt idx="6222">
                  <c:v>0.17601838214826343</c:v>
                </c:pt>
                <c:pt idx="6223">
                  <c:v>0.17120197481190724</c:v>
                </c:pt>
                <c:pt idx="6224">
                  <c:v>0.16903091027528935</c:v>
                </c:pt>
                <c:pt idx="6225">
                  <c:v>0.16622101299555417</c:v>
                </c:pt>
                <c:pt idx="6226">
                  <c:v>0.16163080100409738</c:v>
                </c:pt>
                <c:pt idx="6227">
                  <c:v>0.15430090264290591</c:v>
                </c:pt>
                <c:pt idx="6228">
                  <c:v>0.1491296195170117</c:v>
                </c:pt>
                <c:pt idx="6229">
                  <c:v>0.14499730370883057</c:v>
                </c:pt>
                <c:pt idx="6230">
                  <c:v>0.14375367616629503</c:v>
                </c:pt>
                <c:pt idx="6231">
                  <c:v>0.14474830522962973</c:v>
                </c:pt>
                <c:pt idx="6232">
                  <c:v>0.14436226117158091</c:v>
                </c:pt>
                <c:pt idx="6233">
                  <c:v>0.14464164635072704</c:v>
                </c:pt>
                <c:pt idx="6234">
                  <c:v>0.14724354725066671</c:v>
                </c:pt>
                <c:pt idx="6235">
                  <c:v>0.15191202163834591</c:v>
                </c:pt>
                <c:pt idx="6236">
                  <c:v>0.15114795173904771</c:v>
                </c:pt>
                <c:pt idx="6237">
                  <c:v>0.14969638516241665</c:v>
                </c:pt>
                <c:pt idx="6238">
                  <c:v>0.15052790585073741</c:v>
                </c:pt>
                <c:pt idx="6239">
                  <c:v>0.15131214757172637</c:v>
                </c:pt>
                <c:pt idx="6240">
                  <c:v>0.14979657948490074</c:v>
                </c:pt>
                <c:pt idx="6241">
                  <c:v>0.14734723089746757</c:v>
                </c:pt>
                <c:pt idx="6242">
                  <c:v>0.14824659651831659</c:v>
                </c:pt>
                <c:pt idx="6243">
                  <c:v>0.14661833886804082</c:v>
                </c:pt>
                <c:pt idx="6244">
                  <c:v>0.14722147193236995</c:v>
                </c:pt>
                <c:pt idx="6245">
                  <c:v>0.1455043261986359</c:v>
                </c:pt>
                <c:pt idx="6246">
                  <c:v>0.1442546221856302</c:v>
                </c:pt>
                <c:pt idx="6247">
                  <c:v>0.14151421003294057</c:v>
                </c:pt>
                <c:pt idx="6248">
                  <c:v>0.1424952571619641</c:v>
                </c:pt>
                <c:pt idx="6249">
                  <c:v>0.13917259867931112</c:v>
                </c:pt>
                <c:pt idx="6250">
                  <c:v>0.13543425456102626</c:v>
                </c:pt>
                <c:pt idx="6251">
                  <c:v>0.12913747044436324</c:v>
                </c:pt>
                <c:pt idx="6252">
                  <c:v>0.12850889924462902</c:v>
                </c:pt>
                <c:pt idx="6253">
                  <c:v>0.12450789324717264</c:v>
                </c:pt>
                <c:pt idx="6254">
                  <c:v>0.12138972306618454</c:v>
                </c:pt>
                <c:pt idx="6255">
                  <c:v>0.12323306783892472</c:v>
                </c:pt>
                <c:pt idx="6256">
                  <c:v>0.1227959536423722</c:v>
                </c:pt>
                <c:pt idx="6257">
                  <c:v>0.12362674348602609</c:v>
                </c:pt>
                <c:pt idx="6258">
                  <c:v>0.12596975736745974</c:v>
                </c:pt>
                <c:pt idx="6259">
                  <c:v>0.1283571332849657</c:v>
                </c:pt>
                <c:pt idx="6260">
                  <c:v>0.13253314726806659</c:v>
                </c:pt>
                <c:pt idx="6261">
                  <c:v>0.1308846512963924</c:v>
                </c:pt>
                <c:pt idx="6262">
                  <c:v>0.12788857589187436</c:v>
                </c:pt>
                <c:pt idx="6263">
                  <c:v>0.12841188486124147</c:v>
                </c:pt>
                <c:pt idx="6264">
                  <c:v>0.12894778572485421</c:v>
                </c:pt>
                <c:pt idx="6265">
                  <c:v>0.13307981422911852</c:v>
                </c:pt>
                <c:pt idx="6266">
                  <c:v>0.13161988634419824</c:v>
                </c:pt>
                <c:pt idx="6267">
                  <c:v>0.13065248150088141</c:v>
                </c:pt>
                <c:pt idx="6268">
                  <c:v>0.13161289383566521</c:v>
                </c:pt>
                <c:pt idx="6269">
                  <c:v>0.13096362826012439</c:v>
                </c:pt>
                <c:pt idx="6270">
                  <c:v>0.12958170409612954</c:v>
                </c:pt>
                <c:pt idx="6271">
                  <c:v>0.1303784144359528</c:v>
                </c:pt>
                <c:pt idx="6272">
                  <c:v>0.12840409632145874</c:v>
                </c:pt>
                <c:pt idx="6273">
                  <c:v>0.12729978636430542</c:v>
                </c:pt>
                <c:pt idx="6274">
                  <c:v>0.12272331033066552</c:v>
                </c:pt>
                <c:pt idx="6275">
                  <c:v>0.11895419570179051</c:v>
                </c:pt>
                <c:pt idx="6276">
                  <c:v>0.11362566352594212</c:v>
                </c:pt>
                <c:pt idx="6277">
                  <c:v>0.11396287631040711</c:v>
                </c:pt>
                <c:pt idx="6278">
                  <c:v>0.11609991915165142</c:v>
                </c:pt>
                <c:pt idx="6279">
                  <c:v>0.11258106133216395</c:v>
                </c:pt>
                <c:pt idx="6280">
                  <c:v>0.11093358743098272</c:v>
                </c:pt>
                <c:pt idx="6281">
                  <c:v>0.10913640246658375</c:v>
                </c:pt>
                <c:pt idx="6282">
                  <c:v>0.11306041303917301</c:v>
                </c:pt>
                <c:pt idx="6283">
                  <c:v>0.11633205032110212</c:v>
                </c:pt>
                <c:pt idx="6284">
                  <c:v>0.11816100801382652</c:v>
                </c:pt>
                <c:pt idx="6285">
                  <c:v>0.11780955635077638</c:v>
                </c:pt>
                <c:pt idx="6286">
                  <c:v>0.11718523044887873</c:v>
                </c:pt>
                <c:pt idx="6287">
                  <c:v>0.11697963218774295</c:v>
                </c:pt>
                <c:pt idx="6288">
                  <c:v>0.11684371402475588</c:v>
                </c:pt>
                <c:pt idx="6289">
                  <c:v>0.11825379160675052</c:v>
                </c:pt>
                <c:pt idx="6290">
                  <c:v>0.11869754256544666</c:v>
                </c:pt>
                <c:pt idx="6291">
                  <c:v>0.11634680132000885</c:v>
                </c:pt>
                <c:pt idx="6292">
                  <c:v>0.11395600304338882</c:v>
                </c:pt>
                <c:pt idx="6293">
                  <c:v>0.11405044971461475</c:v>
                </c:pt>
                <c:pt idx="6294">
                  <c:v>0.11291072791662329</c:v>
                </c:pt>
                <c:pt idx="6295">
                  <c:v>0.11371851484845637</c:v>
                </c:pt>
                <c:pt idx="6296">
                  <c:v>0.10991617925086369</c:v>
                </c:pt>
                <c:pt idx="6297">
                  <c:v>0.11065221035995632</c:v>
                </c:pt>
                <c:pt idx="6298">
                  <c:v>0.10854019006988978</c:v>
                </c:pt>
                <c:pt idx="6299">
                  <c:v>0.10291485576230751</c:v>
                </c:pt>
                <c:pt idx="6300">
                  <c:v>0.10168827427685236</c:v>
                </c:pt>
                <c:pt idx="6301">
                  <c:v>9.9296040284850853E-2</c:v>
                </c:pt>
                <c:pt idx="6302">
                  <c:v>9.5572320837578328E-2</c:v>
                </c:pt>
                <c:pt idx="6303">
                  <c:v>9.4526687832816578E-2</c:v>
                </c:pt>
                <c:pt idx="6304">
                  <c:v>9.2870478480720428E-2</c:v>
                </c:pt>
                <c:pt idx="6305">
                  <c:v>9.2819298415252521E-2</c:v>
                </c:pt>
                <c:pt idx="6306">
                  <c:v>9.4840632188899945E-2</c:v>
                </c:pt>
                <c:pt idx="6307">
                  <c:v>9.5740477167881588E-2</c:v>
                </c:pt>
                <c:pt idx="6308">
                  <c:v>9.8484486390526246E-2</c:v>
                </c:pt>
                <c:pt idx="6309">
                  <c:v>9.9012585155152724E-2</c:v>
                </c:pt>
                <c:pt idx="6310">
                  <c:v>9.8519699078398845E-2</c:v>
                </c:pt>
                <c:pt idx="6311">
                  <c:v>9.7858090640596598E-2</c:v>
                </c:pt>
                <c:pt idx="6312">
                  <c:v>9.9232737504722487E-2</c:v>
                </c:pt>
                <c:pt idx="6313">
                  <c:v>9.9384813753927076E-2</c:v>
                </c:pt>
                <c:pt idx="6314">
                  <c:v>9.8286976223382727E-2</c:v>
                </c:pt>
                <c:pt idx="6315">
                  <c:v>9.8907891521725008E-2</c:v>
                </c:pt>
                <c:pt idx="6316">
                  <c:v>9.8248408664421208E-2</c:v>
                </c:pt>
                <c:pt idx="6317">
                  <c:v>9.5472349088022268E-2</c:v>
                </c:pt>
                <c:pt idx="6318">
                  <c:v>9.4667160098994244E-2</c:v>
                </c:pt>
                <c:pt idx="6319">
                  <c:v>9.3163876232158063E-2</c:v>
                </c:pt>
                <c:pt idx="6320">
                  <c:v>9.2745101412010283E-2</c:v>
                </c:pt>
                <c:pt idx="6321">
                  <c:v>9.2984888703774277E-2</c:v>
                </c:pt>
                <c:pt idx="6322">
                  <c:v>8.7149499685833964E-2</c:v>
                </c:pt>
                <c:pt idx="6323">
                  <c:v>7.994039931694702E-2</c:v>
                </c:pt>
                <c:pt idx="6324">
                  <c:v>7.8066591310363934E-2</c:v>
                </c:pt>
                <c:pt idx="6325">
                  <c:v>7.7695478419541122E-2</c:v>
                </c:pt>
                <c:pt idx="6326">
                  <c:v>7.6820794385599828E-2</c:v>
                </c:pt>
                <c:pt idx="6327">
                  <c:v>7.9048398916290064E-2</c:v>
                </c:pt>
                <c:pt idx="6328">
                  <c:v>7.7384680262198996E-2</c:v>
                </c:pt>
                <c:pt idx="6329">
                  <c:v>7.8912272975056194E-2</c:v>
                </c:pt>
                <c:pt idx="6330">
                  <c:v>8.2908942417563206E-2</c:v>
                </c:pt>
                <c:pt idx="6331">
                  <c:v>8.1730591528493046E-2</c:v>
                </c:pt>
                <c:pt idx="6332">
                  <c:v>8.2257760781796266E-2</c:v>
                </c:pt>
                <c:pt idx="6333">
                  <c:v>8.2226559191149268E-2</c:v>
                </c:pt>
                <c:pt idx="6334">
                  <c:v>8.1905093268714896E-2</c:v>
                </c:pt>
                <c:pt idx="6335">
                  <c:v>8.0664667252550226E-2</c:v>
                </c:pt>
                <c:pt idx="6336">
                  <c:v>7.9734758686835813E-2</c:v>
                </c:pt>
                <c:pt idx="6337">
                  <c:v>8.0862235395472493E-2</c:v>
                </c:pt>
                <c:pt idx="6338">
                  <c:v>8.1732941096127235E-2</c:v>
                </c:pt>
                <c:pt idx="6339">
                  <c:v>8.1095488892475295E-2</c:v>
                </c:pt>
                <c:pt idx="6340">
                  <c:v>7.9825394328529434E-2</c:v>
                </c:pt>
                <c:pt idx="6341">
                  <c:v>8.062249867140292E-2</c:v>
                </c:pt>
                <c:pt idx="6342">
                  <c:v>8.0853233270770153E-2</c:v>
                </c:pt>
                <c:pt idx="6343">
                  <c:v>8.1289159375208059E-2</c:v>
                </c:pt>
                <c:pt idx="6344">
                  <c:v>8.2204236641190406E-2</c:v>
                </c:pt>
                <c:pt idx="6345">
                  <c:v>7.8993547089693333E-2</c:v>
                </c:pt>
                <c:pt idx="6346">
                  <c:v>7.7184702704808053E-2</c:v>
                </c:pt>
                <c:pt idx="6347">
                  <c:v>7.385410539823932E-2</c:v>
                </c:pt>
                <c:pt idx="6348">
                  <c:v>7.0674346413048025E-2</c:v>
                </c:pt>
                <c:pt idx="6349">
                  <c:v>7.1246558124885701E-2</c:v>
                </c:pt>
                <c:pt idx="6350">
                  <c:v>6.9630175200313699E-2</c:v>
                </c:pt>
                <c:pt idx="6351">
                  <c:v>7.0826771054598656E-2</c:v>
                </c:pt>
                <c:pt idx="6352">
                  <c:v>7.1800468544477303E-2</c:v>
                </c:pt>
                <c:pt idx="6353">
                  <c:v>7.148555734494208E-2</c:v>
                </c:pt>
                <c:pt idx="6354">
                  <c:v>7.5859215131081403E-2</c:v>
                </c:pt>
                <c:pt idx="6355">
                  <c:v>7.6012578764569877E-2</c:v>
                </c:pt>
                <c:pt idx="6356">
                  <c:v>7.573026355168759E-2</c:v>
                </c:pt>
                <c:pt idx="6357">
                  <c:v>7.7433979666717973E-2</c:v>
                </c:pt>
                <c:pt idx="6358">
                  <c:v>7.8021389111867234E-2</c:v>
                </c:pt>
                <c:pt idx="6359">
                  <c:v>7.72354603232564E-2</c:v>
                </c:pt>
                <c:pt idx="6360">
                  <c:v>7.5664424689946441E-2</c:v>
                </c:pt>
                <c:pt idx="6361">
                  <c:v>7.7148507610639669E-2</c:v>
                </c:pt>
                <c:pt idx="6362">
                  <c:v>7.7306610747114021E-2</c:v>
                </c:pt>
                <c:pt idx="6363">
                  <c:v>7.7383472858238003E-2</c:v>
                </c:pt>
                <c:pt idx="6364">
                  <c:v>7.6036307992313132E-2</c:v>
                </c:pt>
                <c:pt idx="6365">
                  <c:v>7.4255901977234334E-2</c:v>
                </c:pt>
                <c:pt idx="6366">
                  <c:v>7.2631631512672934E-2</c:v>
                </c:pt>
                <c:pt idx="6367">
                  <c:v>7.29785256649325E-2</c:v>
                </c:pt>
                <c:pt idx="6368">
                  <c:v>7.4576771031779468E-2</c:v>
                </c:pt>
                <c:pt idx="6369">
                  <c:v>7.4135995273940131E-2</c:v>
                </c:pt>
                <c:pt idx="6370">
                  <c:v>7.1896776020934194E-2</c:v>
                </c:pt>
                <c:pt idx="6371">
                  <c:v>6.6957477039844435E-2</c:v>
                </c:pt>
                <c:pt idx="6372">
                  <c:v>6.4749849953897154E-2</c:v>
                </c:pt>
                <c:pt idx="6373">
                  <c:v>6.4160714781635333E-2</c:v>
                </c:pt>
                <c:pt idx="6374">
                  <c:v>6.4004506999480723E-2</c:v>
                </c:pt>
                <c:pt idx="6375">
                  <c:v>6.1957927593806132E-2</c:v>
                </c:pt>
                <c:pt idx="6376">
                  <c:v>6.3084687692527314E-2</c:v>
                </c:pt>
                <c:pt idx="6377">
                  <c:v>6.375906418097807E-2</c:v>
                </c:pt>
                <c:pt idx="6378">
                  <c:v>6.6413095705213324E-2</c:v>
                </c:pt>
                <c:pt idx="6379">
                  <c:v>6.7835298315135434E-2</c:v>
                </c:pt>
                <c:pt idx="6380">
                  <c:v>7.1076455893354498E-2</c:v>
                </c:pt>
                <c:pt idx="6381">
                  <c:v>6.9916508509857062E-2</c:v>
                </c:pt>
                <c:pt idx="6382">
                  <c:v>7.0137255441302199E-2</c:v>
                </c:pt>
                <c:pt idx="6383">
                  <c:v>6.9188519542785903E-2</c:v>
                </c:pt>
                <c:pt idx="6384">
                  <c:v>6.9195792447791934E-2</c:v>
                </c:pt>
                <c:pt idx="6385">
                  <c:v>6.9413662694916514E-2</c:v>
                </c:pt>
                <c:pt idx="6386">
                  <c:v>6.8719027839253627E-2</c:v>
                </c:pt>
                <c:pt idx="6387">
                  <c:v>6.7732297508615716E-2</c:v>
                </c:pt>
                <c:pt idx="6388">
                  <c:v>6.7683528538883958E-2</c:v>
                </c:pt>
                <c:pt idx="6389">
                  <c:v>6.9043932527572294E-2</c:v>
                </c:pt>
                <c:pt idx="6390">
                  <c:v>6.8699266652706092E-2</c:v>
                </c:pt>
                <c:pt idx="6391">
                  <c:v>6.8656067525498882E-2</c:v>
                </c:pt>
                <c:pt idx="6392">
                  <c:v>6.8391473922975385E-2</c:v>
                </c:pt>
                <c:pt idx="6393">
                  <c:v>6.681887242007177E-2</c:v>
                </c:pt>
                <c:pt idx="6394">
                  <c:v>6.1811506261655866E-2</c:v>
                </c:pt>
                <c:pt idx="6395">
                  <c:v>5.9907848074498692E-2</c:v>
                </c:pt>
                <c:pt idx="6396">
                  <c:v>5.749080113925694E-2</c:v>
                </c:pt>
                <c:pt idx="6397">
                  <c:v>5.7391292770981532E-2</c:v>
                </c:pt>
                <c:pt idx="6398">
                  <c:v>5.4482153171573032E-2</c:v>
                </c:pt>
                <c:pt idx="6399">
                  <c:v>5.5612262248188132E-2</c:v>
                </c:pt>
                <c:pt idx="6400">
                  <c:v>5.6130211635149814E-2</c:v>
                </c:pt>
                <c:pt idx="6401">
                  <c:v>5.7710510671744014E-2</c:v>
                </c:pt>
                <c:pt idx="6402">
                  <c:v>6.0167965308893713E-2</c:v>
                </c:pt>
                <c:pt idx="6403">
                  <c:v>6.1748131352012334E-2</c:v>
                </c:pt>
                <c:pt idx="6404">
                  <c:v>6.2373222877535626E-2</c:v>
                </c:pt>
                <c:pt idx="6405">
                  <c:v>6.1510013993060192E-2</c:v>
                </c:pt>
                <c:pt idx="6406">
                  <c:v>6.1450522053251314E-2</c:v>
                </c:pt>
                <c:pt idx="6407">
                  <c:v>6.1689332101140054E-2</c:v>
                </c:pt>
                <c:pt idx="6408">
                  <c:v>6.1933303229854617E-2</c:v>
                </c:pt>
                <c:pt idx="6409">
                  <c:v>6.2703880799329703E-2</c:v>
                </c:pt>
                <c:pt idx="6410">
                  <c:v>6.2659674257458414E-2</c:v>
                </c:pt>
                <c:pt idx="6411">
                  <c:v>6.1683459665404276E-2</c:v>
                </c:pt>
                <c:pt idx="6412">
                  <c:v>6.337854237057175E-2</c:v>
                </c:pt>
                <c:pt idx="6413">
                  <c:v>6.2313782756571623E-2</c:v>
                </c:pt>
                <c:pt idx="6414">
                  <c:v>6.3488894428245513E-2</c:v>
                </c:pt>
                <c:pt idx="6415">
                  <c:v>6.1631088809085979E-2</c:v>
                </c:pt>
                <c:pt idx="6416">
                  <c:v>6.2758154267018987E-2</c:v>
                </c:pt>
                <c:pt idx="6417">
                  <c:v>6.5482559924846473E-2</c:v>
                </c:pt>
                <c:pt idx="6418">
                  <c:v>6.6684660415385094E-2</c:v>
                </c:pt>
                <c:pt idx="6419">
                  <c:v>6.4817419716344554E-2</c:v>
                </c:pt>
                <c:pt idx="6420">
                  <c:v>6.2616196704527324E-2</c:v>
                </c:pt>
                <c:pt idx="6421">
                  <c:v>5.9740871052856415E-2</c:v>
                </c:pt>
                <c:pt idx="6422">
                  <c:v>5.8412159152929834E-2</c:v>
                </c:pt>
                <c:pt idx="6423">
                  <c:v>5.7779828687689799E-2</c:v>
                </c:pt>
                <c:pt idx="6424">
                  <c:v>5.7981376479986087E-2</c:v>
                </c:pt>
                <c:pt idx="6425">
                  <c:v>5.8720863503352767E-2</c:v>
                </c:pt>
                <c:pt idx="6426">
                  <c:v>6.0510945049205414E-2</c:v>
                </c:pt>
                <c:pt idx="6427">
                  <c:v>5.9820915545257702E-2</c:v>
                </c:pt>
                <c:pt idx="6428">
                  <c:v>6.0526987959549333E-2</c:v>
                </c:pt>
                <c:pt idx="6429">
                  <c:v>6.1468939968951523E-2</c:v>
                </c:pt>
                <c:pt idx="6430">
                  <c:v>6.0453640361163782E-2</c:v>
                </c:pt>
                <c:pt idx="6431">
                  <c:v>6.0664916457622037E-2</c:v>
                </c:pt>
                <c:pt idx="6432">
                  <c:v>5.8757018420857489E-2</c:v>
                </c:pt>
                <c:pt idx="6433">
                  <c:v>6.0389308029090372E-2</c:v>
                </c:pt>
                <c:pt idx="6434">
                  <c:v>5.9852077017272576E-2</c:v>
                </c:pt>
                <c:pt idx="6435">
                  <c:v>5.8091263052947012E-2</c:v>
                </c:pt>
                <c:pt idx="6436">
                  <c:v>5.7546020121149101E-2</c:v>
                </c:pt>
                <c:pt idx="6437">
                  <c:v>5.9530853028446601E-2</c:v>
                </c:pt>
                <c:pt idx="6438">
                  <c:v>5.9114179014159364E-2</c:v>
                </c:pt>
                <c:pt idx="6439">
                  <c:v>5.8238064168028882E-2</c:v>
                </c:pt>
                <c:pt idx="6440">
                  <c:v>5.6736808970768729E-2</c:v>
                </c:pt>
                <c:pt idx="6441">
                  <c:v>5.5854084596819474E-2</c:v>
                </c:pt>
                <c:pt idx="6442">
                  <c:v>5.4804980218431235E-2</c:v>
                </c:pt>
                <c:pt idx="6443">
                  <c:v>5.2611369714706882E-2</c:v>
                </c:pt>
                <c:pt idx="6444">
                  <c:v>5.1503452707842318E-2</c:v>
                </c:pt>
                <c:pt idx="6445">
                  <c:v>5.0040825517172746E-2</c:v>
                </c:pt>
                <c:pt idx="6446">
                  <c:v>4.8839198111122299E-2</c:v>
                </c:pt>
                <c:pt idx="6447">
                  <c:v>4.803109327544211E-2</c:v>
                </c:pt>
                <c:pt idx="6448">
                  <c:v>4.7452647148322556E-2</c:v>
                </c:pt>
                <c:pt idx="6449">
                  <c:v>4.9332595057877876E-2</c:v>
                </c:pt>
                <c:pt idx="6450">
                  <c:v>5.2412101924291757E-2</c:v>
                </c:pt>
                <c:pt idx="6451">
                  <c:v>5.3821883563323306E-2</c:v>
                </c:pt>
                <c:pt idx="6452">
                  <c:v>5.406504391414986E-2</c:v>
                </c:pt>
                <c:pt idx="6453">
                  <c:v>5.4327720812857437E-2</c:v>
                </c:pt>
                <c:pt idx="6454">
                  <c:v>5.3942958469617955E-2</c:v>
                </c:pt>
                <c:pt idx="6455">
                  <c:v>5.5590893169172782E-2</c:v>
                </c:pt>
                <c:pt idx="6456">
                  <c:v>5.5776129934459823E-2</c:v>
                </c:pt>
                <c:pt idx="6457">
                  <c:v>5.4860370040122092E-2</c:v>
                </c:pt>
                <c:pt idx="6458">
                  <c:v>5.6141969507572741E-2</c:v>
                </c:pt>
                <c:pt idx="6459">
                  <c:v>5.4269193866520883E-2</c:v>
                </c:pt>
                <c:pt idx="6460">
                  <c:v>5.4654857893902023E-2</c:v>
                </c:pt>
                <c:pt idx="6461">
                  <c:v>5.4074982420049413E-2</c:v>
                </c:pt>
                <c:pt idx="6462">
                  <c:v>5.4231364306291822E-2</c:v>
                </c:pt>
                <c:pt idx="6463">
                  <c:v>5.3221429828547114E-2</c:v>
                </c:pt>
                <c:pt idx="6464">
                  <c:v>5.2732025778834034E-2</c:v>
                </c:pt>
                <c:pt idx="6465">
                  <c:v>5.2909912927358804E-2</c:v>
                </c:pt>
                <c:pt idx="6466">
                  <c:v>5.2407067633050794E-2</c:v>
                </c:pt>
                <c:pt idx="6467">
                  <c:v>5.1477249091810867E-2</c:v>
                </c:pt>
                <c:pt idx="6468">
                  <c:v>4.9615741283007303E-2</c:v>
                </c:pt>
                <c:pt idx="6469">
                  <c:v>4.876021254203778E-2</c:v>
                </c:pt>
                <c:pt idx="6470">
                  <c:v>4.7815405507113821E-2</c:v>
                </c:pt>
                <c:pt idx="6471">
                  <c:v>4.6511379545715548E-2</c:v>
                </c:pt>
                <c:pt idx="6472">
                  <c:v>4.7850985307260917E-2</c:v>
                </c:pt>
                <c:pt idx="6473">
                  <c:v>4.8140516375011495E-2</c:v>
                </c:pt>
                <c:pt idx="6474">
                  <c:v>4.9803804366707081E-2</c:v>
                </c:pt>
                <c:pt idx="6475">
                  <c:v>5.0275111265010865E-2</c:v>
                </c:pt>
                <c:pt idx="6476">
                  <c:v>5.1662368589284365E-2</c:v>
                </c:pt>
                <c:pt idx="6477">
                  <c:v>5.1535316439282365E-2</c:v>
                </c:pt>
                <c:pt idx="6478">
                  <c:v>5.3799915677021574E-2</c:v>
                </c:pt>
                <c:pt idx="6479">
                  <c:v>5.8902255975342023E-2</c:v>
                </c:pt>
                <c:pt idx="6480">
                  <c:v>6.361861291118559E-2</c:v>
                </c:pt>
                <c:pt idx="6481">
                  <c:v>6.5073939081894364E-2</c:v>
                </c:pt>
                <c:pt idx="6482">
                  <c:v>6.3155850360272256E-2</c:v>
                </c:pt>
                <c:pt idx="6483">
                  <c:v>6.0953369389138624E-2</c:v>
                </c:pt>
                <c:pt idx="6484">
                  <c:v>5.9022513754983984E-2</c:v>
                </c:pt>
                <c:pt idx="6485">
                  <c:v>5.8750277879126837E-2</c:v>
                </c:pt>
                <c:pt idx="6486">
                  <c:v>5.7326298280782423E-2</c:v>
                </c:pt>
                <c:pt idx="6487">
                  <c:v>5.6781529621784087E-2</c:v>
                </c:pt>
                <c:pt idx="6488">
                  <c:v>5.8899478894376904E-2</c:v>
                </c:pt>
                <c:pt idx="6489">
                  <c:v>5.7202242022798583E-2</c:v>
                </c:pt>
                <c:pt idx="6490">
                  <c:v>5.576040867772853E-2</c:v>
                </c:pt>
                <c:pt idx="6491">
                  <c:v>5.2408554671169207E-2</c:v>
                </c:pt>
                <c:pt idx="6492">
                  <c:v>5.0342256430592314E-2</c:v>
                </c:pt>
                <c:pt idx="6493">
                  <c:v>4.9930577763345814E-2</c:v>
                </c:pt>
                <c:pt idx="6494">
                  <c:v>4.9330633104527198E-2</c:v>
                </c:pt>
                <c:pt idx="6495">
                  <c:v>5.043757281286592E-2</c:v>
                </c:pt>
                <c:pt idx="6496">
                  <c:v>5.0699850131269278E-2</c:v>
                </c:pt>
                <c:pt idx="6497">
                  <c:v>5.1497760376218893E-2</c:v>
                </c:pt>
                <c:pt idx="6498">
                  <c:v>5.2315883066732474E-2</c:v>
                </c:pt>
                <c:pt idx="6499">
                  <c:v>5.3599313249787284E-2</c:v>
                </c:pt>
                <c:pt idx="6500">
                  <c:v>5.451243285933445E-2</c:v>
                </c:pt>
                <c:pt idx="6501">
                  <c:v>5.570506310155058E-2</c:v>
                </c:pt>
                <c:pt idx="6502">
                  <c:v>5.7673938899302502E-2</c:v>
                </c:pt>
                <c:pt idx="6503">
                  <c:v>5.699490271461214E-2</c:v>
                </c:pt>
                <c:pt idx="6504">
                  <c:v>5.6045874133777686E-2</c:v>
                </c:pt>
                <c:pt idx="6505">
                  <c:v>5.5950733713575382E-2</c:v>
                </c:pt>
                <c:pt idx="6506">
                  <c:v>5.6196327748119404E-2</c:v>
                </c:pt>
                <c:pt idx="6507">
                  <c:v>5.6125083187815186E-2</c:v>
                </c:pt>
                <c:pt idx="6508">
                  <c:v>5.6460282790065652E-2</c:v>
                </c:pt>
                <c:pt idx="6509">
                  <c:v>5.5743689488187073E-2</c:v>
                </c:pt>
                <c:pt idx="6510">
                  <c:v>5.4667337938300573E-2</c:v>
                </c:pt>
                <c:pt idx="6511">
                  <c:v>5.4199941392196894E-2</c:v>
                </c:pt>
                <c:pt idx="6512">
                  <c:v>5.5170151937416478E-2</c:v>
                </c:pt>
                <c:pt idx="6513">
                  <c:v>5.5561916354023445E-2</c:v>
                </c:pt>
                <c:pt idx="6514">
                  <c:v>5.3101793404059287E-2</c:v>
                </c:pt>
                <c:pt idx="6515">
                  <c:v>5.017777432493413E-2</c:v>
                </c:pt>
                <c:pt idx="6516">
                  <c:v>4.8299708352419361E-2</c:v>
                </c:pt>
                <c:pt idx="6517">
                  <c:v>4.6221872384095593E-2</c:v>
                </c:pt>
                <c:pt idx="6518">
                  <c:v>4.5244934591615042E-2</c:v>
                </c:pt>
                <c:pt idx="6519">
                  <c:v>4.5658148582054109E-2</c:v>
                </c:pt>
                <c:pt idx="6520">
                  <c:v>4.6830063710347723E-2</c:v>
                </c:pt>
                <c:pt idx="6521">
                  <c:v>4.7116668951975575E-2</c:v>
                </c:pt>
                <c:pt idx="6522">
                  <c:v>5.0245114038577475E-2</c:v>
                </c:pt>
                <c:pt idx="6523">
                  <c:v>5.1531487615584466E-2</c:v>
                </c:pt>
                <c:pt idx="6524">
                  <c:v>5.1020109796733076E-2</c:v>
                </c:pt>
                <c:pt idx="6525">
                  <c:v>5.1347758586009346E-2</c:v>
                </c:pt>
                <c:pt idx="6526">
                  <c:v>5.1628007790953667E-2</c:v>
                </c:pt>
                <c:pt idx="6527">
                  <c:v>5.2388610427865606E-2</c:v>
                </c:pt>
                <c:pt idx="6528">
                  <c:v>5.292880605328254E-2</c:v>
                </c:pt>
                <c:pt idx="6529">
                  <c:v>5.2582190927652123E-2</c:v>
                </c:pt>
                <c:pt idx="6530">
                  <c:v>5.170795078279921E-2</c:v>
                </c:pt>
                <c:pt idx="6531">
                  <c:v>5.1884043104670673E-2</c:v>
                </c:pt>
                <c:pt idx="6532">
                  <c:v>5.2792879917969993E-2</c:v>
                </c:pt>
                <c:pt idx="6533">
                  <c:v>5.2216061562016532E-2</c:v>
                </c:pt>
                <c:pt idx="6534">
                  <c:v>5.1548564923605163E-2</c:v>
                </c:pt>
                <c:pt idx="6535">
                  <c:v>5.2905051133837734E-2</c:v>
                </c:pt>
                <c:pt idx="6536">
                  <c:v>5.3776979977080183E-2</c:v>
                </c:pt>
                <c:pt idx="6537">
                  <c:v>5.5389495179403184E-2</c:v>
                </c:pt>
                <c:pt idx="6538">
                  <c:v>5.4117643939454889E-2</c:v>
                </c:pt>
                <c:pt idx="6539">
                  <c:v>5.2743525399435394E-2</c:v>
                </c:pt>
                <c:pt idx="6540">
                  <c:v>5.2194864633124713E-2</c:v>
                </c:pt>
                <c:pt idx="6541">
                  <c:v>5.7154977819068545E-2</c:v>
                </c:pt>
                <c:pt idx="6542">
                  <c:v>6.2750856906131941E-2</c:v>
                </c:pt>
                <c:pt idx="6543">
                  <c:v>6.7096661642205471E-2</c:v>
                </c:pt>
                <c:pt idx="6544">
                  <c:v>6.3391056095448983E-2</c:v>
                </c:pt>
                <c:pt idx="6545">
                  <c:v>5.8910965892848402E-2</c:v>
                </c:pt>
                <c:pt idx="6546">
                  <c:v>5.6182995598298424E-2</c:v>
                </c:pt>
                <c:pt idx="6547">
                  <c:v>5.5949881051340404E-2</c:v>
                </c:pt>
                <c:pt idx="6548">
                  <c:v>5.4323471453349405E-2</c:v>
                </c:pt>
                <c:pt idx="6549">
                  <c:v>5.5983339440405122E-2</c:v>
                </c:pt>
                <c:pt idx="6550">
                  <c:v>5.6110771515302117E-2</c:v>
                </c:pt>
                <c:pt idx="6551">
                  <c:v>5.4845321173263427E-2</c:v>
                </c:pt>
                <c:pt idx="6552">
                  <c:v>5.3750864617026113E-2</c:v>
                </c:pt>
                <c:pt idx="6553">
                  <c:v>5.3522429635334413E-2</c:v>
                </c:pt>
                <c:pt idx="6554">
                  <c:v>5.4203447914532465E-2</c:v>
                </c:pt>
                <c:pt idx="6555">
                  <c:v>5.3367756485649863E-2</c:v>
                </c:pt>
                <c:pt idx="6556">
                  <c:v>5.3450353212569676E-2</c:v>
                </c:pt>
                <c:pt idx="6557">
                  <c:v>5.5259712166008272E-2</c:v>
                </c:pt>
                <c:pt idx="6558">
                  <c:v>5.5351852468901307E-2</c:v>
                </c:pt>
                <c:pt idx="6559">
                  <c:v>5.4754207202792532E-2</c:v>
                </c:pt>
                <c:pt idx="6560">
                  <c:v>5.4327643323234011E-2</c:v>
                </c:pt>
                <c:pt idx="6561">
                  <c:v>5.5637399693122799E-2</c:v>
                </c:pt>
                <c:pt idx="6562">
                  <c:v>5.4330868251147933E-2</c:v>
                </c:pt>
                <c:pt idx="6563">
                  <c:v>5.3879100235617629E-2</c:v>
                </c:pt>
                <c:pt idx="6564">
                  <c:v>5.2825916842979104E-2</c:v>
                </c:pt>
                <c:pt idx="6565">
                  <c:v>5.1868041512125783E-2</c:v>
                </c:pt>
                <c:pt idx="6566">
                  <c:v>5.2369877843834921E-2</c:v>
                </c:pt>
                <c:pt idx="6567">
                  <c:v>5.3695837978240422E-2</c:v>
                </c:pt>
                <c:pt idx="6568">
                  <c:v>5.7053260781545823E-2</c:v>
                </c:pt>
                <c:pt idx="6569">
                  <c:v>5.9033519195998786E-2</c:v>
                </c:pt>
                <c:pt idx="6570">
                  <c:v>5.931995765639983E-2</c:v>
                </c:pt>
                <c:pt idx="6571">
                  <c:v>5.6208292293827157E-2</c:v>
                </c:pt>
                <c:pt idx="6572">
                  <c:v>5.6670401492785856E-2</c:v>
                </c:pt>
                <c:pt idx="6573">
                  <c:v>5.582458778398549E-2</c:v>
                </c:pt>
                <c:pt idx="6574">
                  <c:v>5.4614020472459397E-2</c:v>
                </c:pt>
                <c:pt idx="6575">
                  <c:v>5.4042733525434095E-2</c:v>
                </c:pt>
                <c:pt idx="6576">
                  <c:v>5.4088731944659248E-2</c:v>
                </c:pt>
                <c:pt idx="6577">
                  <c:v>5.3580136645913538E-2</c:v>
                </c:pt>
                <c:pt idx="6578">
                  <c:v>5.360568637090881E-2</c:v>
                </c:pt>
                <c:pt idx="6579">
                  <c:v>5.3512317097752019E-2</c:v>
                </c:pt>
                <c:pt idx="6580">
                  <c:v>5.2924742421566209E-2</c:v>
                </c:pt>
                <c:pt idx="6581">
                  <c:v>5.3834082625242502E-2</c:v>
                </c:pt>
                <c:pt idx="6582">
                  <c:v>5.1894029826454413E-2</c:v>
                </c:pt>
                <c:pt idx="6583">
                  <c:v>5.2108452009673303E-2</c:v>
                </c:pt>
                <c:pt idx="6584">
                  <c:v>5.287753144955358E-2</c:v>
                </c:pt>
                <c:pt idx="6585">
                  <c:v>5.2999444469868817E-2</c:v>
                </c:pt>
                <c:pt idx="6586">
                  <c:v>5.0685566511452285E-2</c:v>
                </c:pt>
                <c:pt idx="6587">
                  <c:v>4.9589763352241918E-2</c:v>
                </c:pt>
                <c:pt idx="6588">
                  <c:v>4.6900859689225055E-2</c:v>
                </c:pt>
                <c:pt idx="6589">
                  <c:v>4.5519254688295166E-2</c:v>
                </c:pt>
                <c:pt idx="6590">
                  <c:v>4.5138090137141866E-2</c:v>
                </c:pt>
                <c:pt idx="6591">
                  <c:v>4.6360902133171733E-2</c:v>
                </c:pt>
                <c:pt idx="6592">
                  <c:v>4.6677500172058996E-2</c:v>
                </c:pt>
                <c:pt idx="6593">
                  <c:v>4.7732385562171492E-2</c:v>
                </c:pt>
                <c:pt idx="6594">
                  <c:v>4.7766281507388826E-2</c:v>
                </c:pt>
                <c:pt idx="6595">
                  <c:v>4.9684729174746124E-2</c:v>
                </c:pt>
                <c:pt idx="6596">
                  <c:v>5.0600285177968329E-2</c:v>
                </c:pt>
                <c:pt idx="6597">
                  <c:v>5.0415807531692294E-2</c:v>
                </c:pt>
                <c:pt idx="6598">
                  <c:v>5.3891016707528112E-2</c:v>
                </c:pt>
                <c:pt idx="6599">
                  <c:v>6.3451460481449673E-2</c:v>
                </c:pt>
                <c:pt idx="6600">
                  <c:v>9.3695617514483701E-2</c:v>
                </c:pt>
                <c:pt idx="6601">
                  <c:v>0.10142686474434361</c:v>
                </c:pt>
                <c:pt idx="6602">
                  <c:v>8.7809099674420091E-2</c:v>
                </c:pt>
                <c:pt idx="6603">
                  <c:v>8.0672326075388545E-2</c:v>
                </c:pt>
                <c:pt idx="6604">
                  <c:v>7.8530010273362164E-2</c:v>
                </c:pt>
                <c:pt idx="6605">
                  <c:v>0.10881415168337299</c:v>
                </c:pt>
                <c:pt idx="6606">
                  <c:v>0.17094531826785941</c:v>
                </c:pt>
                <c:pt idx="6607">
                  <c:v>0.15253219588708494</c:v>
                </c:pt>
                <c:pt idx="6608">
                  <c:v>0.12372837120139252</c:v>
                </c:pt>
                <c:pt idx="6609">
                  <c:v>0.12335198733069858</c:v>
                </c:pt>
                <c:pt idx="6610">
                  <c:v>0.14565471862980517</c:v>
                </c:pt>
                <c:pt idx="6611">
                  <c:v>0.20289347695220444</c:v>
                </c:pt>
                <c:pt idx="6612">
                  <c:v>0.20456409937210068</c:v>
                </c:pt>
                <c:pt idx="6613">
                  <c:v>0.16838060967698817</c:v>
                </c:pt>
                <c:pt idx="6614">
                  <c:v>0.14203178075013273</c:v>
                </c:pt>
                <c:pt idx="6615">
                  <c:v>0.12432839367515942</c:v>
                </c:pt>
                <c:pt idx="6616">
                  <c:v>0.1147009783921131</c:v>
                </c:pt>
                <c:pt idx="6617">
                  <c:v>0.10767306748888342</c:v>
                </c:pt>
                <c:pt idx="6618">
                  <c:v>0.1110172864368742</c:v>
                </c:pt>
                <c:pt idx="6619">
                  <c:v>0.10799597240290656</c:v>
                </c:pt>
                <c:pt idx="6620">
                  <c:v>0.1042780531870942</c:v>
                </c:pt>
                <c:pt idx="6621">
                  <c:v>0.11692961021750006</c:v>
                </c:pt>
                <c:pt idx="6622">
                  <c:v>0.14663283301436164</c:v>
                </c:pt>
                <c:pt idx="6623">
                  <c:v>0.33926004782909164</c:v>
                </c:pt>
                <c:pt idx="6624">
                  <c:v>0.55187455600851842</c:v>
                </c:pt>
                <c:pt idx="6625">
                  <c:v>0.44874650477315825</c:v>
                </c:pt>
                <c:pt idx="6626">
                  <c:v>0.35182474368345407</c:v>
                </c:pt>
                <c:pt idx="6627">
                  <c:v>0.29562929876166538</c:v>
                </c:pt>
                <c:pt idx="6628">
                  <c:v>0.26618378593729136</c:v>
                </c:pt>
                <c:pt idx="6629">
                  <c:v>0.24282839304612175</c:v>
                </c:pt>
                <c:pt idx="6630">
                  <c:v>0.22782188615440221</c:v>
                </c:pt>
                <c:pt idx="6631">
                  <c:v>0.21628374478192136</c:v>
                </c:pt>
                <c:pt idx="6632">
                  <c:v>0.20739409431475719</c:v>
                </c:pt>
                <c:pt idx="6633">
                  <c:v>0.20013459426642791</c:v>
                </c:pt>
                <c:pt idx="6634">
                  <c:v>0.18896131224359741</c:v>
                </c:pt>
                <c:pt idx="6635">
                  <c:v>0.17952315676702496</c:v>
                </c:pt>
                <c:pt idx="6636">
                  <c:v>0.16922250961341617</c:v>
                </c:pt>
                <c:pt idx="6637">
                  <c:v>0.16224124383473826</c:v>
                </c:pt>
                <c:pt idx="6638">
                  <c:v>0.15695582608463271</c:v>
                </c:pt>
                <c:pt idx="6639">
                  <c:v>0.15013944693880191</c:v>
                </c:pt>
                <c:pt idx="6640">
                  <c:v>0.1449258848312272</c:v>
                </c:pt>
                <c:pt idx="6641">
                  <c:v>0.14407781222495569</c:v>
                </c:pt>
                <c:pt idx="6642">
                  <c:v>0.14312404050959521</c:v>
                </c:pt>
                <c:pt idx="6643">
                  <c:v>0.1440462642015852</c:v>
                </c:pt>
                <c:pt idx="6644">
                  <c:v>0.14420179758520657</c:v>
                </c:pt>
                <c:pt idx="6645">
                  <c:v>0.14052137227850037</c:v>
                </c:pt>
                <c:pt idx="6646">
                  <c:v>0.1398421114763222</c:v>
                </c:pt>
                <c:pt idx="6647">
                  <c:v>0.13722923069702392</c:v>
                </c:pt>
                <c:pt idx="6648">
                  <c:v>0.13527799559780077</c:v>
                </c:pt>
                <c:pt idx="6649">
                  <c:v>0.13370126793115139</c:v>
                </c:pt>
                <c:pt idx="6650">
                  <c:v>0.13193006312941891</c:v>
                </c:pt>
                <c:pt idx="6651">
                  <c:v>0.12810751206101637</c:v>
                </c:pt>
                <c:pt idx="6652">
                  <c:v>0.12776627533543108</c:v>
                </c:pt>
                <c:pt idx="6653">
                  <c:v>0.12559812545991927</c:v>
                </c:pt>
                <c:pt idx="6654">
                  <c:v>0.1239990852054032</c:v>
                </c:pt>
                <c:pt idx="6655">
                  <c:v>0.12372347702030333</c:v>
                </c:pt>
                <c:pt idx="6656">
                  <c:v>0.12160969836541149</c:v>
                </c:pt>
                <c:pt idx="6657">
                  <c:v>0.11935906615779622</c:v>
                </c:pt>
                <c:pt idx="6658">
                  <c:v>0.11532023403336449</c:v>
                </c:pt>
                <c:pt idx="6659">
                  <c:v>0.11156247462960711</c:v>
                </c:pt>
                <c:pt idx="6660">
                  <c:v>0.10696482947230802</c:v>
                </c:pt>
                <c:pt idx="6661">
                  <c:v>0.10620672555362892</c:v>
                </c:pt>
                <c:pt idx="6662">
                  <c:v>0.10222017002819647</c:v>
                </c:pt>
                <c:pt idx="6663">
                  <c:v>9.9730178545042916E-2</c:v>
                </c:pt>
                <c:pt idx="6664">
                  <c:v>9.9434319661817747E-2</c:v>
                </c:pt>
                <c:pt idx="6665">
                  <c:v>9.9176175571941028E-2</c:v>
                </c:pt>
                <c:pt idx="6666">
                  <c:v>0.10265448012739505</c:v>
                </c:pt>
                <c:pt idx="6667">
                  <c:v>0.10199475041766515</c:v>
                </c:pt>
                <c:pt idx="6668">
                  <c:v>0.10201893923736226</c:v>
                </c:pt>
                <c:pt idx="6669">
                  <c:v>0.10359417264917768</c:v>
                </c:pt>
                <c:pt idx="6670">
                  <c:v>9.9769966419690298E-2</c:v>
                </c:pt>
                <c:pt idx="6671">
                  <c:v>0.10074735435785148</c:v>
                </c:pt>
                <c:pt idx="6672">
                  <c:v>9.9361947639415013E-2</c:v>
                </c:pt>
                <c:pt idx="6673">
                  <c:v>9.9471595698133367E-2</c:v>
                </c:pt>
                <c:pt idx="6674">
                  <c:v>0.10138995598405805</c:v>
                </c:pt>
                <c:pt idx="6675">
                  <c:v>9.9576448026955491E-2</c:v>
                </c:pt>
                <c:pt idx="6676">
                  <c:v>9.8359235212395937E-2</c:v>
                </c:pt>
                <c:pt idx="6677">
                  <c:v>9.6212627947890234E-2</c:v>
                </c:pt>
                <c:pt idx="6678">
                  <c:v>9.5900384749527445E-2</c:v>
                </c:pt>
                <c:pt idx="6679">
                  <c:v>9.3558557703198528E-2</c:v>
                </c:pt>
                <c:pt idx="6680">
                  <c:v>9.3561552630539557E-2</c:v>
                </c:pt>
                <c:pt idx="6681">
                  <c:v>9.2257229226038337E-2</c:v>
                </c:pt>
                <c:pt idx="6682">
                  <c:v>8.9437703457707934E-2</c:v>
                </c:pt>
                <c:pt idx="6683">
                  <c:v>8.8083812909180825E-2</c:v>
                </c:pt>
                <c:pt idx="6684">
                  <c:v>8.2233182075311481E-2</c:v>
                </c:pt>
                <c:pt idx="6685">
                  <c:v>7.9090637937632699E-2</c:v>
                </c:pt>
                <c:pt idx="6686">
                  <c:v>7.6745611656223733E-2</c:v>
                </c:pt>
                <c:pt idx="6687">
                  <c:v>7.5972906161555234E-2</c:v>
                </c:pt>
                <c:pt idx="6688">
                  <c:v>7.4472629962503409E-2</c:v>
                </c:pt>
                <c:pt idx="6689">
                  <c:v>7.8406027372517131E-2</c:v>
                </c:pt>
                <c:pt idx="6690">
                  <c:v>8.0200611113491554E-2</c:v>
                </c:pt>
                <c:pt idx="6691">
                  <c:v>8.1809426984454245E-2</c:v>
                </c:pt>
                <c:pt idx="6692">
                  <c:v>8.2079374965507587E-2</c:v>
                </c:pt>
                <c:pt idx="6693">
                  <c:v>8.0811206797693227E-2</c:v>
                </c:pt>
                <c:pt idx="6694">
                  <c:v>8.0816311424902781E-2</c:v>
                </c:pt>
                <c:pt idx="6695">
                  <c:v>8.0292769312546697E-2</c:v>
                </c:pt>
                <c:pt idx="6696">
                  <c:v>7.9971022883084525E-2</c:v>
                </c:pt>
                <c:pt idx="6697">
                  <c:v>8.0090787932945481E-2</c:v>
                </c:pt>
                <c:pt idx="6698">
                  <c:v>7.9724024966989923E-2</c:v>
                </c:pt>
                <c:pt idx="6699">
                  <c:v>8.0868237177518579E-2</c:v>
                </c:pt>
                <c:pt idx="6700">
                  <c:v>8.1338229936739018E-2</c:v>
                </c:pt>
                <c:pt idx="6701">
                  <c:v>8.2016918630662725E-2</c:v>
                </c:pt>
                <c:pt idx="6702">
                  <c:v>8.1510283279597209E-2</c:v>
                </c:pt>
                <c:pt idx="6703">
                  <c:v>7.9600866952497004E-2</c:v>
                </c:pt>
                <c:pt idx="6704">
                  <c:v>7.9402269675999892E-2</c:v>
                </c:pt>
                <c:pt idx="6705">
                  <c:v>7.8773521041686514E-2</c:v>
                </c:pt>
                <c:pt idx="6706">
                  <c:v>7.7060147780290786E-2</c:v>
                </c:pt>
                <c:pt idx="6707">
                  <c:v>7.6028592942069997E-2</c:v>
                </c:pt>
                <c:pt idx="6708">
                  <c:v>7.4412267782809835E-2</c:v>
                </c:pt>
                <c:pt idx="6709">
                  <c:v>7.4338598067711523E-2</c:v>
                </c:pt>
                <c:pt idx="6710">
                  <c:v>7.47705403909735E-2</c:v>
                </c:pt>
                <c:pt idx="6711">
                  <c:v>7.5034570440210502E-2</c:v>
                </c:pt>
                <c:pt idx="6712">
                  <c:v>7.4790275302467804E-2</c:v>
                </c:pt>
                <c:pt idx="6713">
                  <c:v>7.4891863799095931E-2</c:v>
                </c:pt>
                <c:pt idx="6714">
                  <c:v>7.5101643088536493E-2</c:v>
                </c:pt>
                <c:pt idx="6715">
                  <c:v>7.6385986520352556E-2</c:v>
                </c:pt>
                <c:pt idx="6716">
                  <c:v>7.6288549937255701E-2</c:v>
                </c:pt>
                <c:pt idx="6717">
                  <c:v>7.6164956910495143E-2</c:v>
                </c:pt>
                <c:pt idx="6718">
                  <c:v>7.6927061438582842E-2</c:v>
                </c:pt>
                <c:pt idx="6719">
                  <c:v>7.8788773935554571E-2</c:v>
                </c:pt>
                <c:pt idx="6720">
                  <c:v>8.0013502633954611E-2</c:v>
                </c:pt>
                <c:pt idx="6721">
                  <c:v>8.1129239426083855E-2</c:v>
                </c:pt>
                <c:pt idx="6722">
                  <c:v>7.9655296446383514E-2</c:v>
                </c:pt>
                <c:pt idx="6723">
                  <c:v>8.0533753726474769E-2</c:v>
                </c:pt>
                <c:pt idx="6724">
                  <c:v>8.5236703418562779E-2</c:v>
                </c:pt>
                <c:pt idx="6725">
                  <c:v>9.2293320952860067E-2</c:v>
                </c:pt>
                <c:pt idx="6726">
                  <c:v>0.13319367910995517</c:v>
                </c:pt>
                <c:pt idx="6727">
                  <c:v>0.18662777138421616</c:v>
                </c:pt>
                <c:pt idx="6728">
                  <c:v>0.17064675663582921</c:v>
                </c:pt>
                <c:pt idx="6729">
                  <c:v>0.14484218427788731</c:v>
                </c:pt>
                <c:pt idx="6730">
                  <c:v>0.12356797323009519</c:v>
                </c:pt>
                <c:pt idx="6731">
                  <c:v>0.11251556586830325</c:v>
                </c:pt>
                <c:pt idx="6732">
                  <c:v>0.10331283924715089</c:v>
                </c:pt>
                <c:pt idx="6733">
                  <c:v>9.8684649284773288E-2</c:v>
                </c:pt>
                <c:pt idx="6734">
                  <c:v>9.3807855724702766E-2</c:v>
                </c:pt>
                <c:pt idx="6735">
                  <c:v>9.1415223601283971E-2</c:v>
                </c:pt>
                <c:pt idx="6736">
                  <c:v>8.96939335930345E-2</c:v>
                </c:pt>
                <c:pt idx="6737">
                  <c:v>9.1154147028313898E-2</c:v>
                </c:pt>
                <c:pt idx="6738">
                  <c:v>9.0437882600912928E-2</c:v>
                </c:pt>
                <c:pt idx="6739">
                  <c:v>9.1158863343141577E-2</c:v>
                </c:pt>
                <c:pt idx="6740">
                  <c:v>8.8162001144591245E-2</c:v>
                </c:pt>
                <c:pt idx="6741">
                  <c:v>8.5497740688668847E-2</c:v>
                </c:pt>
                <c:pt idx="6742">
                  <c:v>8.6232843240425253E-2</c:v>
                </c:pt>
                <c:pt idx="6743">
                  <c:v>8.3011983215759852E-2</c:v>
                </c:pt>
                <c:pt idx="6744">
                  <c:v>8.3739555317397033E-2</c:v>
                </c:pt>
                <c:pt idx="6745">
                  <c:v>8.1202286202946589E-2</c:v>
                </c:pt>
                <c:pt idx="6746">
                  <c:v>8.0562737025293527E-2</c:v>
                </c:pt>
                <c:pt idx="6747">
                  <c:v>7.8904617848210748E-2</c:v>
                </c:pt>
                <c:pt idx="6748">
                  <c:v>7.9368873486456937E-2</c:v>
                </c:pt>
                <c:pt idx="6749">
                  <c:v>8.0160285940001963E-2</c:v>
                </c:pt>
                <c:pt idx="6750">
                  <c:v>7.8779169748089017E-2</c:v>
                </c:pt>
                <c:pt idx="6751">
                  <c:v>7.8061489041702833E-2</c:v>
                </c:pt>
                <c:pt idx="6752">
                  <c:v>7.7493416134347543E-2</c:v>
                </c:pt>
                <c:pt idx="6753">
                  <c:v>7.7954799154843338E-2</c:v>
                </c:pt>
                <c:pt idx="6754">
                  <c:v>7.5864555706232281E-2</c:v>
                </c:pt>
                <c:pt idx="6755">
                  <c:v>7.4204989134224034E-2</c:v>
                </c:pt>
                <c:pt idx="6756">
                  <c:v>7.4998704776377975E-2</c:v>
                </c:pt>
                <c:pt idx="6757">
                  <c:v>7.4287957718255929E-2</c:v>
                </c:pt>
                <c:pt idx="6758">
                  <c:v>7.0868492815902934E-2</c:v>
                </c:pt>
                <c:pt idx="6759">
                  <c:v>6.9989285203609294E-2</c:v>
                </c:pt>
                <c:pt idx="6760">
                  <c:v>6.9751692423453512E-2</c:v>
                </c:pt>
                <c:pt idx="6761">
                  <c:v>7.0416620744351871E-2</c:v>
                </c:pt>
                <c:pt idx="6762">
                  <c:v>7.0944968569731759E-2</c:v>
                </c:pt>
                <c:pt idx="6763">
                  <c:v>7.1251083468406737E-2</c:v>
                </c:pt>
                <c:pt idx="6764">
                  <c:v>7.1006067504589737E-2</c:v>
                </c:pt>
                <c:pt idx="6765">
                  <c:v>7.0529055842526694E-2</c:v>
                </c:pt>
                <c:pt idx="6766">
                  <c:v>7.112981289654316E-2</c:v>
                </c:pt>
                <c:pt idx="6767">
                  <c:v>6.8954545800249942E-2</c:v>
                </c:pt>
                <c:pt idx="6768">
                  <c:v>6.9806663808551314E-2</c:v>
                </c:pt>
                <c:pt idx="6769">
                  <c:v>6.9924816900930414E-2</c:v>
                </c:pt>
                <c:pt idx="6770">
                  <c:v>6.9408405058853734E-2</c:v>
                </c:pt>
                <c:pt idx="6771">
                  <c:v>7.0845926759119021E-2</c:v>
                </c:pt>
                <c:pt idx="6772">
                  <c:v>6.9155343595132951E-2</c:v>
                </c:pt>
                <c:pt idx="6773">
                  <c:v>6.9595495826294124E-2</c:v>
                </c:pt>
                <c:pt idx="6774">
                  <c:v>6.9377263512760329E-2</c:v>
                </c:pt>
                <c:pt idx="6775">
                  <c:v>6.9327589686353691E-2</c:v>
                </c:pt>
                <c:pt idx="6776">
                  <c:v>6.8855426529681324E-2</c:v>
                </c:pt>
                <c:pt idx="6777">
                  <c:v>6.8225292807559845E-2</c:v>
                </c:pt>
                <c:pt idx="6778">
                  <c:v>6.7726456949364924E-2</c:v>
                </c:pt>
                <c:pt idx="6779">
                  <c:v>6.5880928550717491E-2</c:v>
                </c:pt>
                <c:pt idx="6780">
                  <c:v>6.3654628575634281E-2</c:v>
                </c:pt>
                <c:pt idx="6781">
                  <c:v>6.3391309367020227E-2</c:v>
                </c:pt>
                <c:pt idx="6782">
                  <c:v>6.4011648071962607E-2</c:v>
                </c:pt>
                <c:pt idx="6783">
                  <c:v>6.3997280201007922E-2</c:v>
                </c:pt>
                <c:pt idx="6784">
                  <c:v>6.3753634392944902E-2</c:v>
                </c:pt>
                <c:pt idx="6785">
                  <c:v>6.6121951467260076E-2</c:v>
                </c:pt>
                <c:pt idx="6786">
                  <c:v>6.4917744491007082E-2</c:v>
                </c:pt>
                <c:pt idx="6787">
                  <c:v>6.5707124289039714E-2</c:v>
                </c:pt>
                <c:pt idx="6788">
                  <c:v>6.5088454200493404E-2</c:v>
                </c:pt>
                <c:pt idx="6789">
                  <c:v>6.6345971398736533E-2</c:v>
                </c:pt>
                <c:pt idx="6790">
                  <c:v>6.6417143806549533E-2</c:v>
                </c:pt>
                <c:pt idx="6791">
                  <c:v>6.557833583761051E-2</c:v>
                </c:pt>
                <c:pt idx="6792">
                  <c:v>6.6782324307660734E-2</c:v>
                </c:pt>
                <c:pt idx="6793">
                  <c:v>6.6064886769011469E-2</c:v>
                </c:pt>
                <c:pt idx="6794">
                  <c:v>6.494462927916482E-2</c:v>
                </c:pt>
                <c:pt idx="6795">
                  <c:v>6.3358506697185971E-2</c:v>
                </c:pt>
                <c:pt idx="6796">
                  <c:v>6.5010578046155426E-2</c:v>
                </c:pt>
                <c:pt idx="6797">
                  <c:v>6.5040209303386068E-2</c:v>
                </c:pt>
                <c:pt idx="6798">
                  <c:v>6.5545653953641508E-2</c:v>
                </c:pt>
                <c:pt idx="6799">
                  <c:v>6.4679764308838109E-2</c:v>
                </c:pt>
                <c:pt idx="6800">
                  <c:v>6.472561927696599E-2</c:v>
                </c:pt>
                <c:pt idx="6801">
                  <c:v>6.3893396815908873E-2</c:v>
                </c:pt>
                <c:pt idx="6802">
                  <c:v>6.669000358450608E-2</c:v>
                </c:pt>
                <c:pt idx="6803">
                  <c:v>6.9893216582263912E-2</c:v>
                </c:pt>
                <c:pt idx="6804">
                  <c:v>7.1794401947852554E-2</c:v>
                </c:pt>
                <c:pt idx="6805">
                  <c:v>7.1306983361882639E-2</c:v>
                </c:pt>
                <c:pt idx="6806">
                  <c:v>7.0324875381678809E-2</c:v>
                </c:pt>
                <c:pt idx="6807">
                  <c:v>7.0453317922899494E-2</c:v>
                </c:pt>
                <c:pt idx="6808">
                  <c:v>6.9367135081984332E-2</c:v>
                </c:pt>
                <c:pt idx="6809">
                  <c:v>6.7560616820836666E-2</c:v>
                </c:pt>
                <c:pt idx="6810">
                  <c:v>6.7877726867135377E-2</c:v>
                </c:pt>
                <c:pt idx="6811">
                  <c:v>6.8942644495530322E-2</c:v>
                </c:pt>
                <c:pt idx="6812">
                  <c:v>7.0105482667185526E-2</c:v>
                </c:pt>
                <c:pt idx="6813">
                  <c:v>7.1105782783138602E-2</c:v>
                </c:pt>
                <c:pt idx="6814">
                  <c:v>7.1005400026058638E-2</c:v>
                </c:pt>
                <c:pt idx="6815">
                  <c:v>6.9142030916509042E-2</c:v>
                </c:pt>
                <c:pt idx="6816">
                  <c:v>6.7564884880701268E-2</c:v>
                </c:pt>
                <c:pt idx="6817">
                  <c:v>6.8230249943638924E-2</c:v>
                </c:pt>
                <c:pt idx="6818">
                  <c:v>6.6384423833099934E-2</c:v>
                </c:pt>
                <c:pt idx="6819">
                  <c:v>6.5294757284602822E-2</c:v>
                </c:pt>
                <c:pt idx="6820">
                  <c:v>6.5216327297703533E-2</c:v>
                </c:pt>
                <c:pt idx="6821">
                  <c:v>6.4738723112861454E-2</c:v>
                </c:pt>
                <c:pt idx="6822">
                  <c:v>6.4313186861279084E-2</c:v>
                </c:pt>
                <c:pt idx="6823">
                  <c:v>6.5043035212914629E-2</c:v>
                </c:pt>
                <c:pt idx="6824">
                  <c:v>6.3278420269189062E-2</c:v>
                </c:pt>
                <c:pt idx="6825">
                  <c:v>6.1851480045509014E-2</c:v>
                </c:pt>
                <c:pt idx="6826">
                  <c:v>6.0243617349291512E-2</c:v>
                </c:pt>
                <c:pt idx="6827">
                  <c:v>5.8760872149504172E-2</c:v>
                </c:pt>
                <c:pt idx="6828">
                  <c:v>5.783085762607957E-2</c:v>
                </c:pt>
                <c:pt idx="6829">
                  <c:v>5.7752471669801957E-2</c:v>
                </c:pt>
                <c:pt idx="6830">
                  <c:v>5.7377043143260802E-2</c:v>
                </c:pt>
                <c:pt idx="6831">
                  <c:v>5.7884689840441865E-2</c:v>
                </c:pt>
                <c:pt idx="6832">
                  <c:v>5.8263885598656466E-2</c:v>
                </c:pt>
                <c:pt idx="6833">
                  <c:v>5.8993296854056805E-2</c:v>
                </c:pt>
                <c:pt idx="6834">
                  <c:v>6.0285353244251168E-2</c:v>
                </c:pt>
                <c:pt idx="6835">
                  <c:v>6.2050624777153111E-2</c:v>
                </c:pt>
                <c:pt idx="6836">
                  <c:v>6.313961315950592E-2</c:v>
                </c:pt>
                <c:pt idx="6837">
                  <c:v>6.2747182063662282E-2</c:v>
                </c:pt>
                <c:pt idx="6838">
                  <c:v>6.263858155760052E-2</c:v>
                </c:pt>
                <c:pt idx="6839">
                  <c:v>6.3476986802869631E-2</c:v>
                </c:pt>
                <c:pt idx="6840">
                  <c:v>6.4801249222336113E-2</c:v>
                </c:pt>
                <c:pt idx="6841">
                  <c:v>6.5812448336158513E-2</c:v>
                </c:pt>
                <c:pt idx="6842">
                  <c:v>7.4663089073099126E-2</c:v>
                </c:pt>
                <c:pt idx="6843">
                  <c:v>8.5161059806187017E-2</c:v>
                </c:pt>
                <c:pt idx="6844">
                  <c:v>8.4917413167195754E-2</c:v>
                </c:pt>
                <c:pt idx="6845">
                  <c:v>7.8073329234274264E-2</c:v>
                </c:pt>
                <c:pt idx="6846">
                  <c:v>7.1942961125544713E-2</c:v>
                </c:pt>
                <c:pt idx="6847">
                  <c:v>6.9826134893384934E-2</c:v>
                </c:pt>
                <c:pt idx="6848">
                  <c:v>6.9982913671400332E-2</c:v>
                </c:pt>
                <c:pt idx="6849">
                  <c:v>6.7728221333933691E-2</c:v>
                </c:pt>
                <c:pt idx="6850">
                  <c:v>6.5926985532177074E-2</c:v>
                </c:pt>
                <c:pt idx="6851">
                  <c:v>6.3235024431558609E-2</c:v>
                </c:pt>
                <c:pt idx="6852">
                  <c:v>6.1861763857450014E-2</c:v>
                </c:pt>
                <c:pt idx="6853">
                  <c:v>6.0662677691002434E-2</c:v>
                </c:pt>
                <c:pt idx="6854">
                  <c:v>5.7015127164259709E-2</c:v>
                </c:pt>
                <c:pt idx="6855">
                  <c:v>5.4581438358922534E-2</c:v>
                </c:pt>
                <c:pt idx="6856">
                  <c:v>5.6980073255353113E-2</c:v>
                </c:pt>
                <c:pt idx="6857">
                  <c:v>5.7741643183084106E-2</c:v>
                </c:pt>
                <c:pt idx="6858">
                  <c:v>6.0767225790487163E-2</c:v>
                </c:pt>
                <c:pt idx="6859">
                  <c:v>6.0473402413327854E-2</c:v>
                </c:pt>
                <c:pt idx="6860">
                  <c:v>5.9894094150350276E-2</c:v>
                </c:pt>
                <c:pt idx="6861">
                  <c:v>5.983647534954787E-2</c:v>
                </c:pt>
                <c:pt idx="6862">
                  <c:v>6.0465429397718533E-2</c:v>
                </c:pt>
                <c:pt idx="6863">
                  <c:v>6.0429780219214413E-2</c:v>
                </c:pt>
                <c:pt idx="6864">
                  <c:v>5.9273561852898726E-2</c:v>
                </c:pt>
                <c:pt idx="6865">
                  <c:v>5.8320492320140124E-2</c:v>
                </c:pt>
                <c:pt idx="6866">
                  <c:v>5.6792251956363886E-2</c:v>
                </c:pt>
                <c:pt idx="6867">
                  <c:v>5.6757991676078333E-2</c:v>
                </c:pt>
                <c:pt idx="6868">
                  <c:v>5.8522998252641546E-2</c:v>
                </c:pt>
                <c:pt idx="6869">
                  <c:v>5.6074113961549175E-2</c:v>
                </c:pt>
                <c:pt idx="6870">
                  <c:v>5.644708894113195E-2</c:v>
                </c:pt>
                <c:pt idx="6871">
                  <c:v>5.5210790501148521E-2</c:v>
                </c:pt>
                <c:pt idx="6872">
                  <c:v>5.4966081460729933E-2</c:v>
                </c:pt>
                <c:pt idx="6873">
                  <c:v>5.4925268775722777E-2</c:v>
                </c:pt>
                <c:pt idx="6874">
                  <c:v>5.0986229099499812E-2</c:v>
                </c:pt>
                <c:pt idx="6875">
                  <c:v>4.9111864620073303E-2</c:v>
                </c:pt>
                <c:pt idx="6876">
                  <c:v>4.7454822787951205E-2</c:v>
                </c:pt>
                <c:pt idx="6877">
                  <c:v>4.6613629969183834E-2</c:v>
                </c:pt>
                <c:pt idx="6878">
                  <c:v>4.7442948639087386E-2</c:v>
                </c:pt>
                <c:pt idx="6879">
                  <c:v>4.7553286376454354E-2</c:v>
                </c:pt>
                <c:pt idx="6880">
                  <c:v>4.9401976815309834E-2</c:v>
                </c:pt>
                <c:pt idx="6881">
                  <c:v>4.9922315488212944E-2</c:v>
                </c:pt>
                <c:pt idx="6882">
                  <c:v>5.112084185055854E-2</c:v>
                </c:pt>
                <c:pt idx="6883">
                  <c:v>5.2709469708565292E-2</c:v>
                </c:pt>
                <c:pt idx="6884">
                  <c:v>5.2604875116391135E-2</c:v>
                </c:pt>
                <c:pt idx="6885">
                  <c:v>5.1834514619939584E-2</c:v>
                </c:pt>
                <c:pt idx="6886">
                  <c:v>5.2951361696017107E-2</c:v>
                </c:pt>
                <c:pt idx="6887">
                  <c:v>5.2384331620991736E-2</c:v>
                </c:pt>
                <c:pt idx="6888">
                  <c:v>5.3122839159536535E-2</c:v>
                </c:pt>
                <c:pt idx="6889">
                  <c:v>5.2520715609472156E-2</c:v>
                </c:pt>
                <c:pt idx="6890">
                  <c:v>5.2498455258086496E-2</c:v>
                </c:pt>
                <c:pt idx="6891">
                  <c:v>5.086611364624289E-2</c:v>
                </c:pt>
                <c:pt idx="6892">
                  <c:v>5.1915415017810516E-2</c:v>
                </c:pt>
                <c:pt idx="6893">
                  <c:v>5.1759597544512162E-2</c:v>
                </c:pt>
                <c:pt idx="6894">
                  <c:v>5.2963049349258724E-2</c:v>
                </c:pt>
                <c:pt idx="6895">
                  <c:v>5.3384965480006374E-2</c:v>
                </c:pt>
                <c:pt idx="6896">
                  <c:v>5.3056880769721974E-2</c:v>
                </c:pt>
                <c:pt idx="6897">
                  <c:v>5.1225141015820465E-2</c:v>
                </c:pt>
                <c:pt idx="6898">
                  <c:v>5.0222470187084409E-2</c:v>
                </c:pt>
                <c:pt idx="6899">
                  <c:v>4.6267806807297987E-2</c:v>
                </c:pt>
                <c:pt idx="6900">
                  <c:v>4.4421935454895513E-2</c:v>
                </c:pt>
                <c:pt idx="6901">
                  <c:v>4.3269004697695325E-2</c:v>
                </c:pt>
                <c:pt idx="6902">
                  <c:v>4.2242957742811123E-2</c:v>
                </c:pt>
                <c:pt idx="6903">
                  <c:v>4.409193147789247E-2</c:v>
                </c:pt>
                <c:pt idx="6904">
                  <c:v>4.5037150322000105E-2</c:v>
                </c:pt>
                <c:pt idx="6905">
                  <c:v>4.625939328520387E-2</c:v>
                </c:pt>
                <c:pt idx="6906">
                  <c:v>4.8191528297566955E-2</c:v>
                </c:pt>
                <c:pt idx="6907">
                  <c:v>4.9276497469449024E-2</c:v>
                </c:pt>
                <c:pt idx="6908">
                  <c:v>4.9912535807881353E-2</c:v>
                </c:pt>
                <c:pt idx="6909">
                  <c:v>5.0705526074612414E-2</c:v>
                </c:pt>
                <c:pt idx="6910">
                  <c:v>4.9552862237359628E-2</c:v>
                </c:pt>
                <c:pt idx="6911">
                  <c:v>4.9551713659167516E-2</c:v>
                </c:pt>
                <c:pt idx="6912">
                  <c:v>4.9142739040479333E-2</c:v>
                </c:pt>
                <c:pt idx="6913">
                  <c:v>4.7528637726560984E-2</c:v>
                </c:pt>
                <c:pt idx="6914">
                  <c:v>4.7021527421708433E-2</c:v>
                </c:pt>
                <c:pt idx="6915">
                  <c:v>4.8784762558470959E-2</c:v>
                </c:pt>
                <c:pt idx="6916">
                  <c:v>4.8500887670578967E-2</c:v>
                </c:pt>
                <c:pt idx="6917">
                  <c:v>4.8282631466864782E-2</c:v>
                </c:pt>
                <c:pt idx="6918">
                  <c:v>4.7139659297471527E-2</c:v>
                </c:pt>
                <c:pt idx="6919">
                  <c:v>4.813653185307714E-2</c:v>
                </c:pt>
                <c:pt idx="6920">
                  <c:v>4.8627943266095687E-2</c:v>
                </c:pt>
                <c:pt idx="6921">
                  <c:v>4.9174226981725924E-2</c:v>
                </c:pt>
                <c:pt idx="6922">
                  <c:v>4.6563074951941709E-2</c:v>
                </c:pt>
                <c:pt idx="6923">
                  <c:v>4.4117804876859498E-2</c:v>
                </c:pt>
                <c:pt idx="6924">
                  <c:v>4.3022561755874017E-2</c:v>
                </c:pt>
                <c:pt idx="6925">
                  <c:v>4.0480336830946748E-2</c:v>
                </c:pt>
                <c:pt idx="6926">
                  <c:v>3.9691368384729725E-2</c:v>
                </c:pt>
                <c:pt idx="6927">
                  <c:v>4.1179393627468766E-2</c:v>
                </c:pt>
                <c:pt idx="6928">
                  <c:v>4.345178070420859E-2</c:v>
                </c:pt>
                <c:pt idx="6929">
                  <c:v>4.4621621753914584E-2</c:v>
                </c:pt>
                <c:pt idx="6930">
                  <c:v>4.6104223485112977E-2</c:v>
                </c:pt>
                <c:pt idx="6931">
                  <c:v>4.5938062651523774E-2</c:v>
                </c:pt>
                <c:pt idx="6932">
                  <c:v>4.6624401981393684E-2</c:v>
                </c:pt>
                <c:pt idx="6933">
                  <c:v>4.7341238977564107E-2</c:v>
                </c:pt>
                <c:pt idx="6934">
                  <c:v>4.7339515079935633E-2</c:v>
                </c:pt>
                <c:pt idx="6935">
                  <c:v>4.6452956907027027E-2</c:v>
                </c:pt>
                <c:pt idx="6936">
                  <c:v>4.6324408666934866E-2</c:v>
                </c:pt>
                <c:pt idx="6937">
                  <c:v>4.6319404285719193E-2</c:v>
                </c:pt>
                <c:pt idx="6938">
                  <c:v>4.7678535741077395E-2</c:v>
                </c:pt>
                <c:pt idx="6939">
                  <c:v>4.7446638623402593E-2</c:v>
                </c:pt>
                <c:pt idx="6940">
                  <c:v>4.7451876763368775E-2</c:v>
                </c:pt>
                <c:pt idx="6941">
                  <c:v>4.6056066423464395E-2</c:v>
                </c:pt>
                <c:pt idx="6942">
                  <c:v>4.6072988365694297E-2</c:v>
                </c:pt>
                <c:pt idx="6943">
                  <c:v>4.5728344714869695E-2</c:v>
                </c:pt>
                <c:pt idx="6944">
                  <c:v>4.6150593864561863E-2</c:v>
                </c:pt>
                <c:pt idx="6945">
                  <c:v>4.6002478906464764E-2</c:v>
                </c:pt>
                <c:pt idx="6946">
                  <c:v>4.4647947755634292E-2</c:v>
                </c:pt>
                <c:pt idx="6947">
                  <c:v>4.4276430936903817E-2</c:v>
                </c:pt>
                <c:pt idx="6948">
                  <c:v>4.2749073770201325E-2</c:v>
                </c:pt>
                <c:pt idx="6949">
                  <c:v>4.3457130469806864E-2</c:v>
                </c:pt>
                <c:pt idx="6950">
                  <c:v>4.4675677450210734E-2</c:v>
                </c:pt>
                <c:pt idx="6951">
                  <c:v>4.6129694238479388E-2</c:v>
                </c:pt>
                <c:pt idx="6952">
                  <c:v>4.6429862966968355E-2</c:v>
                </c:pt>
                <c:pt idx="6953">
                  <c:v>4.7049873663818881E-2</c:v>
                </c:pt>
                <c:pt idx="6954">
                  <c:v>4.7046501492998723E-2</c:v>
                </c:pt>
                <c:pt idx="6955">
                  <c:v>4.7425591059581988E-2</c:v>
                </c:pt>
                <c:pt idx="6956">
                  <c:v>4.7577505345552946E-2</c:v>
                </c:pt>
                <c:pt idx="6957">
                  <c:v>4.7678446791715685E-2</c:v>
                </c:pt>
                <c:pt idx="6958">
                  <c:v>4.9512150076125139E-2</c:v>
                </c:pt>
                <c:pt idx="6959">
                  <c:v>5.3901088832518734E-2</c:v>
                </c:pt>
                <c:pt idx="6960">
                  <c:v>6.5986342105987167E-2</c:v>
                </c:pt>
                <c:pt idx="6961">
                  <c:v>8.0379094483976357E-2</c:v>
                </c:pt>
                <c:pt idx="6962">
                  <c:v>0.11056927187395629</c:v>
                </c:pt>
                <c:pt idx="6963">
                  <c:v>0.14384613963647852</c:v>
                </c:pt>
                <c:pt idx="6964">
                  <c:v>0.18008439016755143</c:v>
                </c:pt>
                <c:pt idx="6965">
                  <c:v>0.24028600274020928</c:v>
                </c:pt>
                <c:pt idx="6966">
                  <c:v>0.26254561735467263</c:v>
                </c:pt>
                <c:pt idx="6967">
                  <c:v>0.24289544066454541</c:v>
                </c:pt>
                <c:pt idx="6968">
                  <c:v>0.21785955603086574</c:v>
                </c:pt>
                <c:pt idx="6969">
                  <c:v>0.19896274354635396</c:v>
                </c:pt>
                <c:pt idx="6970">
                  <c:v>0.18944715036382762</c:v>
                </c:pt>
                <c:pt idx="6971">
                  <c:v>0.17713432367533474</c:v>
                </c:pt>
                <c:pt idx="6972">
                  <c:v>0.16591859736523157</c:v>
                </c:pt>
                <c:pt idx="6973">
                  <c:v>0.16115941746233337</c:v>
                </c:pt>
                <c:pt idx="6974">
                  <c:v>0.15563023893676459</c:v>
                </c:pt>
                <c:pt idx="6975">
                  <c:v>0.14935107901128397</c:v>
                </c:pt>
                <c:pt idx="6976">
                  <c:v>0.14781546820204841</c:v>
                </c:pt>
                <c:pt idx="6977">
                  <c:v>0.14144791054596351</c:v>
                </c:pt>
                <c:pt idx="6978">
                  <c:v>0.14027095380348206</c:v>
                </c:pt>
                <c:pt idx="6979">
                  <c:v>0.14023981166862343</c:v>
                </c:pt>
                <c:pt idx="6980">
                  <c:v>0.13610431000552523</c:v>
                </c:pt>
                <c:pt idx="6981">
                  <c:v>0.13335890290260538</c:v>
                </c:pt>
                <c:pt idx="6982">
                  <c:v>0.13264708759338034</c:v>
                </c:pt>
                <c:pt idx="6983">
                  <c:v>0.13236118098271693</c:v>
                </c:pt>
                <c:pt idx="6984">
                  <c:v>0.1300298989907657</c:v>
                </c:pt>
                <c:pt idx="6985">
                  <c:v>0.12939153948272991</c:v>
                </c:pt>
                <c:pt idx="6986">
                  <c:v>0.12736298745053901</c:v>
                </c:pt>
                <c:pt idx="6987">
                  <c:v>0.12622409221215711</c:v>
                </c:pt>
                <c:pt idx="6988">
                  <c:v>0.12788009144162721</c:v>
                </c:pt>
                <c:pt idx="6989">
                  <c:v>0.12511785399968267</c:v>
                </c:pt>
                <c:pt idx="6990">
                  <c:v>0.12207121464758179</c:v>
                </c:pt>
                <c:pt idx="6991">
                  <c:v>0.12136541890608223</c:v>
                </c:pt>
                <c:pt idx="6992">
                  <c:v>0.11984705282790048</c:v>
                </c:pt>
                <c:pt idx="6993">
                  <c:v>0.11704012552153968</c:v>
                </c:pt>
                <c:pt idx="6994">
                  <c:v>0.11484073776161033</c:v>
                </c:pt>
                <c:pt idx="6995">
                  <c:v>0.11292820062668137</c:v>
                </c:pt>
                <c:pt idx="6996">
                  <c:v>0.11142420760966225</c:v>
                </c:pt>
                <c:pt idx="6997">
                  <c:v>0.10804247051879602</c:v>
                </c:pt>
                <c:pt idx="6998">
                  <c:v>0.10602882704762266</c:v>
                </c:pt>
                <c:pt idx="6999">
                  <c:v>0.10551765571812764</c:v>
                </c:pt>
                <c:pt idx="7000">
                  <c:v>0.10891426479334482</c:v>
                </c:pt>
                <c:pt idx="7001">
                  <c:v>0.10930149393065856</c:v>
                </c:pt>
                <c:pt idx="7002">
                  <c:v>0.1095331210145533</c:v>
                </c:pt>
                <c:pt idx="7003">
                  <c:v>0.10905678317794001</c:v>
                </c:pt>
                <c:pt idx="7004">
                  <c:v>0.11003059538941952</c:v>
                </c:pt>
                <c:pt idx="7005">
                  <c:v>0.10703282512779225</c:v>
                </c:pt>
                <c:pt idx="7006">
                  <c:v>0.10704539605226999</c:v>
                </c:pt>
                <c:pt idx="7007">
                  <c:v>0.10603897793845039</c:v>
                </c:pt>
                <c:pt idx="7008">
                  <c:v>0.10622455994441994</c:v>
                </c:pt>
                <c:pt idx="7009">
                  <c:v>0.10589080931918456</c:v>
                </c:pt>
                <c:pt idx="7010">
                  <c:v>0.10857864079136252</c:v>
                </c:pt>
                <c:pt idx="7011">
                  <c:v>0.11017326028432496</c:v>
                </c:pt>
                <c:pt idx="7012">
                  <c:v>0.10973840736522429</c:v>
                </c:pt>
                <c:pt idx="7013">
                  <c:v>0.10723112636889683</c:v>
                </c:pt>
                <c:pt idx="7014">
                  <c:v>0.10747760260597182</c:v>
                </c:pt>
                <c:pt idx="7015">
                  <c:v>0.10602851219072447</c:v>
                </c:pt>
                <c:pt idx="7016">
                  <c:v>0.10439358826661972</c:v>
                </c:pt>
                <c:pt idx="7017">
                  <c:v>0.10236496488592962</c:v>
                </c:pt>
                <c:pt idx="7018">
                  <c:v>9.9362757640359484E-2</c:v>
                </c:pt>
                <c:pt idx="7019">
                  <c:v>9.4696578319675831E-2</c:v>
                </c:pt>
                <c:pt idx="7020">
                  <c:v>9.1332055571216264E-2</c:v>
                </c:pt>
                <c:pt idx="7021">
                  <c:v>8.8859720735522951E-2</c:v>
                </c:pt>
                <c:pt idx="7022">
                  <c:v>8.9966587077048327E-2</c:v>
                </c:pt>
                <c:pt idx="7023">
                  <c:v>8.9434862696514766E-2</c:v>
                </c:pt>
                <c:pt idx="7024">
                  <c:v>9.0842184094218029E-2</c:v>
                </c:pt>
                <c:pt idx="7025">
                  <c:v>9.1241940650627046E-2</c:v>
                </c:pt>
                <c:pt idx="7026">
                  <c:v>9.014484652297397E-2</c:v>
                </c:pt>
                <c:pt idx="7027">
                  <c:v>9.1599855352566872E-2</c:v>
                </c:pt>
                <c:pt idx="7028">
                  <c:v>9.0369518963243523E-2</c:v>
                </c:pt>
                <c:pt idx="7029">
                  <c:v>8.9288014652109893E-2</c:v>
                </c:pt>
                <c:pt idx="7030">
                  <c:v>8.7969389722506355E-2</c:v>
                </c:pt>
                <c:pt idx="7031">
                  <c:v>8.7497293346522703E-2</c:v>
                </c:pt>
                <c:pt idx="7032">
                  <c:v>8.6690084127992798E-2</c:v>
                </c:pt>
                <c:pt idx="7033">
                  <c:v>8.788299540316595E-2</c:v>
                </c:pt>
                <c:pt idx="7034">
                  <c:v>8.7584087014717399E-2</c:v>
                </c:pt>
                <c:pt idx="7035">
                  <c:v>8.6759073303241091E-2</c:v>
                </c:pt>
                <c:pt idx="7036">
                  <c:v>8.6027823397195058E-2</c:v>
                </c:pt>
                <c:pt idx="7037">
                  <c:v>8.4009999770301394E-2</c:v>
                </c:pt>
                <c:pt idx="7038">
                  <c:v>8.2780087403280481E-2</c:v>
                </c:pt>
                <c:pt idx="7039">
                  <c:v>8.3443991807562692E-2</c:v>
                </c:pt>
                <c:pt idx="7040">
                  <c:v>8.3674192956208537E-2</c:v>
                </c:pt>
                <c:pt idx="7041">
                  <c:v>8.2536464364170475E-2</c:v>
                </c:pt>
                <c:pt idx="7042">
                  <c:v>7.9726071001570753E-2</c:v>
                </c:pt>
                <c:pt idx="7043">
                  <c:v>7.6330659429958064E-2</c:v>
                </c:pt>
                <c:pt idx="7044">
                  <c:v>7.2818086504950794E-2</c:v>
                </c:pt>
                <c:pt idx="7045">
                  <c:v>7.3060162748454768E-2</c:v>
                </c:pt>
                <c:pt idx="7046">
                  <c:v>7.2499687100847213E-2</c:v>
                </c:pt>
                <c:pt idx="7047">
                  <c:v>7.1596924193698813E-2</c:v>
                </c:pt>
                <c:pt idx="7048">
                  <c:v>7.4440038993481894E-2</c:v>
                </c:pt>
                <c:pt idx="7049">
                  <c:v>7.6800320779221942E-2</c:v>
                </c:pt>
                <c:pt idx="7050">
                  <c:v>7.7450739626989284E-2</c:v>
                </c:pt>
                <c:pt idx="7051">
                  <c:v>7.742191228635964E-2</c:v>
                </c:pt>
                <c:pt idx="7052">
                  <c:v>7.8097626708266366E-2</c:v>
                </c:pt>
                <c:pt idx="7053">
                  <c:v>7.6222846362000857E-2</c:v>
                </c:pt>
                <c:pt idx="7054">
                  <c:v>7.6611891335954488E-2</c:v>
                </c:pt>
                <c:pt idx="7055">
                  <c:v>7.7314159655897413E-2</c:v>
                </c:pt>
                <c:pt idx="7056">
                  <c:v>7.6372289280780284E-2</c:v>
                </c:pt>
                <c:pt idx="7057">
                  <c:v>7.5592756593275731E-2</c:v>
                </c:pt>
                <c:pt idx="7058">
                  <c:v>7.4755054604337234E-2</c:v>
                </c:pt>
                <c:pt idx="7059">
                  <c:v>7.4822107768221582E-2</c:v>
                </c:pt>
                <c:pt idx="7060">
                  <c:v>7.262859476423672E-2</c:v>
                </c:pt>
                <c:pt idx="7061">
                  <c:v>7.167984414513022E-2</c:v>
                </c:pt>
                <c:pt idx="7062">
                  <c:v>7.1523373906046822E-2</c:v>
                </c:pt>
                <c:pt idx="7063">
                  <c:v>7.2468886919856132E-2</c:v>
                </c:pt>
                <c:pt idx="7064">
                  <c:v>7.3492347144135439E-2</c:v>
                </c:pt>
                <c:pt idx="7065">
                  <c:v>7.3234000977020403E-2</c:v>
                </c:pt>
                <c:pt idx="7066">
                  <c:v>6.9155703092738594E-2</c:v>
                </c:pt>
                <c:pt idx="7067">
                  <c:v>6.6428328922665911E-2</c:v>
                </c:pt>
                <c:pt idx="7068">
                  <c:v>6.3845385235202751E-2</c:v>
                </c:pt>
                <c:pt idx="7069">
                  <c:v>6.1716106746907022E-2</c:v>
                </c:pt>
                <c:pt idx="7070">
                  <c:v>6.1229413404789677E-2</c:v>
                </c:pt>
                <c:pt idx="7071">
                  <c:v>6.1028635875316914E-2</c:v>
                </c:pt>
                <c:pt idx="7072">
                  <c:v>6.4758862356020394E-2</c:v>
                </c:pt>
                <c:pt idx="7073">
                  <c:v>6.6618192946658938E-2</c:v>
                </c:pt>
                <c:pt idx="7074">
                  <c:v>6.743415788605818E-2</c:v>
                </c:pt>
                <c:pt idx="7075">
                  <c:v>6.8600834489757359E-2</c:v>
                </c:pt>
                <c:pt idx="7076">
                  <c:v>6.8528548270248152E-2</c:v>
                </c:pt>
                <c:pt idx="7077">
                  <c:v>6.8453446197090873E-2</c:v>
                </c:pt>
                <c:pt idx="7078">
                  <c:v>6.9229601493550438E-2</c:v>
                </c:pt>
                <c:pt idx="7079">
                  <c:v>6.8140629595742089E-2</c:v>
                </c:pt>
                <c:pt idx="7080">
                  <c:v>6.8460747479833536E-2</c:v>
                </c:pt>
                <c:pt idx="7081">
                  <c:v>6.8573144827731733E-2</c:v>
                </c:pt>
                <c:pt idx="7082">
                  <c:v>6.8480498239081894E-2</c:v>
                </c:pt>
                <c:pt idx="7083">
                  <c:v>6.9275827729528491E-2</c:v>
                </c:pt>
                <c:pt idx="7084">
                  <c:v>6.954852544676618E-2</c:v>
                </c:pt>
                <c:pt idx="7085">
                  <c:v>7.1239856774875834E-2</c:v>
                </c:pt>
                <c:pt idx="7086">
                  <c:v>7.3233671167362693E-2</c:v>
                </c:pt>
                <c:pt idx="7087">
                  <c:v>7.4663097194711633E-2</c:v>
                </c:pt>
                <c:pt idx="7088">
                  <c:v>7.388044362421968E-2</c:v>
                </c:pt>
                <c:pt idx="7089">
                  <c:v>7.3686274919356365E-2</c:v>
                </c:pt>
                <c:pt idx="7090">
                  <c:v>7.0798623561004137E-2</c:v>
                </c:pt>
                <c:pt idx="7091">
                  <c:v>6.6318302248713892E-2</c:v>
                </c:pt>
                <c:pt idx="7092">
                  <c:v>6.2928847687304751E-2</c:v>
                </c:pt>
                <c:pt idx="7093">
                  <c:v>6.0406104258416068E-2</c:v>
                </c:pt>
                <c:pt idx="7094">
                  <c:v>6.043571174293242E-2</c:v>
                </c:pt>
                <c:pt idx="7095">
                  <c:v>5.9688351914775714E-2</c:v>
                </c:pt>
                <c:pt idx="7096">
                  <c:v>6.1887019233303114E-2</c:v>
                </c:pt>
                <c:pt idx="7097">
                  <c:v>6.2152529368383884E-2</c:v>
                </c:pt>
                <c:pt idx="7098">
                  <c:v>6.1596179710118312E-2</c:v>
                </c:pt>
                <c:pt idx="7099">
                  <c:v>6.1317019389261734E-2</c:v>
                </c:pt>
                <c:pt idx="7100">
                  <c:v>5.9954119840245373E-2</c:v>
                </c:pt>
                <c:pt idx="7101">
                  <c:v>6.0237032512735982E-2</c:v>
                </c:pt>
                <c:pt idx="7102">
                  <c:v>5.9508232913487599E-2</c:v>
                </c:pt>
                <c:pt idx="7103">
                  <c:v>6.0243951922163405E-2</c:v>
                </c:pt>
                <c:pt idx="7104">
                  <c:v>5.8943243256466792E-2</c:v>
                </c:pt>
                <c:pt idx="7105">
                  <c:v>6.0331837438797033E-2</c:v>
                </c:pt>
                <c:pt idx="7106">
                  <c:v>6.0280227968499994E-2</c:v>
                </c:pt>
                <c:pt idx="7107">
                  <c:v>5.8481979053699312E-2</c:v>
                </c:pt>
                <c:pt idx="7108">
                  <c:v>5.696122632974903E-2</c:v>
                </c:pt>
                <c:pt idx="7109">
                  <c:v>5.8544225538775106E-2</c:v>
                </c:pt>
                <c:pt idx="7110">
                  <c:v>6.0189095998551184E-2</c:v>
                </c:pt>
                <c:pt idx="7111">
                  <c:v>5.9006351303108592E-2</c:v>
                </c:pt>
                <c:pt idx="7112">
                  <c:v>5.894100829365824E-2</c:v>
                </c:pt>
                <c:pt idx="7113">
                  <c:v>5.8694231283650332E-2</c:v>
                </c:pt>
                <c:pt idx="7114">
                  <c:v>5.6744280707991174E-2</c:v>
                </c:pt>
                <c:pt idx="7115">
                  <c:v>5.4652426739229515E-2</c:v>
                </c:pt>
                <c:pt idx="7116">
                  <c:v>5.2001382400419488E-2</c:v>
                </c:pt>
                <c:pt idx="7117">
                  <c:v>5.1245690607894266E-2</c:v>
                </c:pt>
                <c:pt idx="7118">
                  <c:v>5.3071560689013815E-2</c:v>
                </c:pt>
                <c:pt idx="7119">
                  <c:v>5.1854430961928134E-2</c:v>
                </c:pt>
                <c:pt idx="7120">
                  <c:v>5.2223680473779559E-2</c:v>
                </c:pt>
                <c:pt idx="7121">
                  <c:v>5.4282199548363823E-2</c:v>
                </c:pt>
                <c:pt idx="7122">
                  <c:v>5.5237432919363914E-2</c:v>
                </c:pt>
                <c:pt idx="7123">
                  <c:v>5.6385651206923751E-2</c:v>
                </c:pt>
                <c:pt idx="7124">
                  <c:v>5.5449691257797404E-2</c:v>
                </c:pt>
                <c:pt idx="7125">
                  <c:v>5.6634254881514003E-2</c:v>
                </c:pt>
                <c:pt idx="7126">
                  <c:v>5.6703355178163085E-2</c:v>
                </c:pt>
                <c:pt idx="7127">
                  <c:v>5.6149800215045065E-2</c:v>
                </c:pt>
                <c:pt idx="7128">
                  <c:v>5.4956114368136598E-2</c:v>
                </c:pt>
                <c:pt idx="7129">
                  <c:v>5.5819999713351102E-2</c:v>
                </c:pt>
                <c:pt idx="7130">
                  <c:v>5.8016543148732932E-2</c:v>
                </c:pt>
                <c:pt idx="7131">
                  <c:v>5.8155519597861867E-2</c:v>
                </c:pt>
                <c:pt idx="7132">
                  <c:v>5.8265082521603798E-2</c:v>
                </c:pt>
                <c:pt idx="7133">
                  <c:v>5.7968640488925104E-2</c:v>
                </c:pt>
                <c:pt idx="7134">
                  <c:v>5.711577300367917E-2</c:v>
                </c:pt>
                <c:pt idx="7135">
                  <c:v>5.737909392874261E-2</c:v>
                </c:pt>
                <c:pt idx="7136">
                  <c:v>5.721650712531233E-2</c:v>
                </c:pt>
                <c:pt idx="7137">
                  <c:v>5.655312806865774E-2</c:v>
                </c:pt>
                <c:pt idx="7138">
                  <c:v>5.4150108384881185E-2</c:v>
                </c:pt>
                <c:pt idx="7139">
                  <c:v>5.0297197381401433E-2</c:v>
                </c:pt>
                <c:pt idx="7140">
                  <c:v>4.8439808996416693E-2</c:v>
                </c:pt>
                <c:pt idx="7141">
                  <c:v>4.8391843224528483E-2</c:v>
                </c:pt>
                <c:pt idx="7142">
                  <c:v>4.7506045294016093E-2</c:v>
                </c:pt>
                <c:pt idx="7143">
                  <c:v>4.8628586684412806E-2</c:v>
                </c:pt>
                <c:pt idx="7144">
                  <c:v>5.0587989891834495E-2</c:v>
                </c:pt>
                <c:pt idx="7145">
                  <c:v>5.1584959026871019E-2</c:v>
                </c:pt>
                <c:pt idx="7146">
                  <c:v>5.3209398498366367E-2</c:v>
                </c:pt>
                <c:pt idx="7147">
                  <c:v>5.4050634478741498E-2</c:v>
                </c:pt>
                <c:pt idx="7148">
                  <c:v>5.4004352291706872E-2</c:v>
                </c:pt>
                <c:pt idx="7149">
                  <c:v>5.3216102527629976E-2</c:v>
                </c:pt>
                <c:pt idx="7150">
                  <c:v>5.2609509354963453E-2</c:v>
                </c:pt>
                <c:pt idx="7151">
                  <c:v>5.3206065666319781E-2</c:v>
                </c:pt>
                <c:pt idx="7152">
                  <c:v>5.4437293054295503E-2</c:v>
                </c:pt>
                <c:pt idx="7153">
                  <c:v>5.4796362091664538E-2</c:v>
                </c:pt>
                <c:pt idx="7154">
                  <c:v>5.3277480992489905E-2</c:v>
                </c:pt>
                <c:pt idx="7155">
                  <c:v>5.2571943980697852E-2</c:v>
                </c:pt>
                <c:pt idx="7156">
                  <c:v>5.1656409644587772E-2</c:v>
                </c:pt>
                <c:pt idx="7157">
                  <c:v>5.2432466685313511E-2</c:v>
                </c:pt>
                <c:pt idx="7158">
                  <c:v>5.2815153206248112E-2</c:v>
                </c:pt>
                <c:pt idx="7159">
                  <c:v>5.1607638824074882E-2</c:v>
                </c:pt>
                <c:pt idx="7160">
                  <c:v>5.1533808009818195E-2</c:v>
                </c:pt>
                <c:pt idx="7161">
                  <c:v>5.1556107914231486E-2</c:v>
                </c:pt>
                <c:pt idx="7162">
                  <c:v>5.6820523857759833E-2</c:v>
                </c:pt>
                <c:pt idx="7163">
                  <c:v>6.9280839337845512E-2</c:v>
                </c:pt>
                <c:pt idx="7164">
                  <c:v>8.6989748945067807E-2</c:v>
                </c:pt>
                <c:pt idx="7165">
                  <c:v>9.5383519276667314E-2</c:v>
                </c:pt>
                <c:pt idx="7166">
                  <c:v>9.9195759751001047E-2</c:v>
                </c:pt>
                <c:pt idx="7167">
                  <c:v>0.10590873148814572</c:v>
                </c:pt>
                <c:pt idx="7168">
                  <c:v>0.10386593435009402</c:v>
                </c:pt>
                <c:pt idx="7169">
                  <c:v>9.4356192725560992E-2</c:v>
                </c:pt>
                <c:pt idx="7170">
                  <c:v>8.5082088396606206E-2</c:v>
                </c:pt>
                <c:pt idx="7171">
                  <c:v>7.7857891283284186E-2</c:v>
                </c:pt>
                <c:pt idx="7172">
                  <c:v>7.345704350810929E-2</c:v>
                </c:pt>
                <c:pt idx="7173">
                  <c:v>7.1176804148884068E-2</c:v>
                </c:pt>
                <c:pt idx="7174">
                  <c:v>6.8383313998187339E-2</c:v>
                </c:pt>
                <c:pt idx="7175">
                  <c:v>6.5923576445890392E-2</c:v>
                </c:pt>
                <c:pt idx="7176">
                  <c:v>6.5154386200261621E-2</c:v>
                </c:pt>
                <c:pt idx="7177">
                  <c:v>6.4015533447864023E-2</c:v>
                </c:pt>
                <c:pt idx="7178">
                  <c:v>6.2637072002256419E-2</c:v>
                </c:pt>
                <c:pt idx="7179">
                  <c:v>6.1481946530097052E-2</c:v>
                </c:pt>
                <c:pt idx="7180">
                  <c:v>6.1346033727418418E-2</c:v>
                </c:pt>
                <c:pt idx="7181">
                  <c:v>6.1328578615759667E-2</c:v>
                </c:pt>
                <c:pt idx="7182">
                  <c:v>6.0389436586880722E-2</c:v>
                </c:pt>
                <c:pt idx="7183">
                  <c:v>6.0341215295337015E-2</c:v>
                </c:pt>
                <c:pt idx="7184">
                  <c:v>6.0010571657536906E-2</c:v>
                </c:pt>
                <c:pt idx="7185">
                  <c:v>5.9650657067010733E-2</c:v>
                </c:pt>
                <c:pt idx="7186">
                  <c:v>5.8856140053966423E-2</c:v>
                </c:pt>
                <c:pt idx="7187">
                  <c:v>5.40135369343984E-2</c:v>
                </c:pt>
                <c:pt idx="7188">
                  <c:v>5.1833347215786002E-2</c:v>
                </c:pt>
                <c:pt idx="7189">
                  <c:v>5.2708562795590844E-2</c:v>
                </c:pt>
                <c:pt idx="7190">
                  <c:v>5.0455954979803833E-2</c:v>
                </c:pt>
                <c:pt idx="7191">
                  <c:v>4.9518960219703298E-2</c:v>
                </c:pt>
                <c:pt idx="7192">
                  <c:v>5.1701165705768645E-2</c:v>
                </c:pt>
                <c:pt idx="7193">
                  <c:v>5.3520198626867729E-2</c:v>
                </c:pt>
                <c:pt idx="7194">
                  <c:v>5.4831889937132831E-2</c:v>
                </c:pt>
                <c:pt idx="7195">
                  <c:v>5.4224461755472499E-2</c:v>
                </c:pt>
                <c:pt idx="7196">
                  <c:v>5.6020907540374781E-2</c:v>
                </c:pt>
                <c:pt idx="7197">
                  <c:v>5.456604044568588E-2</c:v>
                </c:pt>
                <c:pt idx="7198">
                  <c:v>5.2884787288373432E-2</c:v>
                </c:pt>
                <c:pt idx="7199">
                  <c:v>5.1967665153458832E-2</c:v>
                </c:pt>
                <c:pt idx="7200">
                  <c:v>5.1873886245804871E-2</c:v>
                </c:pt>
                <c:pt idx="7201">
                  <c:v>5.1753076572650353E-2</c:v>
                </c:pt>
                <c:pt idx="7202">
                  <c:v>5.1496948387376722E-2</c:v>
                </c:pt>
                <c:pt idx="7203">
                  <c:v>5.1501156512756746E-2</c:v>
                </c:pt>
                <c:pt idx="7204">
                  <c:v>5.1531099833032522E-2</c:v>
                </c:pt>
                <c:pt idx="7205">
                  <c:v>5.0178668020363415E-2</c:v>
                </c:pt>
                <c:pt idx="7206">
                  <c:v>5.0195197875462109E-2</c:v>
                </c:pt>
                <c:pt idx="7207">
                  <c:v>5.1615978183437286E-2</c:v>
                </c:pt>
                <c:pt idx="7208">
                  <c:v>5.1364565582448701E-2</c:v>
                </c:pt>
                <c:pt idx="7209">
                  <c:v>5.2410167626005477E-2</c:v>
                </c:pt>
                <c:pt idx="7210">
                  <c:v>4.7502992458817478E-2</c:v>
                </c:pt>
                <c:pt idx="7211">
                  <c:v>4.4214900716890174E-2</c:v>
                </c:pt>
                <c:pt idx="7212">
                  <c:v>4.3010594896120906E-2</c:v>
                </c:pt>
                <c:pt idx="7213">
                  <c:v>4.1202911806517833E-2</c:v>
                </c:pt>
                <c:pt idx="7214">
                  <c:v>4.2187021107901505E-2</c:v>
                </c:pt>
                <c:pt idx="7215">
                  <c:v>4.2905380126842092E-2</c:v>
                </c:pt>
                <c:pt idx="7216">
                  <c:v>4.4735010031759413E-2</c:v>
                </c:pt>
                <c:pt idx="7217">
                  <c:v>4.5588541188481782E-2</c:v>
                </c:pt>
                <c:pt idx="7218">
                  <c:v>4.6094687218315514E-2</c:v>
                </c:pt>
                <c:pt idx="7219">
                  <c:v>4.6734454856885231E-2</c:v>
                </c:pt>
                <c:pt idx="7220">
                  <c:v>4.620035038322895E-2</c:v>
                </c:pt>
                <c:pt idx="7221">
                  <c:v>4.7017529182713451E-2</c:v>
                </c:pt>
                <c:pt idx="7222">
                  <c:v>4.7862799096084457E-2</c:v>
                </c:pt>
                <c:pt idx="7223">
                  <c:v>4.7265318433723336E-2</c:v>
                </c:pt>
                <c:pt idx="7224">
                  <c:v>4.712808624760649E-2</c:v>
                </c:pt>
                <c:pt idx="7225">
                  <c:v>4.7211289834679822E-2</c:v>
                </c:pt>
                <c:pt idx="7226">
                  <c:v>4.7314438760830524E-2</c:v>
                </c:pt>
                <c:pt idx="7227">
                  <c:v>4.6946268758073985E-2</c:v>
                </c:pt>
                <c:pt idx="7228">
                  <c:v>4.6448883185161875E-2</c:v>
                </c:pt>
                <c:pt idx="7229">
                  <c:v>4.7294196866905724E-2</c:v>
                </c:pt>
                <c:pt idx="7230">
                  <c:v>4.6412455614195172E-2</c:v>
                </c:pt>
                <c:pt idx="7231">
                  <c:v>4.6862235988237591E-2</c:v>
                </c:pt>
                <c:pt idx="7232">
                  <c:v>4.7759414259041184E-2</c:v>
                </c:pt>
                <c:pt idx="7233">
                  <c:v>4.8189615129691526E-2</c:v>
                </c:pt>
                <c:pt idx="7234">
                  <c:v>4.4465640823366723E-2</c:v>
                </c:pt>
                <c:pt idx="7235">
                  <c:v>4.1819159210488267E-2</c:v>
                </c:pt>
                <c:pt idx="7236">
                  <c:v>3.9880402992467492E-2</c:v>
                </c:pt>
                <c:pt idx="7237">
                  <c:v>3.934819111186235E-2</c:v>
                </c:pt>
                <c:pt idx="7238">
                  <c:v>3.8675509694918474E-2</c:v>
                </c:pt>
                <c:pt idx="7239">
                  <c:v>3.9561800503470856E-2</c:v>
                </c:pt>
                <c:pt idx="7240">
                  <c:v>4.0581581898791824E-2</c:v>
                </c:pt>
                <c:pt idx="7241">
                  <c:v>4.2043987105150921E-2</c:v>
                </c:pt>
                <c:pt idx="7242">
                  <c:v>4.2632574654837427E-2</c:v>
                </c:pt>
                <c:pt idx="7243">
                  <c:v>4.3268990337287414E-2</c:v>
                </c:pt>
                <c:pt idx="7244">
                  <c:v>4.3121046617578276E-2</c:v>
                </c:pt>
                <c:pt idx="7245">
                  <c:v>4.4099422045389594E-2</c:v>
                </c:pt>
                <c:pt idx="7246">
                  <c:v>4.5089771230838918E-2</c:v>
                </c:pt>
                <c:pt idx="7247">
                  <c:v>4.4411325825326961E-2</c:v>
                </c:pt>
                <c:pt idx="7248">
                  <c:v>4.3600951343007954E-2</c:v>
                </c:pt>
                <c:pt idx="7249">
                  <c:v>4.3817799432882006E-2</c:v>
                </c:pt>
                <c:pt idx="7250">
                  <c:v>4.3883139619833582E-2</c:v>
                </c:pt>
                <c:pt idx="7251">
                  <c:v>4.3339873892917311E-2</c:v>
                </c:pt>
                <c:pt idx="7252">
                  <c:v>4.4221359562491756E-2</c:v>
                </c:pt>
                <c:pt idx="7253">
                  <c:v>4.3533313544908324E-2</c:v>
                </c:pt>
                <c:pt idx="7254">
                  <c:v>4.3968813895653214E-2</c:v>
                </c:pt>
                <c:pt idx="7255">
                  <c:v>4.4160675652507024E-2</c:v>
                </c:pt>
                <c:pt idx="7256">
                  <c:v>4.4123268741816414E-2</c:v>
                </c:pt>
                <c:pt idx="7257">
                  <c:v>4.432747498222888E-2</c:v>
                </c:pt>
                <c:pt idx="7258">
                  <c:v>4.2862953701888924E-2</c:v>
                </c:pt>
                <c:pt idx="7259">
                  <c:v>3.9631792655973871E-2</c:v>
                </c:pt>
                <c:pt idx="7260">
                  <c:v>3.8465537336023051E-2</c:v>
                </c:pt>
                <c:pt idx="7261">
                  <c:v>3.7549291716408396E-2</c:v>
                </c:pt>
                <c:pt idx="7262">
                  <c:v>3.7409619790167194E-2</c:v>
                </c:pt>
                <c:pt idx="7263">
                  <c:v>3.8638878439694692E-2</c:v>
                </c:pt>
                <c:pt idx="7264">
                  <c:v>4.0841299241393333E-2</c:v>
                </c:pt>
                <c:pt idx="7265">
                  <c:v>4.1273735445101427E-2</c:v>
                </c:pt>
                <c:pt idx="7266">
                  <c:v>4.1588417429075028E-2</c:v>
                </c:pt>
                <c:pt idx="7267">
                  <c:v>4.2046847952846515E-2</c:v>
                </c:pt>
                <c:pt idx="7268">
                  <c:v>4.3110847453156714E-2</c:v>
                </c:pt>
                <c:pt idx="7269">
                  <c:v>4.195361814645597E-2</c:v>
                </c:pt>
                <c:pt idx="7270">
                  <c:v>4.2123696453602401E-2</c:v>
                </c:pt>
                <c:pt idx="7271">
                  <c:v>4.2053119350310024E-2</c:v>
                </c:pt>
                <c:pt idx="7272">
                  <c:v>4.2185636984812522E-2</c:v>
                </c:pt>
                <c:pt idx="7273">
                  <c:v>4.1668645472342766E-2</c:v>
                </c:pt>
                <c:pt idx="7274">
                  <c:v>4.0415240381319877E-2</c:v>
                </c:pt>
                <c:pt idx="7275">
                  <c:v>4.0480361074666536E-2</c:v>
                </c:pt>
                <c:pt idx="7276">
                  <c:v>4.0520556459813936E-2</c:v>
                </c:pt>
                <c:pt idx="7277">
                  <c:v>4.0681643579659699E-2</c:v>
                </c:pt>
                <c:pt idx="7278">
                  <c:v>4.0418216056865422E-2</c:v>
                </c:pt>
                <c:pt idx="7279">
                  <c:v>4.1324068522982767E-2</c:v>
                </c:pt>
                <c:pt idx="7280">
                  <c:v>4.1657793580705905E-2</c:v>
                </c:pt>
                <c:pt idx="7281">
                  <c:v>4.1929404874815612E-2</c:v>
                </c:pt>
                <c:pt idx="7282">
                  <c:v>4.1216208020459555E-2</c:v>
                </c:pt>
                <c:pt idx="7283">
                  <c:v>3.7456466138245409E-2</c:v>
                </c:pt>
                <c:pt idx="7284">
                  <c:v>3.5787306212931594E-2</c:v>
                </c:pt>
                <c:pt idx="7285">
                  <c:v>3.5724047460500896E-2</c:v>
                </c:pt>
                <c:pt idx="7286">
                  <c:v>3.5751511285816592E-2</c:v>
                </c:pt>
                <c:pt idx="7287">
                  <c:v>3.6761626583124672E-2</c:v>
                </c:pt>
                <c:pt idx="7288">
                  <c:v>3.8496550201193698E-2</c:v>
                </c:pt>
                <c:pt idx="7289">
                  <c:v>3.9921347866825309E-2</c:v>
                </c:pt>
                <c:pt idx="7290">
                  <c:v>4.0671103595226687E-2</c:v>
                </c:pt>
                <c:pt idx="7291">
                  <c:v>4.1641847242724676E-2</c:v>
                </c:pt>
                <c:pt idx="7292">
                  <c:v>4.1651956033489056E-2</c:v>
                </c:pt>
                <c:pt idx="7293">
                  <c:v>4.1162968718696812E-2</c:v>
                </c:pt>
                <c:pt idx="7294">
                  <c:v>4.192280209232805E-2</c:v>
                </c:pt>
                <c:pt idx="7295">
                  <c:v>4.102002363234783E-2</c:v>
                </c:pt>
                <c:pt idx="7296">
                  <c:v>4.0941332108478466E-2</c:v>
                </c:pt>
                <c:pt idx="7297">
                  <c:v>4.0503230078565884E-2</c:v>
                </c:pt>
                <c:pt idx="7298">
                  <c:v>3.9811184139157352E-2</c:v>
                </c:pt>
                <c:pt idx="7299">
                  <c:v>3.9960147415403699E-2</c:v>
                </c:pt>
                <c:pt idx="7300">
                  <c:v>3.9561386047764643E-2</c:v>
                </c:pt>
                <c:pt idx="7301">
                  <c:v>3.9528564286702768E-2</c:v>
                </c:pt>
                <c:pt idx="7302">
                  <c:v>3.9620666972768753E-2</c:v>
                </c:pt>
                <c:pt idx="7303">
                  <c:v>4.0203724475825882E-2</c:v>
                </c:pt>
                <c:pt idx="7304">
                  <c:v>4.0314723894906437E-2</c:v>
                </c:pt>
                <c:pt idx="7305">
                  <c:v>4.0276116561790247E-2</c:v>
                </c:pt>
                <c:pt idx="7306">
                  <c:v>3.9771963860829776E-2</c:v>
                </c:pt>
                <c:pt idx="7307">
                  <c:v>3.5885317625851412E-2</c:v>
                </c:pt>
                <c:pt idx="7308">
                  <c:v>3.5623857014740815E-2</c:v>
                </c:pt>
                <c:pt idx="7309">
                  <c:v>3.4368761939324775E-2</c:v>
                </c:pt>
                <c:pt idx="7310">
                  <c:v>3.5252893034967592E-2</c:v>
                </c:pt>
                <c:pt idx="7311">
                  <c:v>3.6660426259270594E-2</c:v>
                </c:pt>
                <c:pt idx="7312">
                  <c:v>3.739674560564251E-2</c:v>
                </c:pt>
                <c:pt idx="7313">
                  <c:v>3.7612547559071653E-2</c:v>
                </c:pt>
                <c:pt idx="7314">
                  <c:v>3.8724912673010856E-2</c:v>
                </c:pt>
                <c:pt idx="7315">
                  <c:v>3.9920004233272126E-2</c:v>
                </c:pt>
                <c:pt idx="7316">
                  <c:v>3.895713049964504E-2</c:v>
                </c:pt>
                <c:pt idx="7317">
                  <c:v>3.8974176692375011E-2</c:v>
                </c:pt>
                <c:pt idx="7318">
                  <c:v>3.9772184100573392E-2</c:v>
                </c:pt>
                <c:pt idx="7319">
                  <c:v>4.0032110041574233E-2</c:v>
                </c:pt>
                <c:pt idx="7320">
                  <c:v>4.067868071357654E-2</c:v>
                </c:pt>
                <c:pt idx="7321">
                  <c:v>3.9294973843653699E-2</c:v>
                </c:pt>
                <c:pt idx="7322">
                  <c:v>3.9142609114313456E-2</c:v>
                </c:pt>
                <c:pt idx="7323">
                  <c:v>3.8591071896663581E-2</c:v>
                </c:pt>
                <c:pt idx="7324">
                  <c:v>3.8891348344816216E-2</c:v>
                </c:pt>
                <c:pt idx="7325">
                  <c:v>3.8426185559848565E-2</c:v>
                </c:pt>
                <c:pt idx="7326">
                  <c:v>3.7686968549327654E-2</c:v>
                </c:pt>
                <c:pt idx="7327">
                  <c:v>3.7804691528060097E-2</c:v>
                </c:pt>
                <c:pt idx="7328">
                  <c:v>3.7413774439591242E-2</c:v>
                </c:pt>
                <c:pt idx="7329">
                  <c:v>3.7220195689634306E-2</c:v>
                </c:pt>
                <c:pt idx="7330">
                  <c:v>3.6677956942321371E-2</c:v>
                </c:pt>
                <c:pt idx="7331">
                  <c:v>3.4055515462656186E-2</c:v>
                </c:pt>
                <c:pt idx="7332">
                  <c:v>3.2717745733531936E-2</c:v>
                </c:pt>
                <c:pt idx="7333">
                  <c:v>3.1858396108934636E-2</c:v>
                </c:pt>
                <c:pt idx="7334">
                  <c:v>3.1057867102855234E-2</c:v>
                </c:pt>
                <c:pt idx="7335">
                  <c:v>3.3721276357750699E-2</c:v>
                </c:pt>
                <c:pt idx="7336">
                  <c:v>3.5602505017528811E-2</c:v>
                </c:pt>
                <c:pt idx="7337">
                  <c:v>3.6049479458419117E-2</c:v>
                </c:pt>
                <c:pt idx="7338">
                  <c:v>3.6666563146703621E-2</c:v>
                </c:pt>
                <c:pt idx="7339">
                  <c:v>3.6775085575565039E-2</c:v>
                </c:pt>
                <c:pt idx="7340">
                  <c:v>3.6816876256504212E-2</c:v>
                </c:pt>
                <c:pt idx="7341">
                  <c:v>3.6823820528880627E-2</c:v>
                </c:pt>
                <c:pt idx="7342">
                  <c:v>3.6469692965794352E-2</c:v>
                </c:pt>
                <c:pt idx="7343">
                  <c:v>3.7711370233697791E-2</c:v>
                </c:pt>
                <c:pt idx="7344">
                  <c:v>3.7805003338868486E-2</c:v>
                </c:pt>
                <c:pt idx="7345">
                  <c:v>3.7344095263238758E-2</c:v>
                </c:pt>
                <c:pt idx="7346">
                  <c:v>3.7578756677278356E-2</c:v>
                </c:pt>
                <c:pt idx="7347">
                  <c:v>3.7680837820878478E-2</c:v>
                </c:pt>
                <c:pt idx="7348">
                  <c:v>3.8007618941174402E-2</c:v>
                </c:pt>
                <c:pt idx="7349">
                  <c:v>3.7903480749665742E-2</c:v>
                </c:pt>
                <c:pt idx="7350">
                  <c:v>3.8321333839926509E-2</c:v>
                </c:pt>
                <c:pt idx="7351">
                  <c:v>3.8516721927911599E-2</c:v>
                </c:pt>
                <c:pt idx="7352">
                  <c:v>3.7508814257392976E-2</c:v>
                </c:pt>
                <c:pt idx="7353">
                  <c:v>3.7002297111160661E-2</c:v>
                </c:pt>
                <c:pt idx="7354">
                  <c:v>3.6608576017305459E-2</c:v>
                </c:pt>
                <c:pt idx="7355">
                  <c:v>3.5341258023190401E-2</c:v>
                </c:pt>
                <c:pt idx="7356">
                  <c:v>3.3527640042591511E-2</c:v>
                </c:pt>
                <c:pt idx="7357">
                  <c:v>3.3269590420646991E-2</c:v>
                </c:pt>
                <c:pt idx="7358">
                  <c:v>3.3333701578869807E-2</c:v>
                </c:pt>
                <c:pt idx="7359">
                  <c:v>3.3504135812551884E-2</c:v>
                </c:pt>
                <c:pt idx="7360">
                  <c:v>3.4871035966048201E-2</c:v>
                </c:pt>
                <c:pt idx="7361">
                  <c:v>3.5681989853496382E-2</c:v>
                </c:pt>
                <c:pt idx="7362">
                  <c:v>3.6407410438635011E-2</c:v>
                </c:pt>
                <c:pt idx="7363">
                  <c:v>3.6909141971166896E-2</c:v>
                </c:pt>
                <c:pt idx="7364">
                  <c:v>3.6595675329439602E-2</c:v>
                </c:pt>
                <c:pt idx="7365">
                  <c:v>3.654329189730831E-2</c:v>
                </c:pt>
                <c:pt idx="7366">
                  <c:v>3.6577685762426412E-2</c:v>
                </c:pt>
                <c:pt idx="7367">
                  <c:v>3.6230968453414197E-2</c:v>
                </c:pt>
                <c:pt idx="7368">
                  <c:v>3.6291138090113799E-2</c:v>
                </c:pt>
                <c:pt idx="7369">
                  <c:v>3.6796443033777222E-2</c:v>
                </c:pt>
                <c:pt idx="7370">
                  <c:v>3.7096051151100942E-2</c:v>
                </c:pt>
                <c:pt idx="7371">
                  <c:v>3.8633128652381596E-2</c:v>
                </c:pt>
                <c:pt idx="7372">
                  <c:v>4.0101868992227396E-2</c:v>
                </c:pt>
                <c:pt idx="7373">
                  <c:v>4.0285433094471863E-2</c:v>
                </c:pt>
                <c:pt idx="7374">
                  <c:v>4.0428167821486574E-2</c:v>
                </c:pt>
                <c:pt idx="7375">
                  <c:v>4.1521942786617569E-2</c:v>
                </c:pt>
                <c:pt idx="7376">
                  <c:v>4.7289631845342864E-2</c:v>
                </c:pt>
                <c:pt idx="7377">
                  <c:v>4.8476671185924192E-2</c:v>
                </c:pt>
                <c:pt idx="7378">
                  <c:v>4.8887953884118984E-2</c:v>
                </c:pt>
                <c:pt idx="7379">
                  <c:v>4.509258355320693E-2</c:v>
                </c:pt>
                <c:pt idx="7380">
                  <c:v>4.0729109727991319E-2</c:v>
                </c:pt>
                <c:pt idx="7381">
                  <c:v>4.0339635067093912E-2</c:v>
                </c:pt>
                <c:pt idx="7382">
                  <c:v>3.8378138200253355E-2</c:v>
                </c:pt>
                <c:pt idx="7383">
                  <c:v>3.8152403614635004E-2</c:v>
                </c:pt>
                <c:pt idx="7384">
                  <c:v>3.8910243232419095E-2</c:v>
                </c:pt>
                <c:pt idx="7385">
                  <c:v>3.7781076861250616E-2</c:v>
                </c:pt>
                <c:pt idx="7386">
                  <c:v>3.8494619967033752E-2</c:v>
                </c:pt>
                <c:pt idx="7387">
                  <c:v>3.9575692398788505E-2</c:v>
                </c:pt>
                <c:pt idx="7388">
                  <c:v>3.9664831492872941E-2</c:v>
                </c:pt>
                <c:pt idx="7389">
                  <c:v>4.1234550682898358E-2</c:v>
                </c:pt>
                <c:pt idx="7390">
                  <c:v>4.3815682182079443E-2</c:v>
                </c:pt>
                <c:pt idx="7391">
                  <c:v>4.6891747137821134E-2</c:v>
                </c:pt>
                <c:pt idx="7392">
                  <c:v>4.892241873164753E-2</c:v>
                </c:pt>
                <c:pt idx="7393">
                  <c:v>4.9850322173616894E-2</c:v>
                </c:pt>
                <c:pt idx="7394">
                  <c:v>4.9920448107859755E-2</c:v>
                </c:pt>
                <c:pt idx="7395">
                  <c:v>4.7452854505441296E-2</c:v>
                </c:pt>
                <c:pt idx="7396">
                  <c:v>5.4484628254495966E-2</c:v>
                </c:pt>
                <c:pt idx="7397">
                  <c:v>6.1916302469199755E-2</c:v>
                </c:pt>
                <c:pt idx="7398">
                  <c:v>8.6318184971083331E-2</c:v>
                </c:pt>
                <c:pt idx="7399">
                  <c:v>0.18101082095013574</c:v>
                </c:pt>
                <c:pt idx="7400">
                  <c:v>0.4121310692198179</c:v>
                </c:pt>
                <c:pt idx="7401">
                  <c:v>0.53801557928654753</c:v>
                </c:pt>
                <c:pt idx="7402">
                  <c:v>0.45814646667182241</c:v>
                </c:pt>
                <c:pt idx="7403">
                  <c:v>0.37165227308910842</c:v>
                </c:pt>
                <c:pt idx="7404">
                  <c:v>0.35796939947336398</c:v>
                </c:pt>
                <c:pt idx="7405">
                  <c:v>0.39028657765503694</c:v>
                </c:pt>
                <c:pt idx="7406">
                  <c:v>0.3960017663342757</c:v>
                </c:pt>
                <c:pt idx="7407">
                  <c:v>0.36830685741599883</c:v>
                </c:pt>
                <c:pt idx="7408">
                  <c:v>0.33709737513690108</c:v>
                </c:pt>
                <c:pt idx="7409">
                  <c:v>0.31807726560276744</c:v>
                </c:pt>
                <c:pt idx="7410">
                  <c:v>0.30031320592475763</c:v>
                </c:pt>
                <c:pt idx="7411">
                  <c:v>0.28886522581419538</c:v>
                </c:pt>
                <c:pt idx="7412">
                  <c:v>0.27690471312964909</c:v>
                </c:pt>
                <c:pt idx="7413">
                  <c:v>0.26440034550907232</c:v>
                </c:pt>
                <c:pt idx="7414">
                  <c:v>0.25992729265363834</c:v>
                </c:pt>
                <c:pt idx="7415">
                  <c:v>0.25118826782610598</c:v>
                </c:pt>
                <c:pt idx="7416">
                  <c:v>0.24140150463750371</c:v>
                </c:pt>
                <c:pt idx="7417">
                  <c:v>0.23276858414725082</c:v>
                </c:pt>
                <c:pt idx="7418">
                  <c:v>0.22813960476324968</c:v>
                </c:pt>
                <c:pt idx="7419">
                  <c:v>0.22021482306580389</c:v>
                </c:pt>
                <c:pt idx="7420">
                  <c:v>0.21272850042516794</c:v>
                </c:pt>
                <c:pt idx="7421">
                  <c:v>0.20597400989461095</c:v>
                </c:pt>
                <c:pt idx="7422">
                  <c:v>0.20093262471987738</c:v>
                </c:pt>
                <c:pt idx="7423">
                  <c:v>0.19556224194131441</c:v>
                </c:pt>
                <c:pt idx="7424">
                  <c:v>0.192814373620287</c:v>
                </c:pt>
                <c:pt idx="7425">
                  <c:v>0.18835021538851238</c:v>
                </c:pt>
                <c:pt idx="7426">
                  <c:v>0.18276416137980844</c:v>
                </c:pt>
                <c:pt idx="7427">
                  <c:v>0.1784689541164097</c:v>
                </c:pt>
                <c:pt idx="7428">
                  <c:v>0.17518897184341359</c:v>
                </c:pt>
                <c:pt idx="7429">
                  <c:v>0.1717826254856602</c:v>
                </c:pt>
                <c:pt idx="7430">
                  <c:v>0.16932801953142487</c:v>
                </c:pt>
                <c:pt idx="7431">
                  <c:v>0.16393343574435745</c:v>
                </c:pt>
                <c:pt idx="7432">
                  <c:v>0.16121135975406944</c:v>
                </c:pt>
                <c:pt idx="7433">
                  <c:v>0.15783917907624462</c:v>
                </c:pt>
                <c:pt idx="7434">
                  <c:v>0.15728175076867223</c:v>
                </c:pt>
                <c:pt idx="7435">
                  <c:v>0.15479756272632564</c:v>
                </c:pt>
                <c:pt idx="7436">
                  <c:v>0.1535713560436909</c:v>
                </c:pt>
                <c:pt idx="7437">
                  <c:v>0.14789041353903554</c:v>
                </c:pt>
                <c:pt idx="7438">
                  <c:v>0.14734281282374564</c:v>
                </c:pt>
                <c:pt idx="7439">
                  <c:v>0.14606030964098043</c:v>
                </c:pt>
                <c:pt idx="7440">
                  <c:v>0.14255860182427341</c:v>
                </c:pt>
                <c:pt idx="7441">
                  <c:v>0.14169154875484985</c:v>
                </c:pt>
                <c:pt idx="7442">
                  <c:v>0.14256983036192197</c:v>
                </c:pt>
                <c:pt idx="7443">
                  <c:v>0.1388152513386974</c:v>
                </c:pt>
                <c:pt idx="7444">
                  <c:v>0.13826384226249536</c:v>
                </c:pt>
                <c:pt idx="7445">
                  <c:v>0.13403831866277394</c:v>
                </c:pt>
                <c:pt idx="7446">
                  <c:v>0.12899347549442897</c:v>
                </c:pt>
                <c:pt idx="7447">
                  <c:v>0.13106595540547444</c:v>
                </c:pt>
                <c:pt idx="7448">
                  <c:v>0.13206798783947424</c:v>
                </c:pt>
                <c:pt idx="7449">
                  <c:v>0.13545902039107371</c:v>
                </c:pt>
                <c:pt idx="7450">
                  <c:v>0.13678068463408161</c:v>
                </c:pt>
                <c:pt idx="7451">
                  <c:v>0.13636885319487044</c:v>
                </c:pt>
                <c:pt idx="7452">
                  <c:v>0.13372921357736609</c:v>
                </c:pt>
                <c:pt idx="7453">
                  <c:v>0.12927378082264271</c:v>
                </c:pt>
                <c:pt idx="7454">
                  <c:v>0.12873088975578761</c:v>
                </c:pt>
                <c:pt idx="7455">
                  <c:v>0.12580076354845918</c:v>
                </c:pt>
                <c:pt idx="7456">
                  <c:v>0.12358650273246409</c:v>
                </c:pt>
                <c:pt idx="7457">
                  <c:v>0.12165008136299289</c:v>
                </c:pt>
                <c:pt idx="7458">
                  <c:v>0.12192995854473718</c:v>
                </c:pt>
                <c:pt idx="7459">
                  <c:v>0.11956326363054899</c:v>
                </c:pt>
                <c:pt idx="7460">
                  <c:v>0.12171668432209978</c:v>
                </c:pt>
                <c:pt idx="7461">
                  <c:v>0.11962243762208716</c:v>
                </c:pt>
                <c:pt idx="7462">
                  <c:v>0.12171955477513038</c:v>
                </c:pt>
                <c:pt idx="7463">
                  <c:v>0.12295134696281312</c:v>
                </c:pt>
                <c:pt idx="7464">
                  <c:v>0.1224583148028117</c:v>
                </c:pt>
                <c:pt idx="7465">
                  <c:v>0.11920006080845878</c:v>
                </c:pt>
                <c:pt idx="7466">
                  <c:v>0.11580836311801519</c:v>
                </c:pt>
                <c:pt idx="7467">
                  <c:v>0.11416882196588859</c:v>
                </c:pt>
                <c:pt idx="7468">
                  <c:v>0.11289723618740011</c:v>
                </c:pt>
                <c:pt idx="7469">
                  <c:v>0.11015079348636544</c:v>
                </c:pt>
                <c:pt idx="7470">
                  <c:v>0.10876887766717849</c:v>
                </c:pt>
                <c:pt idx="7471">
                  <c:v>0.10792542957115477</c:v>
                </c:pt>
                <c:pt idx="7472">
                  <c:v>0.10591051164571939</c:v>
                </c:pt>
                <c:pt idx="7473">
                  <c:v>0.10597359430858452</c:v>
                </c:pt>
                <c:pt idx="7474">
                  <c:v>0.10374616855995616</c:v>
                </c:pt>
                <c:pt idx="7475">
                  <c:v>0.10439392849301272</c:v>
                </c:pt>
                <c:pt idx="7476">
                  <c:v>0.10258618520619862</c:v>
                </c:pt>
                <c:pt idx="7477">
                  <c:v>0.10263043797513073</c:v>
                </c:pt>
                <c:pt idx="7478">
                  <c:v>0.1032493322508827</c:v>
                </c:pt>
                <c:pt idx="7479">
                  <c:v>0.1017665889535129</c:v>
                </c:pt>
                <c:pt idx="7480">
                  <c:v>0.10198644560019574</c:v>
                </c:pt>
                <c:pt idx="7481">
                  <c:v>0.10455907960495545</c:v>
                </c:pt>
                <c:pt idx="7482">
                  <c:v>0.10330579889761193</c:v>
                </c:pt>
                <c:pt idx="7483">
                  <c:v>0.10314284392012572</c:v>
                </c:pt>
                <c:pt idx="7484">
                  <c:v>0.10239851093050589</c:v>
                </c:pt>
                <c:pt idx="7485">
                  <c:v>9.963123065051277E-2</c:v>
                </c:pt>
                <c:pt idx="7486">
                  <c:v>9.8014371557315724E-2</c:v>
                </c:pt>
                <c:pt idx="7487">
                  <c:v>9.8223752483710347E-2</c:v>
                </c:pt>
                <c:pt idx="7488">
                  <c:v>9.5874062941788629E-2</c:v>
                </c:pt>
                <c:pt idx="7489">
                  <c:v>9.5359783983876026E-2</c:v>
                </c:pt>
                <c:pt idx="7490">
                  <c:v>9.3602902504071189E-2</c:v>
                </c:pt>
                <c:pt idx="7491">
                  <c:v>9.3111411200957811E-2</c:v>
                </c:pt>
                <c:pt idx="7492">
                  <c:v>9.2661200121535586E-2</c:v>
                </c:pt>
                <c:pt idx="7493">
                  <c:v>9.204986235625022E-2</c:v>
                </c:pt>
                <c:pt idx="7494">
                  <c:v>9.2589075485699265E-2</c:v>
                </c:pt>
                <c:pt idx="7495">
                  <c:v>9.3329179296583048E-2</c:v>
                </c:pt>
                <c:pt idx="7496">
                  <c:v>9.1055296745696984E-2</c:v>
                </c:pt>
                <c:pt idx="7497">
                  <c:v>9.0083503131361084E-2</c:v>
                </c:pt>
                <c:pt idx="7498">
                  <c:v>8.7836084658801189E-2</c:v>
                </c:pt>
                <c:pt idx="7499">
                  <c:v>8.7910101937292345E-2</c:v>
                </c:pt>
                <c:pt idx="7500">
                  <c:v>8.1991242961261743E-2</c:v>
                </c:pt>
                <c:pt idx="7501">
                  <c:v>8.1620278842251967E-2</c:v>
                </c:pt>
                <c:pt idx="7502">
                  <c:v>8.2057892737365731E-2</c:v>
                </c:pt>
                <c:pt idx="7503">
                  <c:v>8.2694573598492693E-2</c:v>
                </c:pt>
                <c:pt idx="7504">
                  <c:v>8.5298666107856566E-2</c:v>
                </c:pt>
                <c:pt idx="7505">
                  <c:v>8.5047947669275523E-2</c:v>
                </c:pt>
                <c:pt idx="7506">
                  <c:v>8.4921679715544526E-2</c:v>
                </c:pt>
                <c:pt idx="7507">
                  <c:v>8.6445180428257884E-2</c:v>
                </c:pt>
                <c:pt idx="7508">
                  <c:v>8.6684152875889556E-2</c:v>
                </c:pt>
                <c:pt idx="7509">
                  <c:v>8.6689594719757693E-2</c:v>
                </c:pt>
                <c:pt idx="7510">
                  <c:v>8.4593609106713527E-2</c:v>
                </c:pt>
                <c:pt idx="7511">
                  <c:v>8.7363104997665614E-2</c:v>
                </c:pt>
                <c:pt idx="7512">
                  <c:v>8.5060348400879962E-2</c:v>
                </c:pt>
                <c:pt idx="7513">
                  <c:v>8.3381294061426137E-2</c:v>
                </c:pt>
                <c:pt idx="7514">
                  <c:v>8.1935370153927267E-2</c:v>
                </c:pt>
                <c:pt idx="7515">
                  <c:v>8.1938975852135998E-2</c:v>
                </c:pt>
                <c:pt idx="7516">
                  <c:v>8.2122648290182246E-2</c:v>
                </c:pt>
                <c:pt idx="7517">
                  <c:v>8.1500506369523065E-2</c:v>
                </c:pt>
                <c:pt idx="7518">
                  <c:v>8.2265587721878142E-2</c:v>
                </c:pt>
                <c:pt idx="7519">
                  <c:v>8.0276987279076867E-2</c:v>
                </c:pt>
                <c:pt idx="7520">
                  <c:v>8.1370367869231255E-2</c:v>
                </c:pt>
                <c:pt idx="7521">
                  <c:v>8.0915894849617628E-2</c:v>
                </c:pt>
                <c:pt idx="7522">
                  <c:v>7.8965370979565949E-2</c:v>
                </c:pt>
                <c:pt idx="7523">
                  <c:v>7.6228424429086991E-2</c:v>
                </c:pt>
                <c:pt idx="7524">
                  <c:v>7.3025520046044401E-2</c:v>
                </c:pt>
                <c:pt idx="7525">
                  <c:v>7.3983433911096352E-2</c:v>
                </c:pt>
                <c:pt idx="7526">
                  <c:v>7.3970098943644813E-2</c:v>
                </c:pt>
                <c:pt idx="7527">
                  <c:v>7.7243199912684801E-2</c:v>
                </c:pt>
                <c:pt idx="7528">
                  <c:v>7.5364013602383137E-2</c:v>
                </c:pt>
                <c:pt idx="7529">
                  <c:v>7.6686820764307315E-2</c:v>
                </c:pt>
                <c:pt idx="7530">
                  <c:v>7.8150592152247803E-2</c:v>
                </c:pt>
                <c:pt idx="7531">
                  <c:v>7.7686901239164413E-2</c:v>
                </c:pt>
                <c:pt idx="7532">
                  <c:v>7.6391189597572379E-2</c:v>
                </c:pt>
                <c:pt idx="7533">
                  <c:v>7.6205235375551489E-2</c:v>
                </c:pt>
                <c:pt idx="7534">
                  <c:v>7.4607282946705281E-2</c:v>
                </c:pt>
                <c:pt idx="7535">
                  <c:v>7.4499984506675984E-2</c:v>
                </c:pt>
                <c:pt idx="7536">
                  <c:v>7.6018504904911979E-2</c:v>
                </c:pt>
                <c:pt idx="7537">
                  <c:v>7.5062553164801912E-2</c:v>
                </c:pt>
                <c:pt idx="7538">
                  <c:v>7.4589471644636751E-2</c:v>
                </c:pt>
                <c:pt idx="7539">
                  <c:v>7.44725734596971E-2</c:v>
                </c:pt>
                <c:pt idx="7540">
                  <c:v>7.3239103509821643E-2</c:v>
                </c:pt>
                <c:pt idx="7541">
                  <c:v>7.3315034905267917E-2</c:v>
                </c:pt>
                <c:pt idx="7542">
                  <c:v>7.1569667710880469E-2</c:v>
                </c:pt>
                <c:pt idx="7543">
                  <c:v>7.0849911808160082E-2</c:v>
                </c:pt>
                <c:pt idx="7544">
                  <c:v>7.110726386235984E-2</c:v>
                </c:pt>
                <c:pt idx="7545">
                  <c:v>7.2188024733972511E-2</c:v>
                </c:pt>
                <c:pt idx="7546">
                  <c:v>7.1603652580045432E-2</c:v>
                </c:pt>
                <c:pt idx="7547">
                  <c:v>6.9102740088674799E-2</c:v>
                </c:pt>
                <c:pt idx="7548">
                  <c:v>6.6180114745998525E-2</c:v>
                </c:pt>
                <c:pt idx="7549">
                  <c:v>6.4898700003404433E-2</c:v>
                </c:pt>
                <c:pt idx="7550">
                  <c:v>6.5175313541366797E-2</c:v>
                </c:pt>
                <c:pt idx="7551">
                  <c:v>6.5365650787503393E-2</c:v>
                </c:pt>
                <c:pt idx="7552">
                  <c:v>6.6132926289174526E-2</c:v>
                </c:pt>
                <c:pt idx="7553">
                  <c:v>6.7902692143220894E-2</c:v>
                </c:pt>
                <c:pt idx="7554">
                  <c:v>6.8441132083618447E-2</c:v>
                </c:pt>
                <c:pt idx="7555">
                  <c:v>6.810070836059802E-2</c:v>
                </c:pt>
                <c:pt idx="7556">
                  <c:v>6.8789340498080775E-2</c:v>
                </c:pt>
                <c:pt idx="7557">
                  <c:v>6.812181872889661E-2</c:v>
                </c:pt>
                <c:pt idx="7558">
                  <c:v>6.8595572453816783E-2</c:v>
                </c:pt>
                <c:pt idx="7559">
                  <c:v>6.7315035783445804E-2</c:v>
                </c:pt>
                <c:pt idx="7560">
                  <c:v>6.7165488326482128E-2</c:v>
                </c:pt>
                <c:pt idx="7561">
                  <c:v>6.6981422691874806E-2</c:v>
                </c:pt>
                <c:pt idx="7562">
                  <c:v>6.541901471402993E-2</c:v>
                </c:pt>
                <c:pt idx="7563">
                  <c:v>6.6235648975611794E-2</c:v>
                </c:pt>
                <c:pt idx="7564">
                  <c:v>6.6212573942372413E-2</c:v>
                </c:pt>
                <c:pt idx="7565">
                  <c:v>6.5462783573686414E-2</c:v>
                </c:pt>
                <c:pt idx="7566">
                  <c:v>6.6541967303589258E-2</c:v>
                </c:pt>
                <c:pt idx="7567">
                  <c:v>6.4389771539526644E-2</c:v>
                </c:pt>
                <c:pt idx="7568">
                  <c:v>6.5540753915559219E-2</c:v>
                </c:pt>
                <c:pt idx="7569">
                  <c:v>6.6477184279463003E-2</c:v>
                </c:pt>
                <c:pt idx="7570">
                  <c:v>6.5120401955248819E-2</c:v>
                </c:pt>
                <c:pt idx="7571">
                  <c:v>6.3623384320474125E-2</c:v>
                </c:pt>
                <c:pt idx="7572">
                  <c:v>6.3239933305470522E-2</c:v>
                </c:pt>
                <c:pt idx="7573">
                  <c:v>6.2349140724712065E-2</c:v>
                </c:pt>
                <c:pt idx="7574">
                  <c:v>6.2896503835564083E-2</c:v>
                </c:pt>
                <c:pt idx="7575">
                  <c:v>6.3207020440998532E-2</c:v>
                </c:pt>
                <c:pt idx="7576">
                  <c:v>6.3641625892364898E-2</c:v>
                </c:pt>
                <c:pt idx="7577">
                  <c:v>6.5075979579544405E-2</c:v>
                </c:pt>
                <c:pt idx="7578">
                  <c:v>6.5159019072007773E-2</c:v>
                </c:pt>
                <c:pt idx="7579">
                  <c:v>6.5389421793188574E-2</c:v>
                </c:pt>
                <c:pt idx="7580">
                  <c:v>6.5544475295141014E-2</c:v>
                </c:pt>
                <c:pt idx="7581">
                  <c:v>6.645726503354446E-2</c:v>
                </c:pt>
                <c:pt idx="7582">
                  <c:v>6.6544646829205231E-2</c:v>
                </c:pt>
                <c:pt idx="7583">
                  <c:v>6.5475075693389756E-2</c:v>
                </c:pt>
                <c:pt idx="7584">
                  <c:v>6.5117402759240134E-2</c:v>
                </c:pt>
                <c:pt idx="7585">
                  <c:v>6.5012656007612052E-2</c:v>
                </c:pt>
                <c:pt idx="7586">
                  <c:v>6.4162602090523005E-2</c:v>
                </c:pt>
                <c:pt idx="7587">
                  <c:v>6.6306622169983523E-2</c:v>
                </c:pt>
                <c:pt idx="7588">
                  <c:v>6.8086031391631552E-2</c:v>
                </c:pt>
                <c:pt idx="7589">
                  <c:v>6.8182024848693026E-2</c:v>
                </c:pt>
                <c:pt idx="7590">
                  <c:v>6.7911262969320332E-2</c:v>
                </c:pt>
                <c:pt idx="7591">
                  <c:v>6.770245392031618E-2</c:v>
                </c:pt>
                <c:pt idx="7592">
                  <c:v>6.7685288335790197E-2</c:v>
                </c:pt>
                <c:pt idx="7593">
                  <c:v>6.5868610365305974E-2</c:v>
                </c:pt>
                <c:pt idx="7594">
                  <c:v>6.4354401596473904E-2</c:v>
                </c:pt>
                <c:pt idx="7595">
                  <c:v>6.2036398699411514E-2</c:v>
                </c:pt>
                <c:pt idx="7596">
                  <c:v>5.9417385704291843E-2</c:v>
                </c:pt>
                <c:pt idx="7597">
                  <c:v>5.8513394950075424E-2</c:v>
                </c:pt>
                <c:pt idx="7598">
                  <c:v>5.7932952096872464E-2</c:v>
                </c:pt>
                <c:pt idx="7599">
                  <c:v>6.1001110827594213E-2</c:v>
                </c:pt>
                <c:pt idx="7600">
                  <c:v>6.3313526218276933E-2</c:v>
                </c:pt>
                <c:pt idx="7601">
                  <c:v>6.3819761939650485E-2</c:v>
                </c:pt>
                <c:pt idx="7602">
                  <c:v>6.3651274986438883E-2</c:v>
                </c:pt>
                <c:pt idx="7603">
                  <c:v>6.3385174495829491E-2</c:v>
                </c:pt>
                <c:pt idx="7604">
                  <c:v>6.2532287044381171E-2</c:v>
                </c:pt>
                <c:pt idx="7605">
                  <c:v>6.1823954363119507E-2</c:v>
                </c:pt>
                <c:pt idx="7606">
                  <c:v>6.1891542463641987E-2</c:v>
                </c:pt>
                <c:pt idx="7607">
                  <c:v>6.0945983423865778E-2</c:v>
                </c:pt>
                <c:pt idx="7608">
                  <c:v>6.1626010555813723E-2</c:v>
                </c:pt>
                <c:pt idx="7609">
                  <c:v>6.1210476043112833E-2</c:v>
                </c:pt>
                <c:pt idx="7610">
                  <c:v>6.1067361845654734E-2</c:v>
                </c:pt>
                <c:pt idx="7611">
                  <c:v>6.0592008730013386E-2</c:v>
                </c:pt>
                <c:pt idx="7612">
                  <c:v>5.9186611843123245E-2</c:v>
                </c:pt>
                <c:pt idx="7613">
                  <c:v>5.8944059578564051E-2</c:v>
                </c:pt>
                <c:pt idx="7614">
                  <c:v>5.9078627666549414E-2</c:v>
                </c:pt>
                <c:pt idx="7615">
                  <c:v>5.8660917227957562E-2</c:v>
                </c:pt>
                <c:pt idx="7616">
                  <c:v>6.0475697368975102E-2</c:v>
                </c:pt>
                <c:pt idx="7617">
                  <c:v>5.9511124485988574E-2</c:v>
                </c:pt>
                <c:pt idx="7618">
                  <c:v>5.8957529016687826E-2</c:v>
                </c:pt>
                <c:pt idx="7619">
                  <c:v>5.7795087435720566E-2</c:v>
                </c:pt>
                <c:pt idx="7620">
                  <c:v>5.5868652528184862E-2</c:v>
                </c:pt>
                <c:pt idx="7621">
                  <c:v>5.3742391155419109E-2</c:v>
                </c:pt>
                <c:pt idx="7622">
                  <c:v>5.4280276174008324E-2</c:v>
                </c:pt>
                <c:pt idx="7623">
                  <c:v>5.5370339346823297E-2</c:v>
                </c:pt>
                <c:pt idx="7624">
                  <c:v>5.7040160164393651E-2</c:v>
                </c:pt>
                <c:pt idx="7625">
                  <c:v>5.8107398077146093E-2</c:v>
                </c:pt>
                <c:pt idx="7626">
                  <c:v>5.6675538295633626E-2</c:v>
                </c:pt>
                <c:pt idx="7627">
                  <c:v>5.7780298198567094E-2</c:v>
                </c:pt>
                <c:pt idx="7628">
                  <c:v>5.7919593614179886E-2</c:v>
                </c:pt>
                <c:pt idx="7629">
                  <c:v>5.8405500347560722E-2</c:v>
                </c:pt>
                <c:pt idx="7630">
                  <c:v>5.8665039905711404E-2</c:v>
                </c:pt>
                <c:pt idx="7631">
                  <c:v>5.7839232659591532E-2</c:v>
                </c:pt>
                <c:pt idx="7632">
                  <c:v>5.7245947263813567E-2</c:v>
                </c:pt>
                <c:pt idx="7633">
                  <c:v>5.7543273738581403E-2</c:v>
                </c:pt>
                <c:pt idx="7634">
                  <c:v>5.7654324374364865E-2</c:v>
                </c:pt>
                <c:pt idx="7635">
                  <c:v>5.6807774102673514E-2</c:v>
                </c:pt>
                <c:pt idx="7636">
                  <c:v>5.7491360997266934E-2</c:v>
                </c:pt>
                <c:pt idx="7637">
                  <c:v>5.7629878563891755E-2</c:v>
                </c:pt>
                <c:pt idx="7638">
                  <c:v>5.9340255098450791E-2</c:v>
                </c:pt>
                <c:pt idx="7639">
                  <c:v>5.9403736943696349E-2</c:v>
                </c:pt>
                <c:pt idx="7640">
                  <c:v>5.8880366221958885E-2</c:v>
                </c:pt>
                <c:pt idx="7641">
                  <c:v>5.6656242468199246E-2</c:v>
                </c:pt>
                <c:pt idx="7642">
                  <c:v>5.5315438962234523E-2</c:v>
                </c:pt>
                <c:pt idx="7643">
                  <c:v>5.5292253530021686E-2</c:v>
                </c:pt>
                <c:pt idx="7644">
                  <c:v>5.5210113683458219E-2</c:v>
                </c:pt>
                <c:pt idx="7645">
                  <c:v>5.5675375745256765E-2</c:v>
                </c:pt>
                <c:pt idx="7646">
                  <c:v>5.4002102583422515E-2</c:v>
                </c:pt>
                <c:pt idx="7647">
                  <c:v>5.4363919710886041E-2</c:v>
                </c:pt>
                <c:pt idx="7648">
                  <c:v>5.5114586110944414E-2</c:v>
                </c:pt>
                <c:pt idx="7649">
                  <c:v>5.6681194979803763E-2</c:v>
                </c:pt>
                <c:pt idx="7650">
                  <c:v>5.6865078680382757E-2</c:v>
                </c:pt>
                <c:pt idx="7651">
                  <c:v>5.7221398852339574E-2</c:v>
                </c:pt>
                <c:pt idx="7652">
                  <c:v>5.7510006823523703E-2</c:v>
                </c:pt>
                <c:pt idx="7653">
                  <c:v>5.7765585996790478E-2</c:v>
                </c:pt>
                <c:pt idx="7654">
                  <c:v>5.7259358437308769E-2</c:v>
                </c:pt>
                <c:pt idx="7655">
                  <c:v>5.6484580325789943E-2</c:v>
                </c:pt>
                <c:pt idx="7656">
                  <c:v>5.7277770072965875E-2</c:v>
                </c:pt>
                <c:pt idx="7657">
                  <c:v>5.7554881749253411E-2</c:v>
                </c:pt>
                <c:pt idx="7658">
                  <c:v>5.6743907202359729E-2</c:v>
                </c:pt>
                <c:pt idx="7659">
                  <c:v>5.6081999778834053E-2</c:v>
                </c:pt>
                <c:pt idx="7660">
                  <c:v>5.6439108990393456E-2</c:v>
                </c:pt>
                <c:pt idx="7661">
                  <c:v>5.6592162018281822E-2</c:v>
                </c:pt>
                <c:pt idx="7662">
                  <c:v>5.5971592273666007E-2</c:v>
                </c:pt>
                <c:pt idx="7663">
                  <c:v>5.6329424719208404E-2</c:v>
                </c:pt>
                <c:pt idx="7664">
                  <c:v>5.5977108070684345E-2</c:v>
                </c:pt>
                <c:pt idx="7665">
                  <c:v>5.4008021643690819E-2</c:v>
                </c:pt>
                <c:pt idx="7666">
                  <c:v>5.3800991796847122E-2</c:v>
                </c:pt>
                <c:pt idx="7667">
                  <c:v>5.29453199117043E-2</c:v>
                </c:pt>
                <c:pt idx="7668">
                  <c:v>5.0667605032089599E-2</c:v>
                </c:pt>
                <c:pt idx="7669">
                  <c:v>4.8232846877727081E-2</c:v>
                </c:pt>
                <c:pt idx="7670">
                  <c:v>4.8974649658902789E-2</c:v>
                </c:pt>
                <c:pt idx="7671">
                  <c:v>4.9532401030768586E-2</c:v>
                </c:pt>
                <c:pt idx="7672">
                  <c:v>5.0698977954316729E-2</c:v>
                </c:pt>
                <c:pt idx="7673">
                  <c:v>5.0744316533910733E-2</c:v>
                </c:pt>
                <c:pt idx="7674">
                  <c:v>5.1192307662586402E-2</c:v>
                </c:pt>
                <c:pt idx="7675">
                  <c:v>5.1720810407922035E-2</c:v>
                </c:pt>
                <c:pt idx="7676">
                  <c:v>5.1431359461419746E-2</c:v>
                </c:pt>
                <c:pt idx="7677">
                  <c:v>5.0478626195367304E-2</c:v>
                </c:pt>
                <c:pt idx="7678">
                  <c:v>4.9492047523088466E-2</c:v>
                </c:pt>
                <c:pt idx="7679">
                  <c:v>4.9136409525023392E-2</c:v>
                </c:pt>
                <c:pt idx="7680">
                  <c:v>5.016650780898485E-2</c:v>
                </c:pt>
                <c:pt idx="7681">
                  <c:v>5.0010580447627441E-2</c:v>
                </c:pt>
                <c:pt idx="7682">
                  <c:v>4.9326470890225814E-2</c:v>
                </c:pt>
                <c:pt idx="7683">
                  <c:v>4.9490549247920124E-2</c:v>
                </c:pt>
                <c:pt idx="7684">
                  <c:v>4.7722749601365987E-2</c:v>
                </c:pt>
                <c:pt idx="7685">
                  <c:v>4.9402151480369916E-2</c:v>
                </c:pt>
                <c:pt idx="7686">
                  <c:v>4.8808229629544092E-2</c:v>
                </c:pt>
                <c:pt idx="7687">
                  <c:v>4.8650638143731516E-2</c:v>
                </c:pt>
                <c:pt idx="7688">
                  <c:v>4.8708727842269144E-2</c:v>
                </c:pt>
                <c:pt idx="7689">
                  <c:v>4.9388353119107734E-2</c:v>
                </c:pt>
                <c:pt idx="7690">
                  <c:v>4.8636330330226844E-2</c:v>
                </c:pt>
                <c:pt idx="7691">
                  <c:v>4.5225517902509692E-2</c:v>
                </c:pt>
                <c:pt idx="7692">
                  <c:v>4.443696552734705E-2</c:v>
                </c:pt>
                <c:pt idx="7693">
                  <c:v>4.3752740438129413E-2</c:v>
                </c:pt>
                <c:pt idx="7694">
                  <c:v>4.4264521952635708E-2</c:v>
                </c:pt>
                <c:pt idx="7695">
                  <c:v>4.5928148826709946E-2</c:v>
                </c:pt>
                <c:pt idx="7696">
                  <c:v>4.8314022007659684E-2</c:v>
                </c:pt>
                <c:pt idx="7697">
                  <c:v>4.8848981161994542E-2</c:v>
                </c:pt>
                <c:pt idx="7698">
                  <c:v>4.8771478804496893E-2</c:v>
                </c:pt>
                <c:pt idx="7699">
                  <c:v>4.7781819197362727E-2</c:v>
                </c:pt>
                <c:pt idx="7700">
                  <c:v>4.8542645333718951E-2</c:v>
                </c:pt>
                <c:pt idx="7701">
                  <c:v>4.8398397227549114E-2</c:v>
                </c:pt>
                <c:pt idx="7702">
                  <c:v>4.7730773990763524E-2</c:v>
                </c:pt>
                <c:pt idx="7703">
                  <c:v>4.7432416384394424E-2</c:v>
                </c:pt>
                <c:pt idx="7704">
                  <c:v>4.6440905725733977E-2</c:v>
                </c:pt>
                <c:pt idx="7705">
                  <c:v>4.6336519090212733E-2</c:v>
                </c:pt>
                <c:pt idx="7706">
                  <c:v>4.6959118831965456E-2</c:v>
                </c:pt>
                <c:pt idx="7707">
                  <c:v>4.5970775946234839E-2</c:v>
                </c:pt>
                <c:pt idx="7708">
                  <c:v>4.6237781728029732E-2</c:v>
                </c:pt>
                <c:pt idx="7709">
                  <c:v>4.5630502306406882E-2</c:v>
                </c:pt>
                <c:pt idx="7710">
                  <c:v>4.4210128523864377E-2</c:v>
                </c:pt>
                <c:pt idx="7711">
                  <c:v>4.5045562281680745E-2</c:v>
                </c:pt>
                <c:pt idx="7712">
                  <c:v>4.5777333538674782E-2</c:v>
                </c:pt>
                <c:pt idx="7713">
                  <c:v>4.6704614232315526E-2</c:v>
                </c:pt>
                <c:pt idx="7714">
                  <c:v>4.4335619785302732E-2</c:v>
                </c:pt>
                <c:pt idx="7715">
                  <c:v>4.3251836229697777E-2</c:v>
                </c:pt>
                <c:pt idx="7716">
                  <c:v>4.2280084494641906E-2</c:v>
                </c:pt>
                <c:pt idx="7717">
                  <c:v>4.1571197044742762E-2</c:v>
                </c:pt>
                <c:pt idx="7718">
                  <c:v>4.1254944027190328E-2</c:v>
                </c:pt>
                <c:pt idx="7719">
                  <c:v>4.3290570412823894E-2</c:v>
                </c:pt>
                <c:pt idx="7720">
                  <c:v>4.3452096908432838E-2</c:v>
                </c:pt>
                <c:pt idx="7721">
                  <c:v>4.326872588668039E-2</c:v>
                </c:pt>
                <c:pt idx="7722">
                  <c:v>4.4220309908150825E-2</c:v>
                </c:pt>
                <c:pt idx="7723">
                  <c:v>4.4698762024377843E-2</c:v>
                </c:pt>
                <c:pt idx="7724">
                  <c:v>4.5434534648472913E-2</c:v>
                </c:pt>
                <c:pt idx="7725">
                  <c:v>4.553268715933162E-2</c:v>
                </c:pt>
                <c:pt idx="7726">
                  <c:v>4.5037802621467095E-2</c:v>
                </c:pt>
                <c:pt idx="7727">
                  <c:v>4.4265372632071281E-2</c:v>
                </c:pt>
                <c:pt idx="7728">
                  <c:v>4.3358699027280824E-2</c:v>
                </c:pt>
                <c:pt idx="7729">
                  <c:v>4.2347012469392771E-2</c:v>
                </c:pt>
                <c:pt idx="7730">
                  <c:v>4.2850086438357492E-2</c:v>
                </c:pt>
                <c:pt idx="7731">
                  <c:v>4.6196731763983714E-2</c:v>
                </c:pt>
                <c:pt idx="7732">
                  <c:v>5.3381965093532012E-2</c:v>
                </c:pt>
                <c:pt idx="7733">
                  <c:v>5.8156790453992434E-2</c:v>
                </c:pt>
                <c:pt idx="7734">
                  <c:v>6.3225676506644485E-2</c:v>
                </c:pt>
                <c:pt idx="7735">
                  <c:v>6.1668965229702388E-2</c:v>
                </c:pt>
                <c:pt idx="7736">
                  <c:v>5.7767389921234737E-2</c:v>
                </c:pt>
                <c:pt idx="7737">
                  <c:v>5.4524346114369675E-2</c:v>
                </c:pt>
                <c:pt idx="7738">
                  <c:v>5.2623242487236051E-2</c:v>
                </c:pt>
                <c:pt idx="7739">
                  <c:v>5.070085076613727E-2</c:v>
                </c:pt>
                <c:pt idx="7740">
                  <c:v>4.9120394955090955E-2</c:v>
                </c:pt>
                <c:pt idx="7741">
                  <c:v>4.9176984016669034E-2</c:v>
                </c:pt>
                <c:pt idx="7742">
                  <c:v>4.7271615724050857E-2</c:v>
                </c:pt>
                <c:pt idx="7743">
                  <c:v>4.6794843523560219E-2</c:v>
                </c:pt>
                <c:pt idx="7744">
                  <c:v>4.735671611501991E-2</c:v>
                </c:pt>
                <c:pt idx="7745">
                  <c:v>4.8851885686499646E-2</c:v>
                </c:pt>
                <c:pt idx="7746">
                  <c:v>4.6717879587194797E-2</c:v>
                </c:pt>
                <c:pt idx="7747">
                  <c:v>4.5965473967059203E-2</c:v>
                </c:pt>
                <c:pt idx="7748">
                  <c:v>4.4712168593064254E-2</c:v>
                </c:pt>
                <c:pt idx="7749">
                  <c:v>4.6519395700323853E-2</c:v>
                </c:pt>
                <c:pt idx="7750">
                  <c:v>4.7411828540999602E-2</c:v>
                </c:pt>
                <c:pt idx="7751">
                  <c:v>4.6869013849672833E-2</c:v>
                </c:pt>
                <c:pt idx="7752">
                  <c:v>4.642888764624982E-2</c:v>
                </c:pt>
                <c:pt idx="7753">
                  <c:v>4.5438497591438164E-2</c:v>
                </c:pt>
                <c:pt idx="7754">
                  <c:v>4.6044955555268316E-2</c:v>
                </c:pt>
                <c:pt idx="7755">
                  <c:v>4.5523555197088617E-2</c:v>
                </c:pt>
                <c:pt idx="7756">
                  <c:v>4.5895498392430983E-2</c:v>
                </c:pt>
                <c:pt idx="7757">
                  <c:v>4.5829991881126519E-2</c:v>
                </c:pt>
                <c:pt idx="7758">
                  <c:v>4.5151813225921107E-2</c:v>
                </c:pt>
                <c:pt idx="7759">
                  <c:v>4.5165776047100814E-2</c:v>
                </c:pt>
                <c:pt idx="7760">
                  <c:v>4.4928532827324834E-2</c:v>
                </c:pt>
                <c:pt idx="7761">
                  <c:v>4.4615469998259452E-2</c:v>
                </c:pt>
                <c:pt idx="7762">
                  <c:v>4.4394853047409824E-2</c:v>
                </c:pt>
                <c:pt idx="7763">
                  <c:v>4.6391040484356966E-2</c:v>
                </c:pt>
                <c:pt idx="7764">
                  <c:v>4.6137770639470381E-2</c:v>
                </c:pt>
                <c:pt idx="7765">
                  <c:v>4.4909270872345405E-2</c:v>
                </c:pt>
                <c:pt idx="7766">
                  <c:v>4.5031570464008214E-2</c:v>
                </c:pt>
                <c:pt idx="7767">
                  <c:v>4.4181202861733104E-2</c:v>
                </c:pt>
                <c:pt idx="7768">
                  <c:v>4.3671752257349955E-2</c:v>
                </c:pt>
                <c:pt idx="7769">
                  <c:v>4.405646111792761E-2</c:v>
                </c:pt>
                <c:pt idx="7770">
                  <c:v>4.3949604743550377E-2</c:v>
                </c:pt>
                <c:pt idx="7771">
                  <c:v>4.4026428946524601E-2</c:v>
                </c:pt>
                <c:pt idx="7772">
                  <c:v>4.4540965775834856E-2</c:v>
                </c:pt>
                <c:pt idx="7773">
                  <c:v>4.4331306625854418E-2</c:v>
                </c:pt>
                <c:pt idx="7774">
                  <c:v>4.4943772937529422E-2</c:v>
                </c:pt>
                <c:pt idx="7775">
                  <c:v>4.4332137458323019E-2</c:v>
                </c:pt>
                <c:pt idx="7776">
                  <c:v>4.3237941453596822E-2</c:v>
                </c:pt>
                <c:pt idx="7777">
                  <c:v>4.3199172894177698E-2</c:v>
                </c:pt>
                <c:pt idx="7778">
                  <c:v>4.3429284043432194E-2</c:v>
                </c:pt>
                <c:pt idx="7779">
                  <c:v>4.3848618306197767E-2</c:v>
                </c:pt>
                <c:pt idx="7780">
                  <c:v>4.3523526651834926E-2</c:v>
                </c:pt>
                <c:pt idx="7781">
                  <c:v>4.4011696196959112E-2</c:v>
                </c:pt>
                <c:pt idx="7782">
                  <c:v>4.2892608644633276E-2</c:v>
                </c:pt>
                <c:pt idx="7783">
                  <c:v>4.3509907946000494E-2</c:v>
                </c:pt>
                <c:pt idx="7784">
                  <c:v>4.2978436211510894E-2</c:v>
                </c:pt>
                <c:pt idx="7785">
                  <c:v>4.2481376590101753E-2</c:v>
                </c:pt>
                <c:pt idx="7786">
                  <c:v>4.2422202672935234E-2</c:v>
                </c:pt>
                <c:pt idx="7787">
                  <c:v>4.1442924384643531E-2</c:v>
                </c:pt>
                <c:pt idx="7788">
                  <c:v>4.1395586643776412E-2</c:v>
                </c:pt>
                <c:pt idx="7789">
                  <c:v>4.0850849348915849E-2</c:v>
                </c:pt>
                <c:pt idx="7790">
                  <c:v>4.1563258557863254E-2</c:v>
                </c:pt>
                <c:pt idx="7791">
                  <c:v>4.1969701657429873E-2</c:v>
                </c:pt>
                <c:pt idx="7792">
                  <c:v>4.2220314795166955E-2</c:v>
                </c:pt>
                <c:pt idx="7793">
                  <c:v>4.2352781625781086E-2</c:v>
                </c:pt>
                <c:pt idx="7794">
                  <c:v>4.2118837971241975E-2</c:v>
                </c:pt>
                <c:pt idx="7795">
                  <c:v>4.2732879745853734E-2</c:v>
                </c:pt>
                <c:pt idx="7796">
                  <c:v>4.3179956375606697E-2</c:v>
                </c:pt>
                <c:pt idx="7797">
                  <c:v>4.2436835543114323E-2</c:v>
                </c:pt>
                <c:pt idx="7798">
                  <c:v>4.2106980121217545E-2</c:v>
                </c:pt>
                <c:pt idx="7799">
                  <c:v>4.2505875191813806E-2</c:v>
                </c:pt>
                <c:pt idx="7800">
                  <c:v>4.2151335769140576E-2</c:v>
                </c:pt>
                <c:pt idx="7801">
                  <c:v>4.0654240169478155E-2</c:v>
                </c:pt>
                <c:pt idx="7802">
                  <c:v>4.1769715588083213E-2</c:v>
                </c:pt>
                <c:pt idx="7803">
                  <c:v>4.2813575905604834E-2</c:v>
                </c:pt>
                <c:pt idx="7804">
                  <c:v>4.2346015338796533E-2</c:v>
                </c:pt>
                <c:pt idx="7805">
                  <c:v>4.2511938988495514E-2</c:v>
                </c:pt>
                <c:pt idx="7806">
                  <c:v>4.0921230601000197E-2</c:v>
                </c:pt>
                <c:pt idx="7807">
                  <c:v>4.1015910777920273E-2</c:v>
                </c:pt>
                <c:pt idx="7808">
                  <c:v>4.1240540047657384E-2</c:v>
                </c:pt>
                <c:pt idx="7809">
                  <c:v>4.1203143150925353E-2</c:v>
                </c:pt>
                <c:pt idx="7810">
                  <c:v>4.0255118780803324E-2</c:v>
                </c:pt>
                <c:pt idx="7811">
                  <c:v>4.0969369872261317E-2</c:v>
                </c:pt>
                <c:pt idx="7812">
                  <c:v>3.9330270901573122E-2</c:v>
                </c:pt>
                <c:pt idx="7813">
                  <c:v>3.8565968401973738E-2</c:v>
                </c:pt>
                <c:pt idx="7814">
                  <c:v>3.8265608579169698E-2</c:v>
                </c:pt>
                <c:pt idx="7815">
                  <c:v>3.8102971859892719E-2</c:v>
                </c:pt>
                <c:pt idx="7816">
                  <c:v>3.800830410128507E-2</c:v>
                </c:pt>
                <c:pt idx="7817">
                  <c:v>3.8839850300993996E-2</c:v>
                </c:pt>
                <c:pt idx="7818">
                  <c:v>3.8706500333749963E-2</c:v>
                </c:pt>
                <c:pt idx="7819">
                  <c:v>3.9465396924463325E-2</c:v>
                </c:pt>
                <c:pt idx="7820">
                  <c:v>3.979240242008384E-2</c:v>
                </c:pt>
                <c:pt idx="7821">
                  <c:v>3.8662667580695455E-2</c:v>
                </c:pt>
                <c:pt idx="7822">
                  <c:v>3.8986051301233428E-2</c:v>
                </c:pt>
                <c:pt idx="7823">
                  <c:v>3.8999232129771445E-2</c:v>
                </c:pt>
                <c:pt idx="7824">
                  <c:v>3.8902069043312143E-2</c:v>
                </c:pt>
                <c:pt idx="7825">
                  <c:v>3.9273150350409611E-2</c:v>
                </c:pt>
                <c:pt idx="7826">
                  <c:v>3.8597193426839455E-2</c:v>
                </c:pt>
                <c:pt idx="7827">
                  <c:v>3.824256050289758E-2</c:v>
                </c:pt>
                <c:pt idx="7828">
                  <c:v>3.7940752188353591E-2</c:v>
                </c:pt>
                <c:pt idx="7829">
                  <c:v>3.7344781234982978E-2</c:v>
                </c:pt>
                <c:pt idx="7830">
                  <c:v>3.7974907469677632E-2</c:v>
                </c:pt>
                <c:pt idx="7831">
                  <c:v>3.8545908970774825E-2</c:v>
                </c:pt>
                <c:pt idx="7832">
                  <c:v>3.802289522552129E-2</c:v>
                </c:pt>
                <c:pt idx="7833">
                  <c:v>3.8562841594584833E-2</c:v>
                </c:pt>
                <c:pt idx="7834">
                  <c:v>3.8581726289205288E-2</c:v>
                </c:pt>
                <c:pt idx="7835">
                  <c:v>3.7297683878647875E-2</c:v>
                </c:pt>
                <c:pt idx="7836">
                  <c:v>3.6154033224031476E-2</c:v>
                </c:pt>
                <c:pt idx="7837">
                  <c:v>3.6537092723287243E-2</c:v>
                </c:pt>
                <c:pt idx="7838">
                  <c:v>3.6079301017360219E-2</c:v>
                </c:pt>
                <c:pt idx="7839">
                  <c:v>3.6867517426915832E-2</c:v>
                </c:pt>
                <c:pt idx="7840">
                  <c:v>3.7420429277953846E-2</c:v>
                </c:pt>
                <c:pt idx="7841">
                  <c:v>3.8296309707189072E-2</c:v>
                </c:pt>
                <c:pt idx="7842">
                  <c:v>3.8991502570998954E-2</c:v>
                </c:pt>
                <c:pt idx="7843">
                  <c:v>3.9625379400239649E-2</c:v>
                </c:pt>
                <c:pt idx="7844">
                  <c:v>3.8987107516073843E-2</c:v>
                </c:pt>
                <c:pt idx="7845">
                  <c:v>3.9665578671106802E-2</c:v>
                </c:pt>
                <c:pt idx="7846">
                  <c:v>3.9376734774792449E-2</c:v>
                </c:pt>
                <c:pt idx="7847">
                  <c:v>3.9524650160325844E-2</c:v>
                </c:pt>
                <c:pt idx="7848">
                  <c:v>3.8356079013997783E-2</c:v>
                </c:pt>
                <c:pt idx="7849">
                  <c:v>3.871562885241138E-2</c:v>
                </c:pt>
                <c:pt idx="7850">
                  <c:v>3.829651130330735E-2</c:v>
                </c:pt>
                <c:pt idx="7851">
                  <c:v>3.8378943571850642E-2</c:v>
                </c:pt>
                <c:pt idx="7852">
                  <c:v>3.8451572937554211E-2</c:v>
                </c:pt>
                <c:pt idx="7853">
                  <c:v>3.7595825543879843E-2</c:v>
                </c:pt>
                <c:pt idx="7854">
                  <c:v>3.7668358624405852E-2</c:v>
                </c:pt>
                <c:pt idx="7855">
                  <c:v>3.7898805636994402E-2</c:v>
                </c:pt>
                <c:pt idx="7856">
                  <c:v>3.7635302839473618E-2</c:v>
                </c:pt>
                <c:pt idx="7857">
                  <c:v>3.8428607546097053E-2</c:v>
                </c:pt>
                <c:pt idx="7858">
                  <c:v>3.768309158531799E-2</c:v>
                </c:pt>
                <c:pt idx="7859">
                  <c:v>3.6805197883334792E-2</c:v>
                </c:pt>
                <c:pt idx="7860">
                  <c:v>3.454869781216531E-2</c:v>
                </c:pt>
                <c:pt idx="7861">
                  <c:v>3.3845686401961804E-2</c:v>
                </c:pt>
                <c:pt idx="7862">
                  <c:v>3.3657386403803682E-2</c:v>
                </c:pt>
                <c:pt idx="7863">
                  <c:v>3.5839866367508286E-2</c:v>
                </c:pt>
                <c:pt idx="7864">
                  <c:v>3.757472002604402E-2</c:v>
                </c:pt>
                <c:pt idx="7865">
                  <c:v>3.927981953422862E-2</c:v>
                </c:pt>
                <c:pt idx="7866">
                  <c:v>3.9043516423164171E-2</c:v>
                </c:pt>
                <c:pt idx="7867">
                  <c:v>3.8155879361855216E-2</c:v>
                </c:pt>
                <c:pt idx="7868">
                  <c:v>3.8667039318200425E-2</c:v>
                </c:pt>
                <c:pt idx="7869">
                  <c:v>3.9134715380119721E-2</c:v>
                </c:pt>
                <c:pt idx="7870">
                  <c:v>3.9116137361294392E-2</c:v>
                </c:pt>
                <c:pt idx="7871">
                  <c:v>3.8659067816585881E-2</c:v>
                </c:pt>
                <c:pt idx="7872">
                  <c:v>3.8179523079746605E-2</c:v>
                </c:pt>
                <c:pt idx="7873">
                  <c:v>3.7751649990206991E-2</c:v>
                </c:pt>
                <c:pt idx="7874">
                  <c:v>3.7891820660831292E-2</c:v>
                </c:pt>
                <c:pt idx="7875">
                  <c:v>3.8005733250641091E-2</c:v>
                </c:pt>
                <c:pt idx="7876">
                  <c:v>3.7278759652880182E-2</c:v>
                </c:pt>
                <c:pt idx="7877">
                  <c:v>3.6888684753352635E-2</c:v>
                </c:pt>
                <c:pt idx="7878">
                  <c:v>3.7962248516897411E-2</c:v>
                </c:pt>
                <c:pt idx="7879">
                  <c:v>3.8467916310863812E-2</c:v>
                </c:pt>
                <c:pt idx="7880">
                  <c:v>3.9038394542093596E-2</c:v>
                </c:pt>
                <c:pt idx="7881">
                  <c:v>3.9031460153909216E-2</c:v>
                </c:pt>
                <c:pt idx="7882">
                  <c:v>3.8781192216510212E-2</c:v>
                </c:pt>
                <c:pt idx="7883">
                  <c:v>3.6739687079991895E-2</c:v>
                </c:pt>
                <c:pt idx="7884">
                  <c:v>3.4589307034477212E-2</c:v>
                </c:pt>
                <c:pt idx="7885">
                  <c:v>3.3934029287244954E-2</c:v>
                </c:pt>
                <c:pt idx="7886">
                  <c:v>3.4370070101463812E-2</c:v>
                </c:pt>
                <c:pt idx="7887">
                  <c:v>3.6045720634583681E-2</c:v>
                </c:pt>
                <c:pt idx="7888">
                  <c:v>3.7545331933207055E-2</c:v>
                </c:pt>
                <c:pt idx="7889">
                  <c:v>3.9189429344286944E-2</c:v>
                </c:pt>
                <c:pt idx="7890">
                  <c:v>4.0071748394002647E-2</c:v>
                </c:pt>
                <c:pt idx="7891">
                  <c:v>3.8910072763027582E-2</c:v>
                </c:pt>
                <c:pt idx="7892">
                  <c:v>3.8623644392879936E-2</c:v>
                </c:pt>
                <c:pt idx="7893">
                  <c:v>3.846044528720069E-2</c:v>
                </c:pt>
                <c:pt idx="7894">
                  <c:v>3.7613001841520416E-2</c:v>
                </c:pt>
                <c:pt idx="7895">
                  <c:v>3.8884012335960311E-2</c:v>
                </c:pt>
                <c:pt idx="7896">
                  <c:v>3.8252558489179446E-2</c:v>
                </c:pt>
                <c:pt idx="7897">
                  <c:v>3.9548151578960494E-2</c:v>
                </c:pt>
                <c:pt idx="7898">
                  <c:v>3.9896235172400492E-2</c:v>
                </c:pt>
                <c:pt idx="7899">
                  <c:v>3.9225601725451004E-2</c:v>
                </c:pt>
                <c:pt idx="7900">
                  <c:v>3.9679732610430812E-2</c:v>
                </c:pt>
                <c:pt idx="7901">
                  <c:v>3.9351966285446911E-2</c:v>
                </c:pt>
                <c:pt idx="7902">
                  <c:v>3.9810866405143794E-2</c:v>
                </c:pt>
                <c:pt idx="7903">
                  <c:v>3.8830082713511412E-2</c:v>
                </c:pt>
                <c:pt idx="7904">
                  <c:v>3.8806460224998965E-2</c:v>
                </c:pt>
                <c:pt idx="7905">
                  <c:v>3.8610897598220999E-2</c:v>
                </c:pt>
                <c:pt idx="7906">
                  <c:v>3.7738777317984452E-2</c:v>
                </c:pt>
                <c:pt idx="7907">
                  <c:v>3.6913674725004252E-2</c:v>
                </c:pt>
                <c:pt idx="7908">
                  <c:v>3.4616132017470012E-2</c:v>
                </c:pt>
                <c:pt idx="7909">
                  <c:v>3.4697931736025291E-2</c:v>
                </c:pt>
                <c:pt idx="7910">
                  <c:v>3.5688274507943867E-2</c:v>
                </c:pt>
                <c:pt idx="7911">
                  <c:v>3.7154843418767812E-2</c:v>
                </c:pt>
                <c:pt idx="7912">
                  <c:v>3.8007035029038426E-2</c:v>
                </c:pt>
                <c:pt idx="7913">
                  <c:v>3.8855079030576035E-2</c:v>
                </c:pt>
                <c:pt idx="7914">
                  <c:v>3.8792564700449089E-2</c:v>
                </c:pt>
                <c:pt idx="7915">
                  <c:v>3.8503034108694024E-2</c:v>
                </c:pt>
                <c:pt idx="7916">
                  <c:v>3.8591532617549211E-2</c:v>
                </c:pt>
                <c:pt idx="7917">
                  <c:v>3.8164493533690808E-2</c:v>
                </c:pt>
                <c:pt idx="7918">
                  <c:v>3.8864344174543201E-2</c:v>
                </c:pt>
                <c:pt idx="7919">
                  <c:v>4.0460150046229722E-2</c:v>
                </c:pt>
                <c:pt idx="7920">
                  <c:v>3.9829915699994833E-2</c:v>
                </c:pt>
                <c:pt idx="7921">
                  <c:v>3.9308184994625545E-2</c:v>
                </c:pt>
                <c:pt idx="7922">
                  <c:v>3.8172088843556287E-2</c:v>
                </c:pt>
                <c:pt idx="7923">
                  <c:v>3.8409044643171811E-2</c:v>
                </c:pt>
                <c:pt idx="7924">
                  <c:v>3.8567803675232486E-2</c:v>
                </c:pt>
                <c:pt idx="7925">
                  <c:v>3.7861072940458811E-2</c:v>
                </c:pt>
                <c:pt idx="7926">
                  <c:v>3.8762629473223641E-2</c:v>
                </c:pt>
                <c:pt idx="7927">
                  <c:v>3.8981906959407814E-2</c:v>
                </c:pt>
                <c:pt idx="7928">
                  <c:v>3.830322504344727E-2</c:v>
                </c:pt>
                <c:pt idx="7929">
                  <c:v>3.7676961412207492E-2</c:v>
                </c:pt>
                <c:pt idx="7930">
                  <c:v>3.6876645947604078E-2</c:v>
                </c:pt>
                <c:pt idx="7931">
                  <c:v>3.6273282112220161E-2</c:v>
                </c:pt>
                <c:pt idx="7932">
                  <c:v>3.6539804284133802E-2</c:v>
                </c:pt>
                <c:pt idx="7933">
                  <c:v>3.5626797408341272E-2</c:v>
                </c:pt>
                <c:pt idx="7934">
                  <c:v>3.592850628912838E-2</c:v>
                </c:pt>
                <c:pt idx="7935">
                  <c:v>3.6357589773017424E-2</c:v>
                </c:pt>
                <c:pt idx="7936">
                  <c:v>3.6393102608665996E-2</c:v>
                </c:pt>
                <c:pt idx="7937">
                  <c:v>3.7397291294541231E-2</c:v>
                </c:pt>
                <c:pt idx="7938">
                  <c:v>3.7213552808219696E-2</c:v>
                </c:pt>
                <c:pt idx="7939">
                  <c:v>3.7649211869302424E-2</c:v>
                </c:pt>
                <c:pt idx="7940">
                  <c:v>3.7739458716603856E-2</c:v>
                </c:pt>
                <c:pt idx="7941">
                  <c:v>3.8366686635598557E-2</c:v>
                </c:pt>
                <c:pt idx="7942">
                  <c:v>3.8294518420427012E-2</c:v>
                </c:pt>
                <c:pt idx="7943">
                  <c:v>3.7831703941681255E-2</c:v>
                </c:pt>
                <c:pt idx="7944">
                  <c:v>3.695000532031259E-2</c:v>
                </c:pt>
                <c:pt idx="7945">
                  <c:v>3.6426814391190582E-2</c:v>
                </c:pt>
                <c:pt idx="7946">
                  <c:v>3.7851263493609254E-2</c:v>
                </c:pt>
                <c:pt idx="7947">
                  <c:v>3.86215818829947E-2</c:v>
                </c:pt>
                <c:pt idx="7948">
                  <c:v>3.8822887114366392E-2</c:v>
                </c:pt>
                <c:pt idx="7949">
                  <c:v>4.0070032678670875E-2</c:v>
                </c:pt>
                <c:pt idx="7950">
                  <c:v>4.1658796670915647E-2</c:v>
                </c:pt>
                <c:pt idx="7951">
                  <c:v>4.5962154673734885E-2</c:v>
                </c:pt>
                <c:pt idx="7952">
                  <c:v>5.0885163026642116E-2</c:v>
                </c:pt>
                <c:pt idx="7953">
                  <c:v>5.5117820163368893E-2</c:v>
                </c:pt>
                <c:pt idx="7954">
                  <c:v>5.6143987727176284E-2</c:v>
                </c:pt>
                <c:pt idx="7955">
                  <c:v>5.4168417815568172E-2</c:v>
                </c:pt>
                <c:pt idx="7956">
                  <c:v>5.3406163805711934E-2</c:v>
                </c:pt>
                <c:pt idx="7957">
                  <c:v>5.4281923916062333E-2</c:v>
                </c:pt>
                <c:pt idx="7958">
                  <c:v>5.3343529248194112E-2</c:v>
                </c:pt>
                <c:pt idx="7959">
                  <c:v>5.3167673646436223E-2</c:v>
                </c:pt>
                <c:pt idx="7960">
                  <c:v>5.1257280629514741E-2</c:v>
                </c:pt>
                <c:pt idx="7961">
                  <c:v>4.8716707023202285E-2</c:v>
                </c:pt>
                <c:pt idx="7962">
                  <c:v>4.6989149737277712E-2</c:v>
                </c:pt>
                <c:pt idx="7963">
                  <c:v>4.5129514799645117E-2</c:v>
                </c:pt>
                <c:pt idx="7964">
                  <c:v>4.6792720395692933E-2</c:v>
                </c:pt>
                <c:pt idx="7965">
                  <c:v>4.5097451392718611E-2</c:v>
                </c:pt>
                <c:pt idx="7966">
                  <c:v>4.2572338236879052E-2</c:v>
                </c:pt>
                <c:pt idx="7967">
                  <c:v>4.2626849551516383E-2</c:v>
                </c:pt>
                <c:pt idx="7968">
                  <c:v>4.3446381675704866E-2</c:v>
                </c:pt>
                <c:pt idx="7969">
                  <c:v>4.3014546489977261E-2</c:v>
                </c:pt>
                <c:pt idx="7970">
                  <c:v>4.2475008629559746E-2</c:v>
                </c:pt>
                <c:pt idx="7971">
                  <c:v>4.2038737597397714E-2</c:v>
                </c:pt>
                <c:pt idx="7972">
                  <c:v>4.1765223308195314E-2</c:v>
                </c:pt>
                <c:pt idx="7973">
                  <c:v>4.115232756144277E-2</c:v>
                </c:pt>
                <c:pt idx="7974">
                  <c:v>4.0543916542554875E-2</c:v>
                </c:pt>
                <c:pt idx="7975">
                  <c:v>4.0848592194651354E-2</c:v>
                </c:pt>
                <c:pt idx="7976">
                  <c:v>4.0672440196792281E-2</c:v>
                </c:pt>
                <c:pt idx="7977">
                  <c:v>4.0323067268498013E-2</c:v>
                </c:pt>
                <c:pt idx="7978">
                  <c:v>4.0232144980614212E-2</c:v>
                </c:pt>
                <c:pt idx="7979">
                  <c:v>3.9297549769365642E-2</c:v>
                </c:pt>
                <c:pt idx="7980">
                  <c:v>3.7584187338037534E-2</c:v>
                </c:pt>
                <c:pt idx="7981">
                  <c:v>3.6615240481140336E-2</c:v>
                </c:pt>
                <c:pt idx="7982">
                  <c:v>3.6776163327293242E-2</c:v>
                </c:pt>
                <c:pt idx="7983">
                  <c:v>3.7497334510700385E-2</c:v>
                </c:pt>
                <c:pt idx="7984">
                  <c:v>3.7279086521254452E-2</c:v>
                </c:pt>
                <c:pt idx="7985">
                  <c:v>3.7973471162904691E-2</c:v>
                </c:pt>
                <c:pt idx="7986">
                  <c:v>3.9167513077023416E-2</c:v>
                </c:pt>
                <c:pt idx="7987">
                  <c:v>3.8913313309325868E-2</c:v>
                </c:pt>
                <c:pt idx="7988">
                  <c:v>3.9013561676919252E-2</c:v>
                </c:pt>
                <c:pt idx="7989">
                  <c:v>3.8856641826700351E-2</c:v>
                </c:pt>
                <c:pt idx="7990">
                  <c:v>3.7761131845377181E-2</c:v>
                </c:pt>
                <c:pt idx="7991">
                  <c:v>3.8156911928315572E-2</c:v>
                </c:pt>
                <c:pt idx="7992">
                  <c:v>3.796133817315591E-2</c:v>
                </c:pt>
                <c:pt idx="7993">
                  <c:v>3.8582079370010076E-2</c:v>
                </c:pt>
                <c:pt idx="7994">
                  <c:v>3.8890958289021456E-2</c:v>
                </c:pt>
                <c:pt idx="7995">
                  <c:v>3.8397499023433659E-2</c:v>
                </c:pt>
                <c:pt idx="7996">
                  <c:v>3.708673579379021E-2</c:v>
                </c:pt>
                <c:pt idx="7997">
                  <c:v>3.7563154902690445E-2</c:v>
                </c:pt>
                <c:pt idx="7998">
                  <c:v>3.7261365341025289E-2</c:v>
                </c:pt>
                <c:pt idx="7999">
                  <c:v>3.7490072691697442E-2</c:v>
                </c:pt>
                <c:pt idx="8000">
                  <c:v>3.7025484080790212E-2</c:v>
                </c:pt>
                <c:pt idx="8001">
                  <c:v>3.5602759070346643E-2</c:v>
                </c:pt>
                <c:pt idx="8002">
                  <c:v>3.6401067403925999E-2</c:v>
                </c:pt>
                <c:pt idx="8003">
                  <c:v>3.6051201180118855E-2</c:v>
                </c:pt>
                <c:pt idx="8004">
                  <c:v>3.6378485318180644E-2</c:v>
                </c:pt>
                <c:pt idx="8005">
                  <c:v>3.5773310714802983E-2</c:v>
                </c:pt>
                <c:pt idx="8006">
                  <c:v>3.5857574985512702E-2</c:v>
                </c:pt>
                <c:pt idx="8007">
                  <c:v>3.4882530449404252E-2</c:v>
                </c:pt>
                <c:pt idx="8008">
                  <c:v>3.476628267354772E-2</c:v>
                </c:pt>
                <c:pt idx="8009">
                  <c:v>3.5549623814827305E-2</c:v>
                </c:pt>
                <c:pt idx="8010">
                  <c:v>3.6144370314270216E-2</c:v>
                </c:pt>
                <c:pt idx="8011">
                  <c:v>3.6400886417394814E-2</c:v>
                </c:pt>
                <c:pt idx="8012">
                  <c:v>3.5496493367831936E-2</c:v>
                </c:pt>
                <c:pt idx="8013">
                  <c:v>3.5304433400176395E-2</c:v>
                </c:pt>
                <c:pt idx="8014">
                  <c:v>3.4389105409364226E-2</c:v>
                </c:pt>
                <c:pt idx="8015">
                  <c:v>3.5623566017904042E-2</c:v>
                </c:pt>
                <c:pt idx="8016">
                  <c:v>3.450778011210507E-2</c:v>
                </c:pt>
                <c:pt idx="8017">
                  <c:v>3.3497144877577212E-2</c:v>
                </c:pt>
                <c:pt idx="8018">
                  <c:v>3.4458673659846159E-2</c:v>
                </c:pt>
                <c:pt idx="8019">
                  <c:v>3.3297055960662791E-2</c:v>
                </c:pt>
                <c:pt idx="8020">
                  <c:v>3.3098664387909371E-2</c:v>
                </c:pt>
                <c:pt idx="8021">
                  <c:v>3.3332418315543032E-2</c:v>
                </c:pt>
                <c:pt idx="8022">
                  <c:v>3.331007307716833E-2</c:v>
                </c:pt>
                <c:pt idx="8023">
                  <c:v>3.3188577586726456E-2</c:v>
                </c:pt>
                <c:pt idx="8024">
                  <c:v>3.2799028806666151E-2</c:v>
                </c:pt>
                <c:pt idx="8025">
                  <c:v>3.3426031548057948E-2</c:v>
                </c:pt>
                <c:pt idx="8026">
                  <c:v>3.4097589268843556E-2</c:v>
                </c:pt>
                <c:pt idx="8027">
                  <c:v>3.5916412543177414E-2</c:v>
                </c:pt>
                <c:pt idx="8028">
                  <c:v>3.5680291308567653E-2</c:v>
                </c:pt>
                <c:pt idx="8029">
                  <c:v>3.5002122497538951E-2</c:v>
                </c:pt>
                <c:pt idx="8030">
                  <c:v>3.5544809061545057E-2</c:v>
                </c:pt>
                <c:pt idx="8031">
                  <c:v>3.4495394621192742E-2</c:v>
                </c:pt>
                <c:pt idx="8032">
                  <c:v>3.4790625748406939E-2</c:v>
                </c:pt>
                <c:pt idx="8033">
                  <c:v>3.630664814545688E-2</c:v>
                </c:pt>
                <c:pt idx="8034">
                  <c:v>3.5149869434605401E-2</c:v>
                </c:pt>
                <c:pt idx="8035">
                  <c:v>3.4413634064657542E-2</c:v>
                </c:pt>
                <c:pt idx="8036">
                  <c:v>3.562402799580873E-2</c:v>
                </c:pt>
                <c:pt idx="8037">
                  <c:v>3.5843301275536851E-2</c:v>
                </c:pt>
                <c:pt idx="8038">
                  <c:v>3.5847778208793653E-2</c:v>
                </c:pt>
                <c:pt idx="8039">
                  <c:v>3.5807313842574795E-2</c:v>
                </c:pt>
                <c:pt idx="8040">
                  <c:v>3.5334522626746835E-2</c:v>
                </c:pt>
                <c:pt idx="8041">
                  <c:v>3.4899562140163612E-2</c:v>
                </c:pt>
                <c:pt idx="8042">
                  <c:v>3.5031422902188074E-2</c:v>
                </c:pt>
                <c:pt idx="8043">
                  <c:v>3.6353407179523962E-2</c:v>
                </c:pt>
                <c:pt idx="8044">
                  <c:v>3.5981865243936643E-2</c:v>
                </c:pt>
                <c:pt idx="8045">
                  <c:v>3.5711641058506355E-2</c:v>
                </c:pt>
                <c:pt idx="8046">
                  <c:v>3.5387918150272452E-2</c:v>
                </c:pt>
                <c:pt idx="8047">
                  <c:v>3.5385546954160491E-2</c:v>
                </c:pt>
                <c:pt idx="8048">
                  <c:v>3.4596449954348373E-2</c:v>
                </c:pt>
                <c:pt idx="8049">
                  <c:v>3.4487070948555881E-2</c:v>
                </c:pt>
                <c:pt idx="8050">
                  <c:v>3.5155225322720432E-2</c:v>
                </c:pt>
                <c:pt idx="8051">
                  <c:v>3.5124483265515274E-2</c:v>
                </c:pt>
                <c:pt idx="8052">
                  <c:v>3.4088036297145359E-2</c:v>
                </c:pt>
                <c:pt idx="8053">
                  <c:v>3.3584098721865206E-2</c:v>
                </c:pt>
                <c:pt idx="8054">
                  <c:v>3.4397178919759255E-2</c:v>
                </c:pt>
                <c:pt idx="8055">
                  <c:v>3.4004498334036667E-2</c:v>
                </c:pt>
                <c:pt idx="8056">
                  <c:v>3.4460190707762614E-2</c:v>
                </c:pt>
                <c:pt idx="8057">
                  <c:v>3.6567850507588241E-2</c:v>
                </c:pt>
                <c:pt idx="8058">
                  <c:v>3.5214244226591085E-2</c:v>
                </c:pt>
                <c:pt idx="8059">
                  <c:v>3.5338447042612381E-2</c:v>
                </c:pt>
                <c:pt idx="8060">
                  <c:v>3.5550837578919282E-2</c:v>
                </c:pt>
                <c:pt idx="8061">
                  <c:v>3.4812528690628744E-2</c:v>
                </c:pt>
                <c:pt idx="8062">
                  <c:v>3.4148314014993596E-2</c:v>
                </c:pt>
                <c:pt idx="8063">
                  <c:v>3.4739273262608152E-2</c:v>
                </c:pt>
                <c:pt idx="8064">
                  <c:v>3.4535824273154006E-2</c:v>
                </c:pt>
                <c:pt idx="8065">
                  <c:v>3.4384019786094011E-2</c:v>
                </c:pt>
                <c:pt idx="8066">
                  <c:v>3.4821240161891802E-2</c:v>
                </c:pt>
                <c:pt idx="8067">
                  <c:v>3.3444504360198427E-2</c:v>
                </c:pt>
                <c:pt idx="8068">
                  <c:v>3.3251080899142985E-2</c:v>
                </c:pt>
                <c:pt idx="8069">
                  <c:v>3.3400463563966989E-2</c:v>
                </c:pt>
                <c:pt idx="8070">
                  <c:v>3.3684582152204746E-2</c:v>
                </c:pt>
                <c:pt idx="8071">
                  <c:v>3.400507544082846E-2</c:v>
                </c:pt>
                <c:pt idx="8072">
                  <c:v>3.4182689590859933E-2</c:v>
                </c:pt>
                <c:pt idx="8073">
                  <c:v>3.4147162556763429E-2</c:v>
                </c:pt>
                <c:pt idx="8074">
                  <c:v>3.296641908088363E-2</c:v>
                </c:pt>
                <c:pt idx="8075">
                  <c:v>3.2601250983612232E-2</c:v>
                </c:pt>
                <c:pt idx="8076">
                  <c:v>3.3073877212137642E-2</c:v>
                </c:pt>
                <c:pt idx="8077">
                  <c:v>3.6777182037230211E-2</c:v>
                </c:pt>
                <c:pt idx="8078">
                  <c:v>3.6552180549651841E-2</c:v>
                </c:pt>
                <c:pt idx="8079">
                  <c:v>3.8357340294555786E-2</c:v>
                </c:pt>
                <c:pt idx="8080">
                  <c:v>4.0593900735178504E-2</c:v>
                </c:pt>
                <c:pt idx="8081">
                  <c:v>3.9436891526483893E-2</c:v>
                </c:pt>
                <c:pt idx="8082">
                  <c:v>4.0295837669697465E-2</c:v>
                </c:pt>
                <c:pt idx="8083">
                  <c:v>3.9907434021080025E-2</c:v>
                </c:pt>
                <c:pt idx="8084">
                  <c:v>3.9047356426719533E-2</c:v>
                </c:pt>
                <c:pt idx="8085">
                  <c:v>3.9137473810289786E-2</c:v>
                </c:pt>
                <c:pt idx="8086">
                  <c:v>3.8718956691938727E-2</c:v>
                </c:pt>
                <c:pt idx="8087">
                  <c:v>3.8623466405788724E-2</c:v>
                </c:pt>
                <c:pt idx="8088">
                  <c:v>3.8912367265382011E-2</c:v>
                </c:pt>
                <c:pt idx="8089">
                  <c:v>4.0175039790356942E-2</c:v>
                </c:pt>
                <c:pt idx="8090">
                  <c:v>4.0223726749059746E-2</c:v>
                </c:pt>
                <c:pt idx="8091">
                  <c:v>3.928275601052001E-2</c:v>
                </c:pt>
                <c:pt idx="8092">
                  <c:v>3.9005661093012595E-2</c:v>
                </c:pt>
                <c:pt idx="8093">
                  <c:v>3.8129199059149535E-2</c:v>
                </c:pt>
                <c:pt idx="8094">
                  <c:v>3.8004183951403175E-2</c:v>
                </c:pt>
                <c:pt idx="8095">
                  <c:v>3.7830509693845486E-2</c:v>
                </c:pt>
                <c:pt idx="8096">
                  <c:v>3.6611019175395498E-2</c:v>
                </c:pt>
                <c:pt idx="8097">
                  <c:v>3.7149986320502655E-2</c:v>
                </c:pt>
                <c:pt idx="8098">
                  <c:v>3.6986450655438305E-2</c:v>
                </c:pt>
                <c:pt idx="8099">
                  <c:v>3.6870512288227804E-2</c:v>
                </c:pt>
                <c:pt idx="8100">
                  <c:v>3.5521780863348007E-2</c:v>
                </c:pt>
                <c:pt idx="8101">
                  <c:v>3.5298610342483092E-2</c:v>
                </c:pt>
                <c:pt idx="8102">
                  <c:v>3.5503911853896591E-2</c:v>
                </c:pt>
                <c:pt idx="8103">
                  <c:v>3.7148989884010192E-2</c:v>
                </c:pt>
                <c:pt idx="8104">
                  <c:v>3.7635882769260408E-2</c:v>
                </c:pt>
                <c:pt idx="8105">
                  <c:v>3.8617443840930112E-2</c:v>
                </c:pt>
                <c:pt idx="8106">
                  <c:v>3.8790762935551629E-2</c:v>
                </c:pt>
                <c:pt idx="8107">
                  <c:v>3.9206660078472094E-2</c:v>
                </c:pt>
                <c:pt idx="8108">
                  <c:v>3.9405460372312642E-2</c:v>
                </c:pt>
                <c:pt idx="8109">
                  <c:v>3.8322470752918433E-2</c:v>
                </c:pt>
                <c:pt idx="8110">
                  <c:v>3.8148002568381981E-2</c:v>
                </c:pt>
                <c:pt idx="8111">
                  <c:v>3.7451641546983459E-2</c:v>
                </c:pt>
                <c:pt idx="8112">
                  <c:v>3.7215147397717113E-2</c:v>
                </c:pt>
                <c:pt idx="8113">
                  <c:v>3.7095721372083792E-2</c:v>
                </c:pt>
                <c:pt idx="8114">
                  <c:v>3.694882461981961E-2</c:v>
                </c:pt>
                <c:pt idx="8115">
                  <c:v>3.6410915359388604E-2</c:v>
                </c:pt>
                <c:pt idx="8116">
                  <c:v>3.7175989017991892E-2</c:v>
                </c:pt>
                <c:pt idx="8117">
                  <c:v>3.6937285338869606E-2</c:v>
                </c:pt>
                <c:pt idx="8118">
                  <c:v>3.6244023036207475E-2</c:v>
                </c:pt>
                <c:pt idx="8119">
                  <c:v>3.7008636952568834E-2</c:v>
                </c:pt>
                <c:pt idx="8120">
                  <c:v>3.7519116594480401E-2</c:v>
                </c:pt>
                <c:pt idx="8121">
                  <c:v>3.7842819174599328E-2</c:v>
                </c:pt>
                <c:pt idx="8122">
                  <c:v>3.7684809673764016E-2</c:v>
                </c:pt>
                <c:pt idx="8123">
                  <c:v>3.8172398134266344E-2</c:v>
                </c:pt>
                <c:pt idx="8124">
                  <c:v>3.9282126980052061E-2</c:v>
                </c:pt>
                <c:pt idx="8125">
                  <c:v>3.8854851037851156E-2</c:v>
                </c:pt>
                <c:pt idx="8126">
                  <c:v>4.0007785466159358E-2</c:v>
                </c:pt>
                <c:pt idx="8127">
                  <c:v>4.1827632580039943E-2</c:v>
                </c:pt>
                <c:pt idx="8128">
                  <c:v>4.3223802309676457E-2</c:v>
                </c:pt>
                <c:pt idx="8129">
                  <c:v>4.2201755469134267E-2</c:v>
                </c:pt>
                <c:pt idx="8130">
                  <c:v>4.3410475370476383E-2</c:v>
                </c:pt>
                <c:pt idx="8131">
                  <c:v>4.3175114579161247E-2</c:v>
                </c:pt>
                <c:pt idx="8132">
                  <c:v>4.1906566601299565E-2</c:v>
                </c:pt>
                <c:pt idx="8133">
                  <c:v>4.2425039686108168E-2</c:v>
                </c:pt>
                <c:pt idx="8134">
                  <c:v>4.1280712164766066E-2</c:v>
                </c:pt>
                <c:pt idx="8135">
                  <c:v>4.0756550990112973E-2</c:v>
                </c:pt>
                <c:pt idx="8136">
                  <c:v>4.1092066225680332E-2</c:v>
                </c:pt>
                <c:pt idx="8137">
                  <c:v>4.0345426685963887E-2</c:v>
                </c:pt>
                <c:pt idx="8138">
                  <c:v>3.9439996626261901E-2</c:v>
                </c:pt>
                <c:pt idx="8139">
                  <c:v>3.8471758238815899E-2</c:v>
                </c:pt>
                <c:pt idx="8140">
                  <c:v>3.9299557957257682E-2</c:v>
                </c:pt>
                <c:pt idx="8141">
                  <c:v>3.8271060668180049E-2</c:v>
                </c:pt>
                <c:pt idx="8142">
                  <c:v>3.8671599233731389E-2</c:v>
                </c:pt>
                <c:pt idx="8143">
                  <c:v>3.7922476212988679E-2</c:v>
                </c:pt>
                <c:pt idx="8144">
                  <c:v>3.8041702296957254E-2</c:v>
                </c:pt>
                <c:pt idx="8145">
                  <c:v>3.7849491186685291E-2</c:v>
                </c:pt>
                <c:pt idx="8146">
                  <c:v>3.7962566071251445E-2</c:v>
                </c:pt>
                <c:pt idx="8147">
                  <c:v>3.7845894938538176E-2</c:v>
                </c:pt>
                <c:pt idx="8148">
                  <c:v>3.9197954316133286E-2</c:v>
                </c:pt>
                <c:pt idx="8149">
                  <c:v>3.9655371981780096E-2</c:v>
                </c:pt>
                <c:pt idx="8150">
                  <c:v>4.2888458659269796E-2</c:v>
                </c:pt>
                <c:pt idx="8151">
                  <c:v>4.8575278667989934E-2</c:v>
                </c:pt>
                <c:pt idx="8152">
                  <c:v>5.2419440025964409E-2</c:v>
                </c:pt>
                <c:pt idx="8153">
                  <c:v>5.5360158230036434E-2</c:v>
                </c:pt>
                <c:pt idx="8154">
                  <c:v>5.7708508056614094E-2</c:v>
                </c:pt>
                <c:pt idx="8155">
                  <c:v>6.0528804561901406E-2</c:v>
                </c:pt>
                <c:pt idx="8156">
                  <c:v>6.9150463195361903E-2</c:v>
                </c:pt>
                <c:pt idx="8157">
                  <c:v>8.6033677014367982E-2</c:v>
                </c:pt>
                <c:pt idx="8158">
                  <c:v>0.1252443516515522</c:v>
                </c:pt>
                <c:pt idx="8159">
                  <c:v>0.18324741422884344</c:v>
                </c:pt>
                <c:pt idx="8160">
                  <c:v>0.19843518950700026</c:v>
                </c:pt>
                <c:pt idx="8161">
                  <c:v>0.17632999271566141</c:v>
                </c:pt>
                <c:pt idx="8162">
                  <c:v>0.15824683472636197</c:v>
                </c:pt>
                <c:pt idx="8163">
                  <c:v>0.14237221707346084</c:v>
                </c:pt>
                <c:pt idx="8164">
                  <c:v>0.13256182621916437</c:v>
                </c:pt>
                <c:pt idx="8165">
                  <c:v>0.12253724287300079</c:v>
                </c:pt>
                <c:pt idx="8166">
                  <c:v>0.11725716241379275</c:v>
                </c:pt>
                <c:pt idx="8167">
                  <c:v>0.11049931036437464</c:v>
                </c:pt>
                <c:pt idx="8168">
                  <c:v>0.10654702155991502</c:v>
                </c:pt>
                <c:pt idx="8169">
                  <c:v>0.10326975516272412</c:v>
                </c:pt>
                <c:pt idx="8170">
                  <c:v>9.9451057446902594E-2</c:v>
                </c:pt>
                <c:pt idx="8171">
                  <c:v>9.680766442060583E-2</c:v>
                </c:pt>
                <c:pt idx="8172">
                  <c:v>9.2809185576808603E-2</c:v>
                </c:pt>
                <c:pt idx="8173">
                  <c:v>9.0246561586160526E-2</c:v>
                </c:pt>
                <c:pt idx="8174">
                  <c:v>9.1102008105238025E-2</c:v>
                </c:pt>
                <c:pt idx="8175">
                  <c:v>9.4734524198375525E-2</c:v>
                </c:pt>
                <c:pt idx="8176">
                  <c:v>9.6025293708778506E-2</c:v>
                </c:pt>
                <c:pt idx="8177">
                  <c:v>0.10147068432033959</c:v>
                </c:pt>
                <c:pt idx="8178">
                  <c:v>0.10326959754629859</c:v>
                </c:pt>
                <c:pt idx="8179">
                  <c:v>0.1034581593145668</c:v>
                </c:pt>
                <c:pt idx="8180">
                  <c:v>0.10139694183480213</c:v>
                </c:pt>
                <c:pt idx="8181">
                  <c:v>0.10002576400651252</c:v>
                </c:pt>
                <c:pt idx="8182">
                  <c:v>9.9357221408025886E-2</c:v>
                </c:pt>
                <c:pt idx="8183">
                  <c:v>9.9436243275238298E-2</c:v>
                </c:pt>
                <c:pt idx="8184">
                  <c:v>9.8028245743822032E-2</c:v>
                </c:pt>
                <c:pt idx="8185">
                  <c:v>9.7766709536739063E-2</c:v>
                </c:pt>
                <c:pt idx="8186">
                  <c:v>9.8896137873307213E-2</c:v>
                </c:pt>
                <c:pt idx="8187">
                  <c:v>9.7706417290018069E-2</c:v>
                </c:pt>
                <c:pt idx="8188">
                  <c:v>9.6637451730939225E-2</c:v>
                </c:pt>
                <c:pt idx="8189">
                  <c:v>9.6080649349245428E-2</c:v>
                </c:pt>
                <c:pt idx="8190">
                  <c:v>9.3275474727017263E-2</c:v>
                </c:pt>
                <c:pt idx="8191">
                  <c:v>9.4181146629193163E-2</c:v>
                </c:pt>
                <c:pt idx="8192">
                  <c:v>9.5066026098480125E-2</c:v>
                </c:pt>
                <c:pt idx="8193">
                  <c:v>9.5667363253424828E-2</c:v>
                </c:pt>
                <c:pt idx="8194">
                  <c:v>9.5280540840261871E-2</c:v>
                </c:pt>
                <c:pt idx="8195">
                  <c:v>9.2800836521149524E-2</c:v>
                </c:pt>
                <c:pt idx="8196">
                  <c:v>8.890805560823932E-2</c:v>
                </c:pt>
                <c:pt idx="8197">
                  <c:v>8.7423029970478128E-2</c:v>
                </c:pt>
                <c:pt idx="8198">
                  <c:v>9.0766314666566345E-2</c:v>
                </c:pt>
                <c:pt idx="8199">
                  <c:v>9.190945226852E-2</c:v>
                </c:pt>
                <c:pt idx="8200">
                  <c:v>9.3226865885193813E-2</c:v>
                </c:pt>
                <c:pt idx="8201">
                  <c:v>9.3066771000595128E-2</c:v>
                </c:pt>
                <c:pt idx="8202">
                  <c:v>9.1030454226358193E-2</c:v>
                </c:pt>
                <c:pt idx="8203">
                  <c:v>9.2302853095798623E-2</c:v>
                </c:pt>
                <c:pt idx="8204">
                  <c:v>9.1994536143125208E-2</c:v>
                </c:pt>
                <c:pt idx="8205">
                  <c:v>9.2033599506860242E-2</c:v>
                </c:pt>
                <c:pt idx="8206">
                  <c:v>9.0399421216624573E-2</c:v>
                </c:pt>
                <c:pt idx="8207">
                  <c:v>9.0010313674418016E-2</c:v>
                </c:pt>
                <c:pt idx="8208">
                  <c:v>8.8180286730237215E-2</c:v>
                </c:pt>
                <c:pt idx="8209">
                  <c:v>8.8871791240642706E-2</c:v>
                </c:pt>
                <c:pt idx="8210">
                  <c:v>8.7694104145153565E-2</c:v>
                </c:pt>
                <c:pt idx="8211">
                  <c:v>8.7918741765576194E-2</c:v>
                </c:pt>
                <c:pt idx="8212">
                  <c:v>8.8142871602213166E-2</c:v>
                </c:pt>
                <c:pt idx="8213">
                  <c:v>8.9651171940811264E-2</c:v>
                </c:pt>
                <c:pt idx="8214">
                  <c:v>8.7851934010878735E-2</c:v>
                </c:pt>
                <c:pt idx="8215">
                  <c:v>8.7322157795313549E-2</c:v>
                </c:pt>
                <c:pt idx="8216">
                  <c:v>8.5388175753112514E-2</c:v>
                </c:pt>
                <c:pt idx="8217">
                  <c:v>8.6361699110195714E-2</c:v>
                </c:pt>
                <c:pt idx="8218">
                  <c:v>8.4603870870955347E-2</c:v>
                </c:pt>
                <c:pt idx="8219">
                  <c:v>8.5066791208545739E-2</c:v>
                </c:pt>
                <c:pt idx="8220">
                  <c:v>8.4252136551870763E-2</c:v>
                </c:pt>
                <c:pt idx="8221">
                  <c:v>8.4463893725212374E-2</c:v>
                </c:pt>
                <c:pt idx="8222">
                  <c:v>8.6298663654111124E-2</c:v>
                </c:pt>
                <c:pt idx="8223">
                  <c:v>8.598108935751099E-2</c:v>
                </c:pt>
                <c:pt idx="8224">
                  <c:v>8.7788298119311881E-2</c:v>
                </c:pt>
                <c:pt idx="8225">
                  <c:v>8.6690887701350444E-2</c:v>
                </c:pt>
                <c:pt idx="8226">
                  <c:v>8.6415819743658875E-2</c:v>
                </c:pt>
                <c:pt idx="8227">
                  <c:v>8.7290010971919713E-2</c:v>
                </c:pt>
                <c:pt idx="8228">
                  <c:v>8.9700515104748163E-2</c:v>
                </c:pt>
                <c:pt idx="8229">
                  <c:v>8.856386075607689E-2</c:v>
                </c:pt>
                <c:pt idx="8230">
                  <c:v>9.1026241299333205E-2</c:v>
                </c:pt>
                <c:pt idx="8231">
                  <c:v>0.10307050562073555</c:v>
                </c:pt>
                <c:pt idx="8232">
                  <c:v>0.12449088141328994</c:v>
                </c:pt>
                <c:pt idx="8233">
                  <c:v>0.14362325453203978</c:v>
                </c:pt>
                <c:pt idx="8234">
                  <c:v>0.16404289960788976</c:v>
                </c:pt>
                <c:pt idx="8235">
                  <c:v>0.1839669196141509</c:v>
                </c:pt>
                <c:pt idx="8236">
                  <c:v>0.22878040594178484</c:v>
                </c:pt>
                <c:pt idx="8237">
                  <c:v>0.29942464559630738</c:v>
                </c:pt>
                <c:pt idx="8238">
                  <c:v>0.31255723919645823</c:v>
                </c:pt>
                <c:pt idx="8239">
                  <c:v>0.33415313725101292</c:v>
                </c:pt>
                <c:pt idx="8240">
                  <c:v>0.40109757585553218</c:v>
                </c:pt>
                <c:pt idx="8241">
                  <c:v>0.38278612063371692</c:v>
                </c:pt>
                <c:pt idx="8242">
                  <c:v>0.3539972980693708</c:v>
                </c:pt>
                <c:pt idx="8243">
                  <c:v>0.33880772421009892</c:v>
                </c:pt>
                <c:pt idx="8244">
                  <c:v>0.32693302200373225</c:v>
                </c:pt>
                <c:pt idx="8245">
                  <c:v>0.32320834111761815</c:v>
                </c:pt>
                <c:pt idx="8246">
                  <c:v>0.31836918365931255</c:v>
                </c:pt>
                <c:pt idx="8247">
                  <c:v>0.31820716062009047</c:v>
                </c:pt>
                <c:pt idx="8248">
                  <c:v>0.31783451468650181</c:v>
                </c:pt>
                <c:pt idx="8249">
                  <c:v>0.31699695181705329</c:v>
                </c:pt>
                <c:pt idx="8250">
                  <c:v>0.31144193071764792</c:v>
                </c:pt>
                <c:pt idx="8251">
                  <c:v>0.3077643487972993</c:v>
                </c:pt>
                <c:pt idx="8252">
                  <c:v>0.3041358688675288</c:v>
                </c:pt>
                <c:pt idx="8253">
                  <c:v>0.29098198249688867</c:v>
                </c:pt>
                <c:pt idx="8254">
                  <c:v>0.28534033524333791</c:v>
                </c:pt>
                <c:pt idx="8255">
                  <c:v>0.27910072092036381</c:v>
                </c:pt>
                <c:pt idx="8256">
                  <c:v>0.27154695520443511</c:v>
                </c:pt>
                <c:pt idx="8257">
                  <c:v>0.2672653520369187</c:v>
                </c:pt>
                <c:pt idx="8258">
                  <c:v>0.26110929212309975</c:v>
                </c:pt>
                <c:pt idx="8259">
                  <c:v>0.25355133407276503</c:v>
                </c:pt>
                <c:pt idx="8260">
                  <c:v>0.25158203002349566</c:v>
                </c:pt>
                <c:pt idx="8261">
                  <c:v>0.24649852973983241</c:v>
                </c:pt>
                <c:pt idx="8262">
                  <c:v>0.24305215155708196</c:v>
                </c:pt>
                <c:pt idx="8263">
                  <c:v>0.23914018137305348</c:v>
                </c:pt>
                <c:pt idx="8264">
                  <c:v>0.23383271923129739</c:v>
                </c:pt>
                <c:pt idx="8265">
                  <c:v>0.23220902938938681</c:v>
                </c:pt>
                <c:pt idx="8266">
                  <c:v>0.22695901660892148</c:v>
                </c:pt>
                <c:pt idx="8267">
                  <c:v>0.22523611129629925</c:v>
                </c:pt>
                <c:pt idx="8268">
                  <c:v>0.21619280129694229</c:v>
                </c:pt>
                <c:pt idx="8269">
                  <c:v>0.20788492167479136</c:v>
                </c:pt>
                <c:pt idx="8270">
                  <c:v>0.20302095748196194</c:v>
                </c:pt>
                <c:pt idx="8271">
                  <c:v>0.20341113765581903</c:v>
                </c:pt>
                <c:pt idx="8272">
                  <c:v>0.20168421391154512</c:v>
                </c:pt>
                <c:pt idx="8273">
                  <c:v>0.20879149426788779</c:v>
                </c:pt>
                <c:pt idx="8274">
                  <c:v>0.21023142723191321</c:v>
                </c:pt>
                <c:pt idx="8275">
                  <c:v>0.20245451013721841</c:v>
                </c:pt>
                <c:pt idx="8276">
                  <c:v>0.19883083931611772</c:v>
                </c:pt>
                <c:pt idx="8277">
                  <c:v>0.19445374860890488</c:v>
                </c:pt>
                <c:pt idx="8278">
                  <c:v>0.19364606188236708</c:v>
                </c:pt>
                <c:pt idx="8279">
                  <c:v>0.19055558872775372</c:v>
                </c:pt>
                <c:pt idx="8280">
                  <c:v>0.19060919480444791</c:v>
                </c:pt>
                <c:pt idx="8281">
                  <c:v>0.19150753432067438</c:v>
                </c:pt>
                <c:pt idx="8282">
                  <c:v>0.18438981257968756</c:v>
                </c:pt>
                <c:pt idx="8283">
                  <c:v>0.18044171132907241</c:v>
                </c:pt>
                <c:pt idx="8284">
                  <c:v>0.17621766178991471</c:v>
                </c:pt>
                <c:pt idx="8285">
                  <c:v>0.17046672576513924</c:v>
                </c:pt>
                <c:pt idx="8286">
                  <c:v>0.16824510748701862</c:v>
                </c:pt>
                <c:pt idx="8287">
                  <c:v>0.16610072226021402</c:v>
                </c:pt>
                <c:pt idx="8288">
                  <c:v>0.16501840434548407</c:v>
                </c:pt>
                <c:pt idx="8289">
                  <c:v>0.16623694331816091</c:v>
                </c:pt>
                <c:pt idx="8290">
                  <c:v>0.16326338338669796</c:v>
                </c:pt>
                <c:pt idx="8291">
                  <c:v>0.16075958168814133</c:v>
                </c:pt>
                <c:pt idx="8292">
                  <c:v>0.15778019830042153</c:v>
                </c:pt>
                <c:pt idx="8293">
                  <c:v>0.15329425239904396</c:v>
                </c:pt>
                <c:pt idx="8294">
                  <c:v>0.15273659036421741</c:v>
                </c:pt>
                <c:pt idx="8295">
                  <c:v>0.1510105712509302</c:v>
                </c:pt>
                <c:pt idx="8296">
                  <c:v>0.14961315205684694</c:v>
                </c:pt>
                <c:pt idx="8297">
                  <c:v>0.14842258989539703</c:v>
                </c:pt>
                <c:pt idx="8298">
                  <c:v>0.14554491322972543</c:v>
                </c:pt>
                <c:pt idx="8299">
                  <c:v>0.14444161348572984</c:v>
                </c:pt>
                <c:pt idx="8300">
                  <c:v>0.14272231039386299</c:v>
                </c:pt>
                <c:pt idx="8301">
                  <c:v>0.14122982490798602</c:v>
                </c:pt>
                <c:pt idx="8302">
                  <c:v>0.14016506280727209</c:v>
                </c:pt>
                <c:pt idx="8303">
                  <c:v>0.13903671840687243</c:v>
                </c:pt>
                <c:pt idx="8304">
                  <c:v>0.13903466150763574</c:v>
                </c:pt>
                <c:pt idx="8305">
                  <c:v>0.13484491510620741</c:v>
                </c:pt>
                <c:pt idx="8306">
                  <c:v>0.13356779146538003</c:v>
                </c:pt>
                <c:pt idx="8307">
                  <c:v>0.13228710466042093</c:v>
                </c:pt>
                <c:pt idx="8308">
                  <c:v>0.13254197949791321</c:v>
                </c:pt>
                <c:pt idx="8309">
                  <c:v>0.12861143880437254</c:v>
                </c:pt>
                <c:pt idx="8310">
                  <c:v>0.12856965962542299</c:v>
                </c:pt>
                <c:pt idx="8311">
                  <c:v>0.12763567197421755</c:v>
                </c:pt>
                <c:pt idx="8312">
                  <c:v>0.12686885400360617</c:v>
                </c:pt>
                <c:pt idx="8313">
                  <c:v>0.12533720858696609</c:v>
                </c:pt>
                <c:pt idx="8314">
                  <c:v>0.1256589347897763</c:v>
                </c:pt>
                <c:pt idx="8315">
                  <c:v>0.12340382638487656</c:v>
                </c:pt>
                <c:pt idx="8316">
                  <c:v>0.12430342594596366</c:v>
                </c:pt>
                <c:pt idx="8317">
                  <c:v>0.12003285992332052</c:v>
                </c:pt>
                <c:pt idx="8318">
                  <c:v>0.11937051521995107</c:v>
                </c:pt>
                <c:pt idx="8319">
                  <c:v>0.11671460346611688</c:v>
                </c:pt>
                <c:pt idx="8320">
                  <c:v>0.11751043487257036</c:v>
                </c:pt>
                <c:pt idx="8321">
                  <c:v>0.11816719380600077</c:v>
                </c:pt>
                <c:pt idx="8322">
                  <c:v>0.11923467026074241</c:v>
                </c:pt>
                <c:pt idx="8323">
                  <c:v>0.12044131753300194</c:v>
                </c:pt>
                <c:pt idx="8324">
                  <c:v>0.11796632737556002</c:v>
                </c:pt>
                <c:pt idx="8325">
                  <c:v>0.11574895326789478</c:v>
                </c:pt>
                <c:pt idx="8326">
                  <c:v>0.11649197802656119</c:v>
                </c:pt>
                <c:pt idx="8327">
                  <c:v>0.11583571470403663</c:v>
                </c:pt>
                <c:pt idx="8328">
                  <c:v>0.11448124693129157</c:v>
                </c:pt>
                <c:pt idx="8329">
                  <c:v>0.11509572620545294</c:v>
                </c:pt>
                <c:pt idx="8330">
                  <c:v>0.11744196564018174</c:v>
                </c:pt>
                <c:pt idx="8331">
                  <c:v>0.11468427937091377</c:v>
                </c:pt>
                <c:pt idx="8332">
                  <c:v>0.11520137280183312</c:v>
                </c:pt>
                <c:pt idx="8333">
                  <c:v>0.11264328760323809</c:v>
                </c:pt>
                <c:pt idx="8334">
                  <c:v>0.11268280410330295</c:v>
                </c:pt>
                <c:pt idx="8335">
                  <c:v>0.11105178778772103</c:v>
                </c:pt>
                <c:pt idx="8336">
                  <c:v>0.10906778255116061</c:v>
                </c:pt>
                <c:pt idx="8337">
                  <c:v>0.11037209693726101</c:v>
                </c:pt>
                <c:pt idx="8338">
                  <c:v>0.11073502014728107</c:v>
                </c:pt>
                <c:pt idx="8339">
                  <c:v>0.11095681904508983</c:v>
                </c:pt>
                <c:pt idx="8340">
                  <c:v>0.10725967204327302</c:v>
                </c:pt>
                <c:pt idx="8341">
                  <c:v>0.10617316107551324</c:v>
                </c:pt>
                <c:pt idx="8342">
                  <c:v>0.10732667634510729</c:v>
                </c:pt>
                <c:pt idx="8343">
                  <c:v>0.10629315338421259</c:v>
                </c:pt>
                <c:pt idx="8344">
                  <c:v>0.10463019985217609</c:v>
                </c:pt>
                <c:pt idx="8345">
                  <c:v>0.10408927191690014</c:v>
                </c:pt>
                <c:pt idx="8346">
                  <c:v>0.1040077069419698</c:v>
                </c:pt>
                <c:pt idx="8347">
                  <c:v>0.10468942080132781</c:v>
                </c:pt>
                <c:pt idx="8348">
                  <c:v>0.10381910802791475</c:v>
                </c:pt>
                <c:pt idx="8349">
                  <c:v>0.10474411625694426</c:v>
                </c:pt>
                <c:pt idx="8350">
                  <c:v>0.10290810294760706</c:v>
                </c:pt>
                <c:pt idx="8351">
                  <c:v>0.10133826067428912</c:v>
                </c:pt>
                <c:pt idx="8352">
                  <c:v>0.10193450333818486</c:v>
                </c:pt>
                <c:pt idx="8353">
                  <c:v>0.10020083698270239</c:v>
                </c:pt>
                <c:pt idx="8354">
                  <c:v>0.10027994786688472</c:v>
                </c:pt>
                <c:pt idx="8355">
                  <c:v>0.10005008180275785</c:v>
                </c:pt>
                <c:pt idx="8356">
                  <c:v>0.10114819388424973</c:v>
                </c:pt>
                <c:pt idx="8357">
                  <c:v>9.8132404658300892E-2</c:v>
                </c:pt>
                <c:pt idx="8358">
                  <c:v>9.8866539951467353E-2</c:v>
                </c:pt>
                <c:pt idx="8359">
                  <c:v>9.7523523181168068E-2</c:v>
                </c:pt>
                <c:pt idx="8360">
                  <c:v>9.7263541935444092E-2</c:v>
                </c:pt>
                <c:pt idx="8361">
                  <c:v>9.6776393717696779E-2</c:v>
                </c:pt>
                <c:pt idx="8362">
                  <c:v>9.6021719795638505E-2</c:v>
                </c:pt>
                <c:pt idx="8363">
                  <c:v>9.405084850126047E-2</c:v>
                </c:pt>
                <c:pt idx="8364">
                  <c:v>9.1975639166109291E-2</c:v>
                </c:pt>
                <c:pt idx="8365">
                  <c:v>9.1087804931723623E-2</c:v>
                </c:pt>
                <c:pt idx="8366">
                  <c:v>9.2376039461334131E-2</c:v>
                </c:pt>
                <c:pt idx="8367">
                  <c:v>9.3164290630931998E-2</c:v>
                </c:pt>
                <c:pt idx="8368">
                  <c:v>9.2120206246215017E-2</c:v>
                </c:pt>
                <c:pt idx="8369">
                  <c:v>9.246037409893669E-2</c:v>
                </c:pt>
                <c:pt idx="8370">
                  <c:v>9.1619180154482546E-2</c:v>
                </c:pt>
                <c:pt idx="8371">
                  <c:v>9.138008001811268E-2</c:v>
                </c:pt>
                <c:pt idx="8372">
                  <c:v>9.0823149579727508E-2</c:v>
                </c:pt>
                <c:pt idx="8373">
                  <c:v>9.0608391285024112E-2</c:v>
                </c:pt>
                <c:pt idx="8374">
                  <c:v>8.7908884669875634E-2</c:v>
                </c:pt>
                <c:pt idx="8375">
                  <c:v>8.8176805015655765E-2</c:v>
                </c:pt>
                <c:pt idx="8376">
                  <c:v>8.7820203276979966E-2</c:v>
                </c:pt>
                <c:pt idx="8377">
                  <c:v>8.7715656457143687E-2</c:v>
                </c:pt>
                <c:pt idx="8378">
                  <c:v>8.7922974657391351E-2</c:v>
                </c:pt>
                <c:pt idx="8379">
                  <c:v>8.624170646517651E-2</c:v>
                </c:pt>
                <c:pt idx="8380">
                  <c:v>8.687581100115925E-2</c:v>
                </c:pt>
                <c:pt idx="8381">
                  <c:v>8.6294491501913664E-2</c:v>
                </c:pt>
                <c:pt idx="8382">
                  <c:v>8.6129319698658127E-2</c:v>
                </c:pt>
                <c:pt idx="8383">
                  <c:v>8.6347370561687745E-2</c:v>
                </c:pt>
                <c:pt idx="8384">
                  <c:v>8.4926213770570066E-2</c:v>
                </c:pt>
                <c:pt idx="8385">
                  <c:v>8.3842715747955779E-2</c:v>
                </c:pt>
                <c:pt idx="8386">
                  <c:v>8.4125647577121224E-2</c:v>
                </c:pt>
                <c:pt idx="8387">
                  <c:v>8.3298570588041451E-2</c:v>
                </c:pt>
                <c:pt idx="8388">
                  <c:v>8.1624602106014424E-2</c:v>
                </c:pt>
                <c:pt idx="8389">
                  <c:v>7.9454565381432779E-2</c:v>
                </c:pt>
                <c:pt idx="8390">
                  <c:v>8.0880659385733272E-2</c:v>
                </c:pt>
                <c:pt idx="8391">
                  <c:v>8.0908721096729141E-2</c:v>
                </c:pt>
                <c:pt idx="8392">
                  <c:v>7.8373617078286134E-2</c:v>
                </c:pt>
                <c:pt idx="8393">
                  <c:v>7.9449192122937273E-2</c:v>
                </c:pt>
                <c:pt idx="8394">
                  <c:v>7.9156831970071811E-2</c:v>
                </c:pt>
                <c:pt idx="8395">
                  <c:v>8.0576456508128225E-2</c:v>
                </c:pt>
                <c:pt idx="8396">
                  <c:v>8.1247872600578003E-2</c:v>
                </c:pt>
                <c:pt idx="8397">
                  <c:v>8.1178055780301503E-2</c:v>
                </c:pt>
                <c:pt idx="8398">
                  <c:v>8.0880646318367125E-2</c:v>
                </c:pt>
                <c:pt idx="8399">
                  <c:v>8.1124969670469366E-2</c:v>
                </c:pt>
                <c:pt idx="8400">
                  <c:v>7.9962124902299245E-2</c:v>
                </c:pt>
                <c:pt idx="8401">
                  <c:v>7.7823516639928494E-2</c:v>
                </c:pt>
                <c:pt idx="8402">
                  <c:v>7.887445511376738E-2</c:v>
                </c:pt>
                <c:pt idx="8403">
                  <c:v>7.838926297458769E-2</c:v>
                </c:pt>
                <c:pt idx="8404">
                  <c:v>7.8114243616007578E-2</c:v>
                </c:pt>
                <c:pt idx="8405">
                  <c:v>7.8384724600156913E-2</c:v>
                </c:pt>
                <c:pt idx="8406">
                  <c:v>7.7920067621466998E-2</c:v>
                </c:pt>
                <c:pt idx="8407">
                  <c:v>7.957409472498439E-2</c:v>
                </c:pt>
                <c:pt idx="8408">
                  <c:v>9.2396179564502898E-2</c:v>
                </c:pt>
                <c:pt idx="8409">
                  <c:v>0.14403229541959431</c:v>
                </c:pt>
                <c:pt idx="8410">
                  <c:v>0.25314374529901784</c:v>
                </c:pt>
                <c:pt idx="8411">
                  <c:v>0.41466339743297348</c:v>
                </c:pt>
                <c:pt idx="8412">
                  <c:v>0.46085728176478663</c:v>
                </c:pt>
                <c:pt idx="8413">
                  <c:v>0.38536696617248795</c:v>
                </c:pt>
                <c:pt idx="8414">
                  <c:v>0.36766060015278013</c:v>
                </c:pt>
                <c:pt idx="8415">
                  <c:v>0.33664349874155802</c:v>
                </c:pt>
                <c:pt idx="8416">
                  <c:v>0.31092534879689232</c:v>
                </c:pt>
                <c:pt idx="8417">
                  <c:v>0.29534119621596938</c:v>
                </c:pt>
                <c:pt idx="8418">
                  <c:v>0.28081067901205409</c:v>
                </c:pt>
                <c:pt idx="8419">
                  <c:v>0.2720149327223893</c:v>
                </c:pt>
                <c:pt idx="8420">
                  <c:v>0.26757001867456481</c:v>
                </c:pt>
                <c:pt idx="8421">
                  <c:v>0.26319055039264638</c:v>
                </c:pt>
                <c:pt idx="8422">
                  <c:v>0.26187825300866213</c:v>
                </c:pt>
                <c:pt idx="8423">
                  <c:v>0.25903990999913662</c:v>
                </c:pt>
                <c:pt idx="8424">
                  <c:v>0.25697193519263817</c:v>
                </c:pt>
                <c:pt idx="8425">
                  <c:v>0.25518820899960765</c:v>
                </c:pt>
                <c:pt idx="8426">
                  <c:v>0.25072328368813324</c:v>
                </c:pt>
                <c:pt idx="8427">
                  <c:v>0.24854731568272057</c:v>
                </c:pt>
                <c:pt idx="8428">
                  <c:v>0.24457943772695695</c:v>
                </c:pt>
                <c:pt idx="8429">
                  <c:v>0.24238443930008724</c:v>
                </c:pt>
                <c:pt idx="8430">
                  <c:v>0.24057758777746796</c:v>
                </c:pt>
                <c:pt idx="8431">
                  <c:v>0.23587276530961479</c:v>
                </c:pt>
                <c:pt idx="8432">
                  <c:v>0.23587435569334692</c:v>
                </c:pt>
                <c:pt idx="8433">
                  <c:v>0.22843626461267921</c:v>
                </c:pt>
                <c:pt idx="8434">
                  <c:v>0.22129301736195456</c:v>
                </c:pt>
                <c:pt idx="8435">
                  <c:v>0.2193769805423996</c:v>
                </c:pt>
                <c:pt idx="8436">
                  <c:v>0.21456460741378211</c:v>
                </c:pt>
                <c:pt idx="8437">
                  <c:v>0.21359709890141418</c:v>
                </c:pt>
                <c:pt idx="8438">
                  <c:v>0.21490068107514396</c:v>
                </c:pt>
                <c:pt idx="8439">
                  <c:v>0.20929594518129011</c:v>
                </c:pt>
                <c:pt idx="8440">
                  <c:v>0.20597479942382591</c:v>
                </c:pt>
                <c:pt idx="8441">
                  <c:v>0.20553546307882894</c:v>
                </c:pt>
                <c:pt idx="8442">
                  <c:v>0.20363382377446534</c:v>
                </c:pt>
                <c:pt idx="8443">
                  <c:v>0.20269076792598018</c:v>
                </c:pt>
                <c:pt idx="8444">
                  <c:v>0.19986765502434109</c:v>
                </c:pt>
                <c:pt idx="8445">
                  <c:v>0.19539729099604891</c:v>
                </c:pt>
                <c:pt idx="8446">
                  <c:v>0.19606323146956994</c:v>
                </c:pt>
                <c:pt idx="8447">
                  <c:v>0.1915781250221037</c:v>
                </c:pt>
                <c:pt idx="8448">
                  <c:v>0.18974622632246727</c:v>
                </c:pt>
                <c:pt idx="8449">
                  <c:v>0.1866528509832826</c:v>
                </c:pt>
                <c:pt idx="8450">
                  <c:v>0.18399181817626525</c:v>
                </c:pt>
                <c:pt idx="8451">
                  <c:v>0.18472442582509727</c:v>
                </c:pt>
                <c:pt idx="8452">
                  <c:v>0.18061873584376159</c:v>
                </c:pt>
                <c:pt idx="8453">
                  <c:v>0.17797212813720867</c:v>
                </c:pt>
                <c:pt idx="8454">
                  <c:v>0.17664844447453082</c:v>
                </c:pt>
                <c:pt idx="8455">
                  <c:v>0.17378531572873149</c:v>
                </c:pt>
                <c:pt idx="8456">
                  <c:v>0.17294062757590706</c:v>
                </c:pt>
                <c:pt idx="8457">
                  <c:v>0.1714316011050869</c:v>
                </c:pt>
                <c:pt idx="8458">
                  <c:v>0.17002953614296346</c:v>
                </c:pt>
                <c:pt idx="8459">
                  <c:v>0.16793765055877621</c:v>
                </c:pt>
                <c:pt idx="8460">
                  <c:v>0.16570989715465342</c:v>
                </c:pt>
                <c:pt idx="8461">
                  <c:v>0.16362867750732191</c:v>
                </c:pt>
                <c:pt idx="8462">
                  <c:v>0.16451485422164561</c:v>
                </c:pt>
                <c:pt idx="8463">
                  <c:v>0.16249324648620703</c:v>
                </c:pt>
                <c:pt idx="8464">
                  <c:v>0.16353372704888017</c:v>
                </c:pt>
                <c:pt idx="8465">
                  <c:v>0.15963367719388122</c:v>
                </c:pt>
                <c:pt idx="8466">
                  <c:v>0.15865037671689294</c:v>
                </c:pt>
                <c:pt idx="8467">
                  <c:v>0.15432787062716721</c:v>
                </c:pt>
                <c:pt idx="8468">
                  <c:v>0.15422456087517974</c:v>
                </c:pt>
                <c:pt idx="8469">
                  <c:v>0.15052005988658079</c:v>
                </c:pt>
                <c:pt idx="8470">
                  <c:v>0.14664212864100021</c:v>
                </c:pt>
                <c:pt idx="8471">
                  <c:v>0.14755599930710844</c:v>
                </c:pt>
                <c:pt idx="8472">
                  <c:v>0.14861449250771053</c:v>
                </c:pt>
                <c:pt idx="8473">
                  <c:v>0.14737236034321405</c:v>
                </c:pt>
                <c:pt idx="8474">
                  <c:v>0.14541233114913144</c:v>
                </c:pt>
                <c:pt idx="8475">
                  <c:v>0.14493408175456152</c:v>
                </c:pt>
                <c:pt idx="8476">
                  <c:v>0.14414854442999442</c:v>
                </c:pt>
                <c:pt idx="8477">
                  <c:v>0.14342495329390589</c:v>
                </c:pt>
                <c:pt idx="8478">
                  <c:v>0.1420077036852059</c:v>
                </c:pt>
                <c:pt idx="8479">
                  <c:v>0.1388546964040219</c:v>
                </c:pt>
                <c:pt idx="8480">
                  <c:v>0.13677361019146594</c:v>
                </c:pt>
                <c:pt idx="8481">
                  <c:v>0.13652940441673644</c:v>
                </c:pt>
                <c:pt idx="8482">
                  <c:v>0.13480579395873338</c:v>
                </c:pt>
                <c:pt idx="8483">
                  <c:v>0.13273653055335291</c:v>
                </c:pt>
                <c:pt idx="8484">
                  <c:v>0.1279271677019414</c:v>
                </c:pt>
                <c:pt idx="8485">
                  <c:v>0.12833434009817521</c:v>
                </c:pt>
                <c:pt idx="8486">
                  <c:v>0.12757184149147441</c:v>
                </c:pt>
                <c:pt idx="8487">
                  <c:v>0.12698921276079267</c:v>
                </c:pt>
                <c:pt idx="8488">
                  <c:v>0.12768947627502053</c:v>
                </c:pt>
                <c:pt idx="8489">
                  <c:v>0.12951722303423091</c:v>
                </c:pt>
                <c:pt idx="8490">
                  <c:v>0.12722323887705053</c:v>
                </c:pt>
                <c:pt idx="8491">
                  <c:v>0.12712686879826327</c:v>
                </c:pt>
                <c:pt idx="8492">
                  <c:v>0.12613185407826305</c:v>
                </c:pt>
                <c:pt idx="8493">
                  <c:v>0.12674660931732792</c:v>
                </c:pt>
                <c:pt idx="8494">
                  <c:v>0.12769593675440441</c:v>
                </c:pt>
                <c:pt idx="8495">
                  <c:v>0.12556986350834856</c:v>
                </c:pt>
                <c:pt idx="8496">
                  <c:v>0.12544159062960178</c:v>
                </c:pt>
                <c:pt idx="8497">
                  <c:v>0.12302912826176221</c:v>
                </c:pt>
                <c:pt idx="8498">
                  <c:v>0.12286755750242515</c:v>
                </c:pt>
                <c:pt idx="8499">
                  <c:v>0.12517459600363934</c:v>
                </c:pt>
                <c:pt idx="8500">
                  <c:v>0.12435410266509314</c:v>
                </c:pt>
                <c:pt idx="8501">
                  <c:v>0.12131885463352689</c:v>
                </c:pt>
                <c:pt idx="8502">
                  <c:v>0.12041762793096884</c:v>
                </c:pt>
                <c:pt idx="8503">
                  <c:v>0.12066153019673574</c:v>
                </c:pt>
                <c:pt idx="8504">
                  <c:v>0.1192965383947357</c:v>
                </c:pt>
                <c:pt idx="8505">
                  <c:v>0.11884560740796</c:v>
                </c:pt>
                <c:pt idx="8506">
                  <c:v>0.11772102239227752</c:v>
                </c:pt>
                <c:pt idx="8507">
                  <c:v>0.11825710894783464</c:v>
                </c:pt>
                <c:pt idx="8508">
                  <c:v>0.11762108403319529</c:v>
                </c:pt>
                <c:pt idx="8509">
                  <c:v>0.11476993071386463</c:v>
                </c:pt>
                <c:pt idx="8510">
                  <c:v>0.11461766708006695</c:v>
                </c:pt>
                <c:pt idx="8511">
                  <c:v>0.11821010276151211</c:v>
                </c:pt>
                <c:pt idx="8512">
                  <c:v>0.12234494233578169</c:v>
                </c:pt>
                <c:pt idx="8513">
                  <c:v>0.13166807586695528</c:v>
                </c:pt>
                <c:pt idx="8514">
                  <c:v>0.13985826558902986</c:v>
                </c:pt>
                <c:pt idx="8515">
                  <c:v>0.14027811668588686</c:v>
                </c:pt>
                <c:pt idx="8516">
                  <c:v>0.13452292583357567</c:v>
                </c:pt>
                <c:pt idx="8517">
                  <c:v>0.12766134609247703</c:v>
                </c:pt>
                <c:pt idx="8518">
                  <c:v>0.12360531819566555</c:v>
                </c:pt>
                <c:pt idx="8519">
                  <c:v>0.12215127483826989</c:v>
                </c:pt>
                <c:pt idx="8520">
                  <c:v>0.11907212554909623</c:v>
                </c:pt>
                <c:pt idx="8521">
                  <c:v>0.11766420065740672</c:v>
                </c:pt>
                <c:pt idx="8522">
                  <c:v>0.11796556504980558</c:v>
                </c:pt>
                <c:pt idx="8523">
                  <c:v>0.11586459297792556</c:v>
                </c:pt>
                <c:pt idx="8524">
                  <c:v>0.11476882460186605</c:v>
                </c:pt>
                <c:pt idx="8525">
                  <c:v>0.11230051796754018</c:v>
                </c:pt>
                <c:pt idx="8526">
                  <c:v>0.11108669401442987</c:v>
                </c:pt>
                <c:pt idx="8527">
                  <c:v>0.11033777860090388</c:v>
                </c:pt>
                <c:pt idx="8528">
                  <c:v>0.11049675208352402</c:v>
                </c:pt>
                <c:pt idx="8529">
                  <c:v>0.10967932259582791</c:v>
                </c:pt>
                <c:pt idx="8530">
                  <c:v>0.1106617038297955</c:v>
                </c:pt>
                <c:pt idx="8531">
                  <c:v>0.11344461922215367</c:v>
                </c:pt>
                <c:pt idx="8532">
                  <c:v>0.10992144382827355</c:v>
                </c:pt>
                <c:pt idx="8533">
                  <c:v>0.10587514886036621</c:v>
                </c:pt>
                <c:pt idx="8534">
                  <c:v>0.10517544064118874</c:v>
                </c:pt>
                <c:pt idx="8535">
                  <c:v>0.10557029521473689</c:v>
                </c:pt>
                <c:pt idx="8536">
                  <c:v>0.10165395706619007</c:v>
                </c:pt>
                <c:pt idx="8537">
                  <c:v>0.10162263728182661</c:v>
                </c:pt>
                <c:pt idx="8538">
                  <c:v>0.10132266273196452</c:v>
                </c:pt>
                <c:pt idx="8539">
                  <c:v>0.10011748283614555</c:v>
                </c:pt>
                <c:pt idx="8540">
                  <c:v>0.10120862167053161</c:v>
                </c:pt>
                <c:pt idx="8541">
                  <c:v>0.10094650831506465</c:v>
                </c:pt>
                <c:pt idx="8542">
                  <c:v>0.10105231162950332</c:v>
                </c:pt>
                <c:pt idx="8543">
                  <c:v>0.10302673681720628</c:v>
                </c:pt>
                <c:pt idx="8544">
                  <c:v>0.10054690394427376</c:v>
                </c:pt>
                <c:pt idx="8545">
                  <c:v>9.9888706682722192E-2</c:v>
                </c:pt>
                <c:pt idx="8546">
                  <c:v>9.9039377271184226E-2</c:v>
                </c:pt>
                <c:pt idx="8547">
                  <c:v>9.9245971871582794E-2</c:v>
                </c:pt>
                <c:pt idx="8548">
                  <c:v>9.6941454721907488E-2</c:v>
                </c:pt>
                <c:pt idx="8549">
                  <c:v>9.7358319546446068E-2</c:v>
                </c:pt>
                <c:pt idx="8550">
                  <c:v>9.8110811669387302E-2</c:v>
                </c:pt>
                <c:pt idx="8551">
                  <c:v>9.703873422195998E-2</c:v>
                </c:pt>
                <c:pt idx="8552">
                  <c:v>9.8428604710616568E-2</c:v>
                </c:pt>
                <c:pt idx="8553">
                  <c:v>9.7132598845643597E-2</c:v>
                </c:pt>
                <c:pt idx="8554">
                  <c:v>9.8383829301825806E-2</c:v>
                </c:pt>
                <c:pt idx="8555">
                  <c:v>9.5906736401189852E-2</c:v>
                </c:pt>
                <c:pt idx="8556">
                  <c:v>9.4494989448059605E-2</c:v>
                </c:pt>
                <c:pt idx="8557">
                  <c:v>9.2256868347110249E-2</c:v>
                </c:pt>
                <c:pt idx="8558">
                  <c:v>9.0582001663762249E-2</c:v>
                </c:pt>
                <c:pt idx="8559">
                  <c:v>9.0552607737731425E-2</c:v>
                </c:pt>
                <c:pt idx="8560">
                  <c:v>9.1791583735180038E-2</c:v>
                </c:pt>
                <c:pt idx="8561">
                  <c:v>9.1569809761015725E-2</c:v>
                </c:pt>
                <c:pt idx="8562">
                  <c:v>9.421848438232458E-2</c:v>
                </c:pt>
                <c:pt idx="8563">
                  <c:v>9.5702250136533218E-2</c:v>
                </c:pt>
                <c:pt idx="8564">
                  <c:v>9.9772458549811247E-2</c:v>
                </c:pt>
                <c:pt idx="8565">
                  <c:v>9.7960595557861074E-2</c:v>
                </c:pt>
                <c:pt idx="8566">
                  <c:v>9.7854173776794284E-2</c:v>
                </c:pt>
                <c:pt idx="8567">
                  <c:v>9.4910662841183047E-2</c:v>
                </c:pt>
                <c:pt idx="8568">
                  <c:v>9.3473231712464189E-2</c:v>
                </c:pt>
                <c:pt idx="8569">
                  <c:v>9.2773403864888693E-2</c:v>
                </c:pt>
                <c:pt idx="8570">
                  <c:v>9.2247518253046973E-2</c:v>
                </c:pt>
                <c:pt idx="8571">
                  <c:v>9.1403821190227524E-2</c:v>
                </c:pt>
                <c:pt idx="8572">
                  <c:v>9.0656040896055612E-2</c:v>
                </c:pt>
                <c:pt idx="8573">
                  <c:v>8.9909169045664566E-2</c:v>
                </c:pt>
                <c:pt idx="8574">
                  <c:v>9.0485343736450868E-2</c:v>
                </c:pt>
                <c:pt idx="8575">
                  <c:v>8.8611053152850283E-2</c:v>
                </c:pt>
                <c:pt idx="8576">
                  <c:v>8.9902174836558699E-2</c:v>
                </c:pt>
                <c:pt idx="8577">
                  <c:v>8.8413859840873146E-2</c:v>
                </c:pt>
                <c:pt idx="8578">
                  <c:v>8.6907180204294956E-2</c:v>
                </c:pt>
                <c:pt idx="8579">
                  <c:v>8.707674976931401E-2</c:v>
                </c:pt>
                <c:pt idx="8580">
                  <c:v>8.5215000265607965E-2</c:v>
                </c:pt>
                <c:pt idx="8581">
                  <c:v>8.4253049544063652E-2</c:v>
                </c:pt>
                <c:pt idx="8582">
                  <c:v>8.4814483828304615E-2</c:v>
                </c:pt>
                <c:pt idx="8583">
                  <c:v>8.3391355194920719E-2</c:v>
                </c:pt>
                <c:pt idx="8584">
                  <c:v>8.4759972017470833E-2</c:v>
                </c:pt>
                <c:pt idx="8585">
                  <c:v>8.4519948703641032E-2</c:v>
                </c:pt>
                <c:pt idx="8586">
                  <c:v>8.4715369547284189E-2</c:v>
                </c:pt>
                <c:pt idx="8587">
                  <c:v>8.1582183212926859E-2</c:v>
                </c:pt>
                <c:pt idx="8588">
                  <c:v>8.2414862593110247E-2</c:v>
                </c:pt>
                <c:pt idx="8589">
                  <c:v>8.1439166790649567E-2</c:v>
                </c:pt>
                <c:pt idx="8590">
                  <c:v>8.1784707228883466E-2</c:v>
                </c:pt>
                <c:pt idx="8591">
                  <c:v>8.1923808148188226E-2</c:v>
                </c:pt>
                <c:pt idx="8592">
                  <c:v>8.2755975799264733E-2</c:v>
                </c:pt>
                <c:pt idx="8593">
                  <c:v>8.3728461897169593E-2</c:v>
                </c:pt>
                <c:pt idx="8594">
                  <c:v>8.2352698551997006E-2</c:v>
                </c:pt>
                <c:pt idx="8595">
                  <c:v>8.1608731142338187E-2</c:v>
                </c:pt>
                <c:pt idx="8596">
                  <c:v>8.1175159003048447E-2</c:v>
                </c:pt>
                <c:pt idx="8597">
                  <c:v>8.0168325308372881E-2</c:v>
                </c:pt>
                <c:pt idx="8598">
                  <c:v>7.9104841094955441E-2</c:v>
                </c:pt>
                <c:pt idx="8599">
                  <c:v>7.9583271234587347E-2</c:v>
                </c:pt>
                <c:pt idx="8600">
                  <c:v>7.9047492330580504E-2</c:v>
                </c:pt>
                <c:pt idx="8601">
                  <c:v>7.9917560438869412E-2</c:v>
                </c:pt>
                <c:pt idx="8602">
                  <c:v>7.9165913703847124E-2</c:v>
                </c:pt>
                <c:pt idx="8603">
                  <c:v>7.9374215523320982E-2</c:v>
                </c:pt>
                <c:pt idx="8604">
                  <c:v>7.9238067113944904E-2</c:v>
                </c:pt>
                <c:pt idx="8605">
                  <c:v>7.8276484480575503E-2</c:v>
                </c:pt>
                <c:pt idx="8606">
                  <c:v>7.7734437399572393E-2</c:v>
                </c:pt>
                <c:pt idx="8607">
                  <c:v>7.7470284984284113E-2</c:v>
                </c:pt>
                <c:pt idx="8608">
                  <c:v>7.7635164466336129E-2</c:v>
                </c:pt>
                <c:pt idx="8609">
                  <c:v>7.6814315788115747E-2</c:v>
                </c:pt>
                <c:pt idx="8610">
                  <c:v>7.8115174241470353E-2</c:v>
                </c:pt>
                <c:pt idx="8611">
                  <c:v>7.7479600207738863E-2</c:v>
                </c:pt>
                <c:pt idx="8612">
                  <c:v>7.6971204805717508E-2</c:v>
                </c:pt>
                <c:pt idx="8613">
                  <c:v>7.6137162621188498E-2</c:v>
                </c:pt>
                <c:pt idx="8614">
                  <c:v>7.6397370805605533E-2</c:v>
                </c:pt>
                <c:pt idx="8615">
                  <c:v>7.7005678524299528E-2</c:v>
                </c:pt>
                <c:pt idx="8616">
                  <c:v>7.7282999778504821E-2</c:v>
                </c:pt>
                <c:pt idx="8617">
                  <c:v>7.8377104306450229E-2</c:v>
                </c:pt>
                <c:pt idx="8618">
                  <c:v>7.765003831022052E-2</c:v>
                </c:pt>
                <c:pt idx="8619">
                  <c:v>7.8935647366736902E-2</c:v>
                </c:pt>
                <c:pt idx="8620">
                  <c:v>7.9753479896213342E-2</c:v>
                </c:pt>
                <c:pt idx="8621">
                  <c:v>7.990533998384898E-2</c:v>
                </c:pt>
                <c:pt idx="8622">
                  <c:v>7.8111228768308338E-2</c:v>
                </c:pt>
                <c:pt idx="8623">
                  <c:v>7.7041678745595157E-2</c:v>
                </c:pt>
                <c:pt idx="8624">
                  <c:v>7.569068436613835E-2</c:v>
                </c:pt>
                <c:pt idx="8625">
                  <c:v>7.6236419773745304E-2</c:v>
                </c:pt>
                <c:pt idx="8626">
                  <c:v>7.5815409645306933E-2</c:v>
                </c:pt>
                <c:pt idx="8627">
                  <c:v>7.4111673974802103E-2</c:v>
                </c:pt>
                <c:pt idx="8628">
                  <c:v>7.414618651668041E-2</c:v>
                </c:pt>
                <c:pt idx="8629">
                  <c:v>7.2662750062445824E-2</c:v>
                </c:pt>
                <c:pt idx="8630">
                  <c:v>7.2748371867755304E-2</c:v>
                </c:pt>
                <c:pt idx="8631">
                  <c:v>7.3382361609466484E-2</c:v>
                </c:pt>
                <c:pt idx="8632">
                  <c:v>7.2683163379375276E-2</c:v>
                </c:pt>
                <c:pt idx="8633">
                  <c:v>7.3796992180677534E-2</c:v>
                </c:pt>
                <c:pt idx="8634">
                  <c:v>7.3069193383806824E-2</c:v>
                </c:pt>
                <c:pt idx="8635">
                  <c:v>7.5082315563404958E-2</c:v>
                </c:pt>
                <c:pt idx="8636">
                  <c:v>7.3296255423730028E-2</c:v>
                </c:pt>
                <c:pt idx="8637">
                  <c:v>7.2834266376453391E-2</c:v>
                </c:pt>
                <c:pt idx="8638">
                  <c:v>7.2952937711932828E-2</c:v>
                </c:pt>
                <c:pt idx="8639">
                  <c:v>7.1320483365678283E-2</c:v>
                </c:pt>
                <c:pt idx="8640">
                  <c:v>7.0882611551446692E-2</c:v>
                </c:pt>
                <c:pt idx="8641">
                  <c:v>7.0817204127112246E-2</c:v>
                </c:pt>
                <c:pt idx="8642">
                  <c:v>7.0561171531442313E-2</c:v>
                </c:pt>
                <c:pt idx="8643">
                  <c:v>7.0293698670834737E-2</c:v>
                </c:pt>
                <c:pt idx="8644">
                  <c:v>7.162257260891236E-2</c:v>
                </c:pt>
                <c:pt idx="8645">
                  <c:v>7.0335744652395712E-2</c:v>
                </c:pt>
                <c:pt idx="8646">
                  <c:v>7.0494615047882167E-2</c:v>
                </c:pt>
                <c:pt idx="8647">
                  <c:v>7.0413676429669031E-2</c:v>
                </c:pt>
                <c:pt idx="8648">
                  <c:v>6.9945762359218719E-2</c:v>
                </c:pt>
                <c:pt idx="8649">
                  <c:v>7.0393853758467212E-2</c:v>
                </c:pt>
                <c:pt idx="8650">
                  <c:v>7.1090084702224804E-2</c:v>
                </c:pt>
                <c:pt idx="8651">
                  <c:v>6.8445984901417539E-2</c:v>
                </c:pt>
                <c:pt idx="8652">
                  <c:v>6.8489026015227703E-2</c:v>
                </c:pt>
                <c:pt idx="8653">
                  <c:v>6.7304198865558509E-2</c:v>
                </c:pt>
                <c:pt idx="8654">
                  <c:v>6.6434252924622322E-2</c:v>
                </c:pt>
                <c:pt idx="8655">
                  <c:v>6.5487062088360623E-2</c:v>
                </c:pt>
                <c:pt idx="8656">
                  <c:v>6.5601581390551722E-2</c:v>
                </c:pt>
                <c:pt idx="8657">
                  <c:v>6.7201624443296609E-2</c:v>
                </c:pt>
                <c:pt idx="8658">
                  <c:v>6.6819620467241533E-2</c:v>
                </c:pt>
                <c:pt idx="8659">
                  <c:v>6.6213656927774783E-2</c:v>
                </c:pt>
                <c:pt idx="8660">
                  <c:v>6.5721687170830878E-2</c:v>
                </c:pt>
                <c:pt idx="8661">
                  <c:v>6.5753362100012633E-2</c:v>
                </c:pt>
                <c:pt idx="8662">
                  <c:v>6.586176507055215E-2</c:v>
                </c:pt>
                <c:pt idx="8663">
                  <c:v>6.6091946562842091E-2</c:v>
                </c:pt>
                <c:pt idx="8664">
                  <c:v>6.6972796049223834E-2</c:v>
                </c:pt>
                <c:pt idx="8665">
                  <c:v>6.5550346973784479E-2</c:v>
                </c:pt>
                <c:pt idx="8666">
                  <c:v>6.4969571600982323E-2</c:v>
                </c:pt>
                <c:pt idx="8667">
                  <c:v>6.4768038258358723E-2</c:v>
                </c:pt>
                <c:pt idx="8668">
                  <c:v>6.4750717612215861E-2</c:v>
                </c:pt>
                <c:pt idx="8669">
                  <c:v>6.4938313902484029E-2</c:v>
                </c:pt>
                <c:pt idx="8670">
                  <c:v>6.417937350619464E-2</c:v>
                </c:pt>
                <c:pt idx="8671">
                  <c:v>6.4131977116005184E-2</c:v>
                </c:pt>
                <c:pt idx="8672">
                  <c:v>6.4662039888097905E-2</c:v>
                </c:pt>
                <c:pt idx="8673">
                  <c:v>6.4299316165282713E-2</c:v>
                </c:pt>
                <c:pt idx="8674">
                  <c:v>6.3858483727606094E-2</c:v>
                </c:pt>
                <c:pt idx="8675">
                  <c:v>6.4530185048595881E-2</c:v>
                </c:pt>
                <c:pt idx="8676">
                  <c:v>6.4918942149185824E-2</c:v>
                </c:pt>
                <c:pt idx="8677">
                  <c:v>6.3229088072778369E-2</c:v>
                </c:pt>
                <c:pt idx="8678">
                  <c:v>6.3404471488624783E-2</c:v>
                </c:pt>
                <c:pt idx="8679">
                  <c:v>6.4722232131131735E-2</c:v>
                </c:pt>
                <c:pt idx="8680">
                  <c:v>6.2770306169439863E-2</c:v>
                </c:pt>
                <c:pt idx="8681">
                  <c:v>6.4068780694794936E-2</c:v>
                </c:pt>
                <c:pt idx="8682">
                  <c:v>6.3056789192355814E-2</c:v>
                </c:pt>
                <c:pt idx="8683">
                  <c:v>6.2565023085537033E-2</c:v>
                </c:pt>
                <c:pt idx="8684">
                  <c:v>6.1468750253488504E-2</c:v>
                </c:pt>
                <c:pt idx="8685">
                  <c:v>6.1470297859965529E-2</c:v>
                </c:pt>
                <c:pt idx="8686">
                  <c:v>6.2052292402612508E-2</c:v>
                </c:pt>
                <c:pt idx="8687">
                  <c:v>6.2662074259800457E-2</c:v>
                </c:pt>
                <c:pt idx="8688">
                  <c:v>6.1328928206002907E-2</c:v>
                </c:pt>
                <c:pt idx="8689">
                  <c:v>6.1101674866192182E-2</c:v>
                </c:pt>
                <c:pt idx="8690">
                  <c:v>6.1684344455883729E-2</c:v>
                </c:pt>
                <c:pt idx="8691">
                  <c:v>6.0856419072894394E-2</c:v>
                </c:pt>
                <c:pt idx="8692">
                  <c:v>6.043272700137417E-2</c:v>
                </c:pt>
                <c:pt idx="8693">
                  <c:v>6.2438528590314797E-2</c:v>
                </c:pt>
                <c:pt idx="8694">
                  <c:v>6.3134165148475335E-2</c:v>
                </c:pt>
                <c:pt idx="8695">
                  <c:v>6.2720910601251484E-2</c:v>
                </c:pt>
                <c:pt idx="8696">
                  <c:v>6.0060374339555904E-2</c:v>
                </c:pt>
                <c:pt idx="8697">
                  <c:v>6.0326303702608323E-2</c:v>
                </c:pt>
                <c:pt idx="8698">
                  <c:v>5.9684807216273894E-2</c:v>
                </c:pt>
                <c:pt idx="8699">
                  <c:v>6.0203366221589616E-2</c:v>
                </c:pt>
                <c:pt idx="8700">
                  <c:v>6.0487898875732513E-2</c:v>
                </c:pt>
                <c:pt idx="8701">
                  <c:v>5.9057593961833521E-2</c:v>
                </c:pt>
                <c:pt idx="8702">
                  <c:v>5.9652142507486614E-2</c:v>
                </c:pt>
                <c:pt idx="8703">
                  <c:v>5.9948812791221461E-2</c:v>
                </c:pt>
                <c:pt idx="8704">
                  <c:v>5.9283398615293012E-2</c:v>
                </c:pt>
                <c:pt idx="8705">
                  <c:v>5.971591043755399E-2</c:v>
                </c:pt>
                <c:pt idx="8706">
                  <c:v>5.9816505708026421E-2</c:v>
                </c:pt>
                <c:pt idx="8707">
                  <c:v>6.0719151080294853E-2</c:v>
                </c:pt>
                <c:pt idx="8708">
                  <c:v>6.1431521354196945E-2</c:v>
                </c:pt>
                <c:pt idx="8709">
                  <c:v>6.1409318829519263E-2</c:v>
                </c:pt>
                <c:pt idx="8710">
                  <c:v>6.1852624352348631E-2</c:v>
                </c:pt>
                <c:pt idx="8711">
                  <c:v>6.1712162180100831E-2</c:v>
                </c:pt>
                <c:pt idx="8712">
                  <c:v>6.0712367310491788E-2</c:v>
                </c:pt>
                <c:pt idx="8713">
                  <c:v>6.0552791270972094E-2</c:v>
                </c:pt>
                <c:pt idx="8714">
                  <c:v>6.0959678460951155E-2</c:v>
                </c:pt>
                <c:pt idx="8715">
                  <c:v>5.9884550145137924E-2</c:v>
                </c:pt>
                <c:pt idx="8716">
                  <c:v>6.0114183892342132E-2</c:v>
                </c:pt>
                <c:pt idx="8717">
                  <c:v>5.9616385661964096E-2</c:v>
                </c:pt>
                <c:pt idx="8718">
                  <c:v>5.8978332127724374E-2</c:v>
                </c:pt>
                <c:pt idx="8719">
                  <c:v>5.9921040669807885E-2</c:v>
                </c:pt>
                <c:pt idx="8720">
                  <c:v>5.9703442833050541E-2</c:v>
                </c:pt>
                <c:pt idx="8721">
                  <c:v>5.8287231039101627E-2</c:v>
                </c:pt>
                <c:pt idx="8722">
                  <c:v>5.7474898020706405E-2</c:v>
                </c:pt>
                <c:pt idx="8723">
                  <c:v>5.7009796335679784E-2</c:v>
                </c:pt>
                <c:pt idx="8724">
                  <c:v>5.7072216332663114E-2</c:v>
                </c:pt>
                <c:pt idx="8725">
                  <c:v>5.7256465663126782E-2</c:v>
                </c:pt>
                <c:pt idx="8726">
                  <c:v>5.5876272971441397E-2</c:v>
                </c:pt>
                <c:pt idx="8727">
                  <c:v>5.6185899838425334E-2</c:v>
                </c:pt>
                <c:pt idx="8728">
                  <c:v>5.5443731657757192E-2</c:v>
                </c:pt>
                <c:pt idx="8729">
                  <c:v>5.5298833714884046E-2</c:v>
                </c:pt>
                <c:pt idx="8730">
                  <c:v>5.6296275503660148E-2</c:v>
                </c:pt>
                <c:pt idx="8731">
                  <c:v>5.6928996987049722E-2</c:v>
                </c:pt>
                <c:pt idx="8732">
                  <c:v>5.7959091185059895E-2</c:v>
                </c:pt>
                <c:pt idx="8733">
                  <c:v>5.7241007041880558E-2</c:v>
                </c:pt>
                <c:pt idx="8734">
                  <c:v>5.731858002407058E-2</c:v>
                </c:pt>
                <c:pt idx="8735">
                  <c:v>5.6790642436160312E-2</c:v>
                </c:pt>
                <c:pt idx="8736">
                  <c:v>5.7565545267680145E-2</c:v>
                </c:pt>
                <c:pt idx="8737">
                  <c:v>5.7210782521588704E-2</c:v>
                </c:pt>
                <c:pt idx="8738">
                  <c:v>5.6605427214067486E-2</c:v>
                </c:pt>
                <c:pt idx="8739">
                  <c:v>5.5707569552388522E-2</c:v>
                </c:pt>
                <c:pt idx="8740">
                  <c:v>5.5235606557385811E-2</c:v>
                </c:pt>
                <c:pt idx="8741">
                  <c:v>5.4888789216768132E-2</c:v>
                </c:pt>
                <c:pt idx="8742">
                  <c:v>5.2264219161317883E-2</c:v>
                </c:pt>
                <c:pt idx="8743">
                  <c:v>5.3213415338452093E-2</c:v>
                </c:pt>
                <c:pt idx="8744">
                  <c:v>5.4152874771996734E-2</c:v>
                </c:pt>
                <c:pt idx="8745">
                  <c:v>5.4100878272583607E-2</c:v>
                </c:pt>
                <c:pt idx="8746">
                  <c:v>5.3400668218677491E-2</c:v>
                </c:pt>
                <c:pt idx="8747">
                  <c:v>5.3761495371051418E-2</c:v>
                </c:pt>
                <c:pt idx="8748">
                  <c:v>5.3789845895808396E-2</c:v>
                </c:pt>
                <c:pt idx="8749">
                  <c:v>5.3649727902398102E-2</c:v>
                </c:pt>
                <c:pt idx="8750">
                  <c:v>5.3045526217972455E-2</c:v>
                </c:pt>
                <c:pt idx="8751">
                  <c:v>5.3785250101037962E-2</c:v>
                </c:pt>
                <c:pt idx="8752">
                  <c:v>5.1994476823215466E-2</c:v>
                </c:pt>
                <c:pt idx="8753">
                  <c:v>5.2936309272309585E-2</c:v>
                </c:pt>
                <c:pt idx="8754">
                  <c:v>5.1844850130636722E-2</c:v>
                </c:pt>
                <c:pt idx="8755">
                  <c:v>5.2183644272456704E-2</c:v>
                </c:pt>
                <c:pt idx="8756">
                  <c:v>5.3131345256009065E-2</c:v>
                </c:pt>
                <c:pt idx="8757">
                  <c:v>5.2244744832602115E-2</c:v>
                </c:pt>
                <c:pt idx="8758">
                  <c:v>5.1473867368333107E-2</c:v>
                </c:pt>
                <c:pt idx="8759">
                  <c:v>5.0918362979014427E-2</c:v>
                </c:pt>
                <c:pt idx="8760">
                  <c:v>5.1540868693409174E-2</c:v>
                </c:pt>
                <c:pt idx="8761">
                  <c:v>5.1573898540394243E-2</c:v>
                </c:pt>
                <c:pt idx="8762">
                  <c:v>5.1585670934812512E-2</c:v>
                </c:pt>
                <c:pt idx="8763">
                  <c:v>5.2345863102074446E-2</c:v>
                </c:pt>
                <c:pt idx="8764">
                  <c:v>5.2509834695224585E-2</c:v>
                </c:pt>
                <c:pt idx="8765">
                  <c:v>5.2687314627855919E-2</c:v>
                </c:pt>
                <c:pt idx="8766">
                  <c:v>5.20793513116138E-2</c:v>
                </c:pt>
                <c:pt idx="8767">
                  <c:v>5.1023768752486862E-2</c:v>
                </c:pt>
                <c:pt idx="8768">
                  <c:v>5.0631797590791464E-2</c:v>
                </c:pt>
                <c:pt idx="8769">
                  <c:v>5.0651208430556476E-2</c:v>
                </c:pt>
                <c:pt idx="8770">
                  <c:v>5.0668128230504567E-2</c:v>
                </c:pt>
                <c:pt idx="8771">
                  <c:v>5.0303485561298933E-2</c:v>
                </c:pt>
                <c:pt idx="8772">
                  <c:v>5.0477754119647514E-2</c:v>
                </c:pt>
                <c:pt idx="8773">
                  <c:v>5.0605426958005524E-2</c:v>
                </c:pt>
                <c:pt idx="8774">
                  <c:v>5.0165122585099045E-2</c:v>
                </c:pt>
                <c:pt idx="8775">
                  <c:v>5.0041702619002697E-2</c:v>
                </c:pt>
                <c:pt idx="8776">
                  <c:v>4.9870519102425924E-2</c:v>
                </c:pt>
                <c:pt idx="8777">
                  <c:v>5.0426451687921932E-2</c:v>
                </c:pt>
                <c:pt idx="8778">
                  <c:v>5.1116712952495924E-2</c:v>
                </c:pt>
                <c:pt idx="8779">
                  <c:v>4.9676401553055423E-2</c:v>
                </c:pt>
                <c:pt idx="8780">
                  <c:v>4.9794934943973662E-2</c:v>
                </c:pt>
                <c:pt idx="8781">
                  <c:v>5.0698059303310214E-2</c:v>
                </c:pt>
                <c:pt idx="8782">
                  <c:v>5.1061801384413338E-2</c:v>
                </c:pt>
                <c:pt idx="8783">
                  <c:v>5.1269918164983545E-2</c:v>
                </c:pt>
                <c:pt idx="8784">
                  <c:v>5.0531831219293832E-2</c:v>
                </c:pt>
                <c:pt idx="8785">
                  <c:v>5.047296114036888E-2</c:v>
                </c:pt>
                <c:pt idx="8786">
                  <c:v>5.0084795794109849E-2</c:v>
                </c:pt>
                <c:pt idx="8787">
                  <c:v>5.0640054936460212E-2</c:v>
                </c:pt>
                <c:pt idx="8788">
                  <c:v>5.1273445265485246E-2</c:v>
                </c:pt>
                <c:pt idx="8789">
                  <c:v>5.1211708978605157E-2</c:v>
                </c:pt>
                <c:pt idx="8790">
                  <c:v>5.1851672154187199E-2</c:v>
                </c:pt>
                <c:pt idx="8791">
                  <c:v>5.1874218477425287E-2</c:v>
                </c:pt>
                <c:pt idx="8792">
                  <c:v>5.2058324731018124E-2</c:v>
                </c:pt>
                <c:pt idx="8793">
                  <c:v>5.126366862124479E-2</c:v>
                </c:pt>
                <c:pt idx="8794">
                  <c:v>5.0362502071978094E-2</c:v>
                </c:pt>
                <c:pt idx="8795">
                  <c:v>4.9666743212983894E-2</c:v>
                </c:pt>
                <c:pt idx="8796">
                  <c:v>5.0721460048345837E-2</c:v>
                </c:pt>
                <c:pt idx="8797">
                  <c:v>5.2439799859509036E-2</c:v>
                </c:pt>
                <c:pt idx="8798">
                  <c:v>6.1630007669930674E-2</c:v>
                </c:pt>
                <c:pt idx="8799">
                  <c:v>8.1459468860386727E-2</c:v>
                </c:pt>
                <c:pt idx="8800">
                  <c:v>0.12365958788791502</c:v>
                </c:pt>
                <c:pt idx="8801">
                  <c:v>0.2014403218410902</c:v>
                </c:pt>
                <c:pt idx="8802">
                  <c:v>0.28124423702389156</c:v>
                </c:pt>
                <c:pt idx="8803">
                  <c:v>0.30600461035125354</c:v>
                </c:pt>
                <c:pt idx="8804">
                  <c:v>0.38212584190080451</c:v>
                </c:pt>
                <c:pt idx="8805">
                  <c:v>0.51459649439839794</c:v>
                </c:pt>
                <c:pt idx="8806">
                  <c:v>0.85530974195884402</c:v>
                </c:pt>
                <c:pt idx="8807">
                  <c:v>1.1781755621899865</c:v>
                </c:pt>
                <c:pt idx="8808">
                  <c:v>1.0060055238383245</c:v>
                </c:pt>
                <c:pt idx="8809">
                  <c:v>0.84430932846493445</c:v>
                </c:pt>
                <c:pt idx="8810">
                  <c:v>0.73586879757332213</c:v>
                </c:pt>
                <c:pt idx="8811">
                  <c:v>0.68624095343854086</c:v>
                </c:pt>
                <c:pt idx="8812">
                  <c:v>0.67253672849806978</c:v>
                </c:pt>
                <c:pt idx="8813">
                  <c:v>0.65019007381361715</c:v>
                </c:pt>
                <c:pt idx="8814">
                  <c:v>0.63447830178121456</c:v>
                </c:pt>
                <c:pt idx="8815">
                  <c:v>0.62710350816002569</c:v>
                </c:pt>
                <c:pt idx="8816">
                  <c:v>0.61827317990673558</c:v>
                </c:pt>
                <c:pt idx="8817">
                  <c:v>0.58772085043267663</c:v>
                </c:pt>
                <c:pt idx="8818">
                  <c:v>0.55363856809314904</c:v>
                </c:pt>
                <c:pt idx="8819">
                  <c:v>0.52978771010019088</c:v>
                </c:pt>
                <c:pt idx="8820">
                  <c:v>0.50937017059747902</c:v>
                </c:pt>
                <c:pt idx="8821">
                  <c:v>0.49533135606940831</c:v>
                </c:pt>
                <c:pt idx="8822">
                  <c:v>0.47435638032670385</c:v>
                </c:pt>
                <c:pt idx="8823">
                  <c:v>0.45861204047014709</c:v>
                </c:pt>
                <c:pt idx="8824">
                  <c:v>0.44794089456547731</c:v>
                </c:pt>
                <c:pt idx="8825">
                  <c:v>0.44047766318956139</c:v>
                </c:pt>
                <c:pt idx="8826">
                  <c:v>0.43226036566231657</c:v>
                </c:pt>
                <c:pt idx="8827">
                  <c:v>0.41920839931820525</c:v>
                </c:pt>
                <c:pt idx="8828">
                  <c:v>0.40919742596226388</c:v>
                </c:pt>
                <c:pt idx="8829">
                  <c:v>0.40202573141207781</c:v>
                </c:pt>
                <c:pt idx="8830">
                  <c:v>0.38670190425000234</c:v>
                </c:pt>
                <c:pt idx="8831">
                  <c:v>0.37779744847875779</c:v>
                </c:pt>
                <c:pt idx="8832">
                  <c:v>0.36883426237430322</c:v>
                </c:pt>
                <c:pt idx="8833">
                  <c:v>0.36704480676548373</c:v>
                </c:pt>
                <c:pt idx="8834">
                  <c:v>0.35915997443046438</c:v>
                </c:pt>
                <c:pt idx="8835">
                  <c:v>0.3493597924077394</c:v>
                </c:pt>
                <c:pt idx="8836">
                  <c:v>0.33950388113598606</c:v>
                </c:pt>
                <c:pt idx="8837">
                  <c:v>0.33183012613522334</c:v>
                </c:pt>
                <c:pt idx="8838">
                  <c:v>0.32440146672147074</c:v>
                </c:pt>
                <c:pt idx="8839">
                  <c:v>0.32066470318287477</c:v>
                </c:pt>
                <c:pt idx="8840">
                  <c:v>0.31288010997087567</c:v>
                </c:pt>
                <c:pt idx="8841">
                  <c:v>0.30848331269049895</c:v>
                </c:pt>
                <c:pt idx="8842">
                  <c:v>0.29944674167101881</c:v>
                </c:pt>
                <c:pt idx="8843">
                  <c:v>0.29447343502992124</c:v>
                </c:pt>
                <c:pt idx="8844">
                  <c:v>0.28790939270019661</c:v>
                </c:pt>
                <c:pt idx="8845">
                  <c:v>0.28178236562384279</c:v>
                </c:pt>
                <c:pt idx="8846">
                  <c:v>0.27645249845699943</c:v>
                </c:pt>
                <c:pt idx="8847">
                  <c:v>0.27398975997839931</c:v>
                </c:pt>
                <c:pt idx="8848">
                  <c:v>0.26879947926151743</c:v>
                </c:pt>
                <c:pt idx="8849">
                  <c:v>0.26520242008906297</c:v>
                </c:pt>
                <c:pt idx="8850">
                  <c:v>0.25935318267429136</c:v>
                </c:pt>
                <c:pt idx="8851">
                  <c:v>0.25993116309464742</c:v>
                </c:pt>
                <c:pt idx="8852">
                  <c:v>0.25317584127153819</c:v>
                </c:pt>
                <c:pt idx="8853">
                  <c:v>0.2469250300323243</c:v>
                </c:pt>
                <c:pt idx="8854">
                  <c:v>0.24343291703234793</c:v>
                </c:pt>
                <c:pt idx="8855">
                  <c:v>0.24194112516395841</c:v>
                </c:pt>
                <c:pt idx="8856">
                  <c:v>0.23646897637285041</c:v>
                </c:pt>
                <c:pt idx="8857">
                  <c:v>0.23249710140290608</c:v>
                </c:pt>
                <c:pt idx="8858">
                  <c:v>0.23116628238783737</c:v>
                </c:pt>
                <c:pt idx="8859">
                  <c:v>0.22581548007050689</c:v>
                </c:pt>
                <c:pt idx="8860">
                  <c:v>0.22140610699312174</c:v>
                </c:pt>
                <c:pt idx="8861">
                  <c:v>0.22056851164515287</c:v>
                </c:pt>
                <c:pt idx="8862">
                  <c:v>0.21670318626626819</c:v>
                </c:pt>
                <c:pt idx="8863">
                  <c:v>0.21294685541280936</c:v>
                </c:pt>
                <c:pt idx="8864">
                  <c:v>0.21011243701309981</c:v>
                </c:pt>
                <c:pt idx="8865">
                  <c:v>0.20988081282800339</c:v>
                </c:pt>
                <c:pt idx="8866">
                  <c:v>0.20551496237314995</c:v>
                </c:pt>
              </c:numCache>
            </c:numRef>
          </c:val>
        </c:ser>
        <c:marker val="1"/>
        <c:axId val="100500608"/>
        <c:axId val="100502144"/>
      </c:lineChart>
      <c:catAx>
        <c:axId val="100500608"/>
        <c:scaling>
          <c:orientation val="minMax"/>
        </c:scaling>
        <c:axPos val="b"/>
        <c:numFmt formatCode="m/d;@" sourceLinked="0"/>
        <c:majorTickMark val="none"/>
        <c:tickLblPos val="nextTo"/>
        <c:crossAx val="100502144"/>
        <c:crosses val="autoZero"/>
        <c:lblAlgn val="ctr"/>
        <c:lblOffset val="100"/>
        <c:tickLblSkip val="1440"/>
      </c:catAx>
      <c:valAx>
        <c:axId val="100502144"/>
        <c:scaling>
          <c:orientation val="minMax"/>
          <c:max val="14"/>
          <c:min val="0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ja-JP"/>
                  <a:t>流量（</a:t>
                </a:r>
                <a:r>
                  <a:rPr lang="en-US"/>
                  <a:t>mm/h</a:t>
                </a:r>
                <a:r>
                  <a:rPr lang="ja-JP"/>
                  <a:t>）</a:t>
                </a:r>
              </a:p>
            </c:rich>
          </c:tx>
          <c:layout/>
        </c:title>
        <c:numFmt formatCode="#,##0.0_);[Red]\(#,##0.0\)" sourceLinked="0"/>
        <c:tickLblPos val="nextTo"/>
        <c:crossAx val="100500608"/>
        <c:crosses val="autoZero"/>
        <c:crossBetween val="between"/>
      </c:valAx>
      <c:valAx>
        <c:axId val="100516608"/>
        <c:scaling>
          <c:orientation val="maxMin"/>
          <c:max val="80"/>
        </c:scaling>
        <c:axPos val="r"/>
        <c:numFmt formatCode="General" sourceLinked="0"/>
        <c:tickLblPos val="nextTo"/>
        <c:crossAx val="100518144"/>
        <c:crosses val="max"/>
        <c:crossBetween val="between"/>
      </c:valAx>
      <c:dateAx>
        <c:axId val="100518144"/>
        <c:scaling>
          <c:orientation val="minMax"/>
        </c:scaling>
        <c:delete val="1"/>
        <c:axPos val="t"/>
        <c:numFmt formatCode="yyyy/m/d\ h:mm;@" sourceLinked="1"/>
        <c:tickLblPos val="nextTo"/>
        <c:crossAx val="100516608"/>
        <c:crosses val="autoZero"/>
        <c:auto val="1"/>
        <c:lblOffset val="100"/>
      </c:dateAx>
    </c:plotArea>
    <c:plotVisOnly val="1"/>
    <c:dispBlanksAs val="gap"/>
  </c:chart>
  <c:spPr>
    <a:noFill/>
    <a:ln>
      <a:noFill/>
    </a:ln>
  </c:spPr>
  <c:txPr>
    <a:bodyPr/>
    <a:lstStyle/>
    <a:p>
      <a:pPr>
        <a:defRPr sz="2000" baseline="0"/>
      </a:pPr>
      <a:endParaRPr lang="ja-JP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title>
      <c:tx>
        <c:rich>
          <a:bodyPr/>
          <a:lstStyle/>
          <a:p>
            <a:pPr>
              <a:defRPr/>
            </a:pPr>
            <a:r>
              <a:rPr lang="ja-JP"/>
              <a:t>降水量と流出率の推移</a:t>
            </a:r>
            <a:endParaRPr lang="en-US"/>
          </a:p>
        </c:rich>
      </c:tx>
      <c:layout>
        <c:manualLayout>
          <c:xMode val="edge"/>
          <c:yMode val="edge"/>
          <c:x val="0.30032731846019245"/>
          <c:y val="0.9017377990794625"/>
        </c:manualLayout>
      </c:layout>
    </c:title>
    <c:plotArea>
      <c:layout>
        <c:manualLayout>
          <c:layoutTarget val="inner"/>
          <c:xMode val="edge"/>
          <c:yMode val="edge"/>
          <c:x val="0.16644969378827709"/>
          <c:y val="0.12699687539547291"/>
          <c:w val="0.69251432633420817"/>
          <c:h val="0.61286317471185658"/>
        </c:manualLayout>
      </c:layout>
      <c:barChart>
        <c:barDir val="col"/>
        <c:grouping val="stacked"/>
        <c:ser>
          <c:idx val="0"/>
          <c:order val="2"/>
          <c:tx>
            <c:strRef>
              <c:f>流出量表!$AB$2</c:f>
              <c:strCache>
                <c:ptCount val="1"/>
                <c:pt idx="0">
                  <c:v>降雨量</c:v>
                </c:pt>
              </c:strCache>
            </c:strRef>
          </c:tx>
          <c:spPr>
            <a:ln>
              <a:solidFill>
                <a:srgbClr val="0F6FC6"/>
              </a:solidFill>
            </a:ln>
          </c:spPr>
          <c:cat>
            <c:strRef>
              <c:f>流出量表!$O$16:$O$27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流出量表!$AB$3:$AB$14</c:f>
              <c:numCache>
                <c:formatCode>General</c:formatCode>
                <c:ptCount val="12"/>
                <c:pt idx="0">
                  <c:v>24.5</c:v>
                </c:pt>
                <c:pt idx="1">
                  <c:v>0</c:v>
                </c:pt>
                <c:pt idx="2">
                  <c:v>115</c:v>
                </c:pt>
                <c:pt idx="3">
                  <c:v>210.5</c:v>
                </c:pt>
                <c:pt idx="4">
                  <c:v>254</c:v>
                </c:pt>
                <c:pt idx="5">
                  <c:v>275</c:v>
                </c:pt>
                <c:pt idx="6">
                  <c:v>227.5</c:v>
                </c:pt>
                <c:pt idx="7">
                  <c:v>229.5</c:v>
                </c:pt>
                <c:pt idx="8">
                  <c:v>133</c:v>
                </c:pt>
                <c:pt idx="9">
                  <c:v>131.5</c:v>
                </c:pt>
                <c:pt idx="10">
                  <c:v>63</c:v>
                </c:pt>
                <c:pt idx="11">
                  <c:v>48</c:v>
                </c:pt>
              </c:numCache>
            </c:numRef>
          </c:val>
        </c:ser>
        <c:ser>
          <c:idx val="3"/>
          <c:order val="3"/>
          <c:tx>
            <c:strRef>
              <c:f>流出量表!$AA$2</c:f>
              <c:strCache>
                <c:ptCount val="1"/>
                <c:pt idx="0">
                  <c:v>降雪量</c:v>
                </c:pt>
              </c:strCache>
            </c:strRef>
          </c:tx>
          <c:spPr>
            <a:solidFill>
              <a:srgbClr val="DBF5F9"/>
            </a:solidFill>
            <a:ln>
              <a:solidFill>
                <a:schemeClr val="accent1"/>
              </a:solidFill>
            </a:ln>
          </c:spPr>
          <c:val>
            <c:numRef>
              <c:f>流出量表!$AA$3:$AA$14</c:f>
              <c:numCache>
                <c:formatCode>General</c:formatCode>
                <c:ptCount val="12"/>
                <c:pt idx="0">
                  <c:v>46</c:v>
                </c:pt>
                <c:pt idx="1">
                  <c:v>81</c:v>
                </c:pt>
                <c:pt idx="2">
                  <c:v>22.5</c:v>
                </c:pt>
                <c:pt idx="3">
                  <c:v>1.5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21.5</c:v>
                </c:pt>
                <c:pt idx="11">
                  <c:v>3</c:v>
                </c:pt>
              </c:numCache>
            </c:numRef>
          </c:val>
        </c:ser>
        <c:gapWidth val="0"/>
        <c:overlap val="100"/>
        <c:axId val="89033728"/>
        <c:axId val="89032192"/>
      </c:barChart>
      <c:lineChart>
        <c:grouping val="standard"/>
        <c:ser>
          <c:idx val="1"/>
          <c:order val="0"/>
          <c:tx>
            <c:v>広葉樹林流域</c:v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流出量表!$O$16:$O$27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流出量表!$R$16:$R$27</c:f>
              <c:numCache>
                <c:formatCode>0.00_);[Red]\(0.00\)</c:formatCode>
                <c:ptCount val="12"/>
                <c:pt idx="0">
                  <c:v>1.3310123700363301</c:v>
                </c:pt>
                <c:pt idx="1">
                  <c:v>0.39125550425968625</c:v>
                </c:pt>
                <c:pt idx="2">
                  <c:v>1.4779211607523717</c:v>
                </c:pt>
                <c:pt idx="3">
                  <c:v>0.98475323435420781</c:v>
                </c:pt>
                <c:pt idx="4">
                  <c:v>0.65976456253527438</c:v>
                </c:pt>
                <c:pt idx="5">
                  <c:v>0.61247098352840135</c:v>
                </c:pt>
                <c:pt idx="6">
                  <c:v>1.0319443405823603</c:v>
                </c:pt>
                <c:pt idx="7">
                  <c:v>0.33497050554478419</c:v>
                </c:pt>
                <c:pt idx="8">
                  <c:v>0.5305508289241595</c:v>
                </c:pt>
                <c:pt idx="9">
                  <c:v>0.43629553282036926</c:v>
                </c:pt>
                <c:pt idx="10">
                  <c:v>0.57446779962990158</c:v>
                </c:pt>
                <c:pt idx="11">
                  <c:v>0.97933218906275388</c:v>
                </c:pt>
              </c:numCache>
            </c:numRef>
          </c:val>
        </c:ser>
        <c:ser>
          <c:idx val="2"/>
          <c:order val="1"/>
          <c:tx>
            <c:v>針葉樹林流域</c:v>
          </c:tx>
          <c:spPr>
            <a:ln w="4445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流出量表!$O$16:$O$27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流出量表!$S$16:$S$27</c:f>
              <c:numCache>
                <c:formatCode>0.00_);[Red]\(0.00\)</c:formatCode>
                <c:ptCount val="12"/>
                <c:pt idx="0">
                  <c:v>0.97943288917485127</c:v>
                </c:pt>
                <c:pt idx="1">
                  <c:v>0.24411262629387337</c:v>
                </c:pt>
                <c:pt idx="2">
                  <c:v>1.2675073835281279</c:v>
                </c:pt>
                <c:pt idx="3">
                  <c:v>0.8309003669166305</c:v>
                </c:pt>
                <c:pt idx="4">
                  <c:v>0.55552474178522238</c:v>
                </c:pt>
                <c:pt idx="5">
                  <c:v>0.61226903753638995</c:v>
                </c:pt>
                <c:pt idx="6">
                  <c:v>0.79224381705995373</c:v>
                </c:pt>
                <c:pt idx="7">
                  <c:v>0.28598304141606234</c:v>
                </c:pt>
                <c:pt idx="8">
                  <c:v>0.42653072646506751</c:v>
                </c:pt>
                <c:pt idx="9">
                  <c:v>0.37616679556916977</c:v>
                </c:pt>
                <c:pt idx="10">
                  <c:v>0.38720208086914826</c:v>
                </c:pt>
                <c:pt idx="11">
                  <c:v>0.62810954940142261</c:v>
                </c:pt>
              </c:numCache>
            </c:numRef>
          </c:val>
        </c:ser>
        <c:marker val="1"/>
        <c:axId val="89024384"/>
        <c:axId val="89025920"/>
      </c:lineChart>
      <c:catAx>
        <c:axId val="89024384"/>
        <c:scaling>
          <c:orientation val="minMax"/>
        </c:scaling>
        <c:axPos val="b"/>
        <c:majorTickMark val="none"/>
        <c:tickLblPos val="nextTo"/>
        <c:crossAx val="89025920"/>
        <c:crosses val="autoZero"/>
        <c:auto val="1"/>
        <c:lblAlgn val="ctr"/>
        <c:lblOffset val="100"/>
      </c:catAx>
      <c:valAx>
        <c:axId val="89025920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ja-JP"/>
                  <a:t>降水量（</a:t>
                </a:r>
                <a:r>
                  <a:rPr lang="en-US"/>
                  <a:t>mm</a:t>
                </a:r>
                <a:r>
                  <a:rPr lang="ja-JP"/>
                  <a:t>）</a:t>
                </a:r>
              </a:p>
            </c:rich>
          </c:tx>
          <c:layout>
            <c:manualLayout>
              <c:xMode val="edge"/>
              <c:yMode val="edge"/>
              <c:x val="0.940135498687664"/>
              <c:y val="0.24531077637034501"/>
            </c:manualLayout>
          </c:layout>
        </c:title>
        <c:numFmt formatCode="0%" sourceLinked="0"/>
        <c:tickLblPos val="nextTo"/>
        <c:crossAx val="89024384"/>
        <c:crosses val="autoZero"/>
        <c:crossBetween val="between"/>
        <c:majorUnit val="0.2"/>
      </c:valAx>
      <c:valAx>
        <c:axId val="89032192"/>
        <c:scaling>
          <c:orientation val="minMax"/>
          <c:max val="400"/>
        </c:scaling>
        <c:axPos val="r"/>
        <c:numFmt formatCode="0_ " sourceLinked="0"/>
        <c:tickLblPos val="nextTo"/>
        <c:crossAx val="89033728"/>
        <c:crosses val="max"/>
        <c:crossBetween val="between"/>
      </c:valAx>
      <c:catAx>
        <c:axId val="89033728"/>
        <c:scaling>
          <c:orientation val="minMax"/>
        </c:scaling>
        <c:delete val="1"/>
        <c:axPos val="b"/>
        <c:tickLblPos val="nextTo"/>
        <c:crossAx val="89032192"/>
        <c:crosses val="autoZero"/>
        <c:auto val="1"/>
        <c:lblAlgn val="ctr"/>
        <c:lblOffset val="100"/>
      </c:catAx>
    </c:plotArea>
    <c:legend>
      <c:legendPos val="r"/>
      <c:layout>
        <c:manualLayout>
          <c:xMode val="edge"/>
          <c:yMode val="edge"/>
          <c:x val="0.49912521872266158"/>
          <c:y val="1.8467326180026378E-2"/>
          <c:w val="0.32757206911636344"/>
          <c:h val="0.26961558339083397"/>
        </c:manualLayout>
      </c:layout>
      <c:spPr>
        <a:noFill/>
      </c:spPr>
    </c:legend>
    <c:plotVisOnly val="1"/>
    <c:dispBlanksAs val="gap"/>
  </c:chart>
  <c:spPr>
    <a:solidFill>
      <a:sysClr val="window" lastClr="FFFFFF"/>
    </a:solidFill>
    <a:ln>
      <a:noFill/>
    </a:ln>
  </c:spPr>
  <c:txPr>
    <a:bodyPr/>
    <a:lstStyle/>
    <a:p>
      <a:pPr>
        <a:defRPr sz="2400" b="0" baseline="0"/>
      </a:pPr>
      <a:endParaRPr lang="ja-JP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title>
      <c:tx>
        <c:rich>
          <a:bodyPr/>
          <a:lstStyle/>
          <a:p>
            <a:pPr>
              <a:defRPr/>
            </a:pPr>
            <a:r>
              <a:rPr lang="ja-JP"/>
              <a:t>基底流出のハイドログラフ</a:t>
            </a:r>
          </a:p>
        </c:rich>
      </c:tx>
      <c:layout>
        <c:manualLayout>
          <c:xMode val="edge"/>
          <c:yMode val="edge"/>
          <c:x val="0.37537073490813688"/>
          <c:y val="0.88008759079532772"/>
        </c:manualLayout>
      </c:layout>
    </c:title>
    <c:plotArea>
      <c:layout>
        <c:manualLayout>
          <c:layoutTarget val="inner"/>
          <c:xMode val="edge"/>
          <c:yMode val="edge"/>
          <c:x val="0.12432874015748147"/>
          <c:y val="5.7135166975584156E-2"/>
          <c:w val="0.86282185039371639"/>
          <c:h val="0.6855282915216997"/>
        </c:manualLayout>
      </c:layout>
      <c:lineChart>
        <c:grouping val="standard"/>
        <c:ser>
          <c:idx val="3"/>
          <c:order val="0"/>
          <c:tx>
            <c:strRef>
              <c:f>基底流出!$C$1</c:f>
              <c:strCache>
                <c:ptCount val="1"/>
                <c:pt idx="0">
                  <c:v>総流出（10）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基底流出!$C$3:$C$371</c:f>
              <c:numCache>
                <c:formatCode>0.00_);[Red]\(0.00\)</c:formatCode>
                <c:ptCount val="369"/>
                <c:pt idx="0">
                  <c:v>0.84365088428420965</c:v>
                </c:pt>
                <c:pt idx="1">
                  <c:v>0.86407026040443224</c:v>
                </c:pt>
                <c:pt idx="2">
                  <c:v>2.3102240598168877</c:v>
                </c:pt>
                <c:pt idx="3">
                  <c:v>2.0870091720525012</c:v>
                </c:pt>
                <c:pt idx="4">
                  <c:v>1.7696490315648419</c:v>
                </c:pt>
                <c:pt idx="5">
                  <c:v>1.5420856565083141</c:v>
                </c:pt>
                <c:pt idx="6">
                  <c:v>1.375340725572588</c:v>
                </c:pt>
                <c:pt idx="7">
                  <c:v>1.8378349607421978</c:v>
                </c:pt>
                <c:pt idx="8">
                  <c:v>9.4496660421795884</c:v>
                </c:pt>
                <c:pt idx="9">
                  <c:v>5.4406094055717507</c:v>
                </c:pt>
                <c:pt idx="10">
                  <c:v>3.6465494185254426</c:v>
                </c:pt>
                <c:pt idx="11">
                  <c:v>2.7522700668492877</c:v>
                </c:pt>
                <c:pt idx="12">
                  <c:v>2.2306088548386187</c:v>
                </c:pt>
                <c:pt idx="13">
                  <c:v>1.9504097325598033</c:v>
                </c:pt>
                <c:pt idx="14">
                  <c:v>1.7512666600418418</c:v>
                </c:pt>
                <c:pt idx="15">
                  <c:v>1.6001231035538301</c:v>
                </c:pt>
                <c:pt idx="16">
                  <c:v>1.5108549633786825</c:v>
                </c:pt>
                <c:pt idx="17">
                  <c:v>1.4577591862804298</c:v>
                </c:pt>
                <c:pt idx="18">
                  <c:v>1.4086561624386889</c:v>
                </c:pt>
                <c:pt idx="19">
                  <c:v>1.3544630564996158</c:v>
                </c:pt>
                <c:pt idx="20">
                  <c:v>1.2914005574034404</c:v>
                </c:pt>
                <c:pt idx="21">
                  <c:v>1.7155658475300306</c:v>
                </c:pt>
                <c:pt idx="22">
                  <c:v>15.144444700329419</c:v>
                </c:pt>
                <c:pt idx="23">
                  <c:v>6.6909208152558755</c:v>
                </c:pt>
                <c:pt idx="24">
                  <c:v>4.0186581436678024</c:v>
                </c:pt>
                <c:pt idx="25">
                  <c:v>2.9751760627041581</c:v>
                </c:pt>
                <c:pt idx="26">
                  <c:v>2.46094085338465</c:v>
                </c:pt>
                <c:pt idx="27">
                  <c:v>2.0582632003348937</c:v>
                </c:pt>
                <c:pt idx="28">
                  <c:v>1.7925822148991291</c:v>
                </c:pt>
                <c:pt idx="29">
                  <c:v>1.5950818236965794</c:v>
                </c:pt>
                <c:pt idx="30">
                  <c:v>1.4687832272332304</c:v>
                </c:pt>
                <c:pt idx="31">
                  <c:v>1.3832720432034529</c:v>
                </c:pt>
                <c:pt idx="32">
                  <c:v>1.280173827373946</c:v>
                </c:pt>
                <c:pt idx="33">
                  <c:v>1.2590979033331759</c:v>
                </c:pt>
                <c:pt idx="34">
                  <c:v>1.193826227214263</c:v>
                </c:pt>
                <c:pt idx="35">
                  <c:v>1.0701083520721741</c:v>
                </c:pt>
                <c:pt idx="36">
                  <c:v>1.0094345460943293</c:v>
                </c:pt>
                <c:pt idx="37">
                  <c:v>0.95389851716344665</c:v>
                </c:pt>
                <c:pt idx="38">
                  <c:v>0.9311996658071503</c:v>
                </c:pt>
                <c:pt idx="39">
                  <c:v>0.95672122940531645</c:v>
                </c:pt>
                <c:pt idx="40">
                  <c:v>0.92013806552772259</c:v>
                </c:pt>
                <c:pt idx="41">
                  <c:v>0.86391907675200363</c:v>
                </c:pt>
                <c:pt idx="42">
                  <c:v>0.8129839638555405</c:v>
                </c:pt>
                <c:pt idx="43">
                  <c:v>0.78004652867962454</c:v>
                </c:pt>
                <c:pt idx="44">
                  <c:v>0.80874573436363351</c:v>
                </c:pt>
                <c:pt idx="45">
                  <c:v>0.76946028562040469</c:v>
                </c:pt>
                <c:pt idx="46">
                  <c:v>0.7528166479314452</c:v>
                </c:pt>
                <c:pt idx="47">
                  <c:v>0.72975488470270833</c:v>
                </c:pt>
                <c:pt idx="48">
                  <c:v>0.71293014440327274</c:v>
                </c:pt>
                <c:pt idx="49">
                  <c:v>0.67233916480451561</c:v>
                </c:pt>
                <c:pt idx="50">
                  <c:v>0.66782783020455483</c:v>
                </c:pt>
                <c:pt idx="51">
                  <c:v>0.67141014369891161</c:v>
                </c:pt>
                <c:pt idx="52">
                  <c:v>0.66400480961444386</c:v>
                </c:pt>
                <c:pt idx="53">
                  <c:v>0.69451774832723723</c:v>
                </c:pt>
                <c:pt idx="54">
                  <c:v>0.63806350083963248</c:v>
                </c:pt>
                <c:pt idx="55">
                  <c:v>0.62070221934172465</c:v>
                </c:pt>
                <c:pt idx="56">
                  <c:v>0.62230658689398455</c:v>
                </c:pt>
                <c:pt idx="57">
                  <c:v>0.60152681202794911</c:v>
                </c:pt>
                <c:pt idx="58">
                  <c:v>0.58834587214525069</c:v>
                </c:pt>
                <c:pt idx="59">
                  <c:v>0.5772805103118307</c:v>
                </c:pt>
                <c:pt idx="60">
                  <c:v>0.57032828713618988</c:v>
                </c:pt>
                <c:pt idx="61">
                  <c:v>0.57027279278529452</c:v>
                </c:pt>
                <c:pt idx="62">
                  <c:v>0.56542310273257901</c:v>
                </c:pt>
                <c:pt idx="63">
                  <c:v>0.5738362757390747</c:v>
                </c:pt>
                <c:pt idx="64">
                  <c:v>0.59984582190143987</c:v>
                </c:pt>
                <c:pt idx="65">
                  <c:v>0.54678764606810926</c:v>
                </c:pt>
                <c:pt idx="66">
                  <c:v>0.53177784916737569</c:v>
                </c:pt>
                <c:pt idx="67">
                  <c:v>0.56417600529161449</c:v>
                </c:pt>
                <c:pt idx="68">
                  <c:v>0.56043802725089664</c:v>
                </c:pt>
                <c:pt idx="69">
                  <c:v>0.53799033789201067</c:v>
                </c:pt>
                <c:pt idx="70">
                  <c:v>0.54662006460318835</c:v>
                </c:pt>
                <c:pt idx="71">
                  <c:v>0.56050868118354824</c:v>
                </c:pt>
                <c:pt idx="72">
                  <c:v>0.54558614558930696</c:v>
                </c:pt>
                <c:pt idx="73">
                  <c:v>0.5545640246162995</c:v>
                </c:pt>
                <c:pt idx="74">
                  <c:v>0.55308721945963024</c:v>
                </c:pt>
                <c:pt idx="75">
                  <c:v>0.5373956180361299</c:v>
                </c:pt>
                <c:pt idx="76">
                  <c:v>0.53457382747794258</c:v>
                </c:pt>
                <c:pt idx="77">
                  <c:v>0.54602613287647594</c:v>
                </c:pt>
                <c:pt idx="78">
                  <c:v>0.5424641043455779</c:v>
                </c:pt>
                <c:pt idx="79">
                  <c:v>0.5824299681938816</c:v>
                </c:pt>
                <c:pt idx="80">
                  <c:v>1.202450913790176</c:v>
                </c:pt>
                <c:pt idx="81">
                  <c:v>1.1977651606385389</c:v>
                </c:pt>
                <c:pt idx="82">
                  <c:v>1.5463430522977328</c:v>
                </c:pt>
                <c:pt idx="83">
                  <c:v>2.7117146334003936</c:v>
                </c:pt>
                <c:pt idx="84">
                  <c:v>17.491427964540989</c:v>
                </c:pt>
                <c:pt idx="85">
                  <c:v>14.344390230127544</c:v>
                </c:pt>
                <c:pt idx="86">
                  <c:v>8.1947755193615404</c:v>
                </c:pt>
                <c:pt idx="87">
                  <c:v>7.6417707767111169</c:v>
                </c:pt>
                <c:pt idx="88">
                  <c:v>6.8429359985825755</c:v>
                </c:pt>
                <c:pt idx="89">
                  <c:v>7.8166398415841494</c:v>
                </c:pt>
                <c:pt idx="90">
                  <c:v>15.567082186621825</c:v>
                </c:pt>
                <c:pt idx="91">
                  <c:v>9.7556844709293262</c:v>
                </c:pt>
                <c:pt idx="92">
                  <c:v>7.5130040637352655</c:v>
                </c:pt>
                <c:pt idx="93">
                  <c:v>8.3789936738556872</c:v>
                </c:pt>
                <c:pt idx="94">
                  <c:v>19.159148272133656</c:v>
                </c:pt>
                <c:pt idx="95">
                  <c:v>11.049908491411433</c:v>
                </c:pt>
                <c:pt idx="96">
                  <c:v>8.3566838518113382</c:v>
                </c:pt>
                <c:pt idx="97">
                  <c:v>6.1925319809437269</c:v>
                </c:pt>
                <c:pt idx="98">
                  <c:v>4.9678103596023355</c:v>
                </c:pt>
                <c:pt idx="99">
                  <c:v>4.0026773364520674</c:v>
                </c:pt>
                <c:pt idx="100">
                  <c:v>3.4687311009277608</c:v>
                </c:pt>
                <c:pt idx="101">
                  <c:v>3.1906670174076392</c:v>
                </c:pt>
                <c:pt idx="102">
                  <c:v>2.7283561483751892</c:v>
                </c:pt>
                <c:pt idx="103">
                  <c:v>2.4822721290516059</c:v>
                </c:pt>
                <c:pt idx="104">
                  <c:v>2.4599923592186377</c:v>
                </c:pt>
                <c:pt idx="105">
                  <c:v>2.3654092116017171</c:v>
                </c:pt>
                <c:pt idx="106">
                  <c:v>2.3279897913376604</c:v>
                </c:pt>
                <c:pt idx="107">
                  <c:v>2.4219833298873819</c:v>
                </c:pt>
                <c:pt idx="108">
                  <c:v>4.3653021750000951</c:v>
                </c:pt>
                <c:pt idx="109">
                  <c:v>7.8230926169458375</c:v>
                </c:pt>
                <c:pt idx="110">
                  <c:v>5.8851675005229405</c:v>
                </c:pt>
                <c:pt idx="111">
                  <c:v>10.630881214741523</c:v>
                </c:pt>
                <c:pt idx="112">
                  <c:v>16.224845112648335</c:v>
                </c:pt>
                <c:pt idx="113">
                  <c:v>8.2115488656498972</c:v>
                </c:pt>
                <c:pt idx="114">
                  <c:v>5.7130640982323104</c:v>
                </c:pt>
                <c:pt idx="115">
                  <c:v>5.5341157218019355</c:v>
                </c:pt>
                <c:pt idx="116">
                  <c:v>4.1031980501638214</c:v>
                </c:pt>
                <c:pt idx="117">
                  <c:v>3.4891772810065684</c:v>
                </c:pt>
                <c:pt idx="118">
                  <c:v>3.6059786085710201</c:v>
                </c:pt>
                <c:pt idx="119">
                  <c:v>6.6450488621562345</c:v>
                </c:pt>
                <c:pt idx="120">
                  <c:v>5.5931648302578845</c:v>
                </c:pt>
                <c:pt idx="121">
                  <c:v>4.6148952486683683</c:v>
                </c:pt>
                <c:pt idx="122">
                  <c:v>3.6896219690374052</c:v>
                </c:pt>
                <c:pt idx="123">
                  <c:v>3.0462768241170326</c:v>
                </c:pt>
                <c:pt idx="124">
                  <c:v>2.6268612153618407</c:v>
                </c:pt>
                <c:pt idx="125">
                  <c:v>6.9622455441161435</c:v>
                </c:pt>
                <c:pt idx="126">
                  <c:v>6.1243809967309719</c:v>
                </c:pt>
                <c:pt idx="127">
                  <c:v>13.802646930661961</c:v>
                </c:pt>
                <c:pt idx="128">
                  <c:v>15.524612451877683</c:v>
                </c:pt>
                <c:pt idx="129">
                  <c:v>7.7738607424651534</c:v>
                </c:pt>
                <c:pt idx="130">
                  <c:v>5.30916512289041</c:v>
                </c:pt>
                <c:pt idx="131">
                  <c:v>4.0657228332282145</c:v>
                </c:pt>
                <c:pt idx="132">
                  <c:v>3.3048523358057613</c:v>
                </c:pt>
                <c:pt idx="133">
                  <c:v>2.8097066334205967</c:v>
                </c:pt>
                <c:pt idx="134">
                  <c:v>2.4269037326216001</c:v>
                </c:pt>
                <c:pt idx="135">
                  <c:v>2.1404451336966535</c:v>
                </c:pt>
                <c:pt idx="136">
                  <c:v>3.1058050415692549</c:v>
                </c:pt>
                <c:pt idx="137">
                  <c:v>2.4514238276429636</c:v>
                </c:pt>
                <c:pt idx="138">
                  <c:v>1.9721086717784801</c:v>
                </c:pt>
                <c:pt idx="139">
                  <c:v>1.7570152187538834</c:v>
                </c:pt>
                <c:pt idx="140">
                  <c:v>1.6065967042234959</c:v>
                </c:pt>
                <c:pt idx="141">
                  <c:v>2.0221773405977612</c:v>
                </c:pt>
                <c:pt idx="142">
                  <c:v>2.5930953465739632</c:v>
                </c:pt>
                <c:pt idx="143">
                  <c:v>1.9372753324857521</c:v>
                </c:pt>
                <c:pt idx="144">
                  <c:v>1.772726274591758</c:v>
                </c:pt>
                <c:pt idx="145">
                  <c:v>5.3009602167306271</c:v>
                </c:pt>
                <c:pt idx="146">
                  <c:v>3.7229908430539491</c:v>
                </c:pt>
                <c:pt idx="147">
                  <c:v>2.9349333039319152</c:v>
                </c:pt>
                <c:pt idx="148">
                  <c:v>2.4163975090980827</c:v>
                </c:pt>
                <c:pt idx="149">
                  <c:v>2.0358899545342513</c:v>
                </c:pt>
                <c:pt idx="150">
                  <c:v>1.8516908084199284</c:v>
                </c:pt>
                <c:pt idx="151">
                  <c:v>6.801197784774919</c:v>
                </c:pt>
                <c:pt idx="152">
                  <c:v>4.0709678551728929</c:v>
                </c:pt>
                <c:pt idx="153">
                  <c:v>3.1457754874074242</c:v>
                </c:pt>
                <c:pt idx="154">
                  <c:v>2.5439020118380626</c:v>
                </c:pt>
                <c:pt idx="155">
                  <c:v>2.8211427636217961</c:v>
                </c:pt>
                <c:pt idx="156">
                  <c:v>24.457243217271412</c:v>
                </c:pt>
                <c:pt idx="157">
                  <c:v>9.264908366925301</c:v>
                </c:pt>
                <c:pt idx="158">
                  <c:v>5.5498136354351884</c:v>
                </c:pt>
                <c:pt idx="159">
                  <c:v>4.0288961708983155</c:v>
                </c:pt>
                <c:pt idx="160">
                  <c:v>8.264489981293508</c:v>
                </c:pt>
                <c:pt idx="161">
                  <c:v>5.9396482255664118</c:v>
                </c:pt>
                <c:pt idx="162">
                  <c:v>6.6083840733629255</c:v>
                </c:pt>
                <c:pt idx="163">
                  <c:v>5.8509141138787255</c:v>
                </c:pt>
                <c:pt idx="164">
                  <c:v>4.7603547059489575</c:v>
                </c:pt>
                <c:pt idx="165">
                  <c:v>4.3482634178283632</c:v>
                </c:pt>
                <c:pt idx="166">
                  <c:v>3.3981721137863365</c:v>
                </c:pt>
                <c:pt idx="167">
                  <c:v>3.4838399167643601</c:v>
                </c:pt>
                <c:pt idx="168">
                  <c:v>4.6440254593983745</c:v>
                </c:pt>
                <c:pt idx="169">
                  <c:v>3.7078006764481275</c:v>
                </c:pt>
                <c:pt idx="170">
                  <c:v>3.1847792295280231</c:v>
                </c:pt>
                <c:pt idx="171">
                  <c:v>2.7951812322242682</c:v>
                </c:pt>
                <c:pt idx="172">
                  <c:v>2.3633039091073802</c:v>
                </c:pt>
                <c:pt idx="173">
                  <c:v>2.0410889513917234</c:v>
                </c:pt>
                <c:pt idx="174">
                  <c:v>1.8132481612428013</c:v>
                </c:pt>
                <c:pt idx="175">
                  <c:v>1.5672369506897175</c:v>
                </c:pt>
                <c:pt idx="176">
                  <c:v>1.4046104803583779</c:v>
                </c:pt>
                <c:pt idx="177">
                  <c:v>1.3160361189051466</c:v>
                </c:pt>
                <c:pt idx="178">
                  <c:v>1.2247681029399118</c:v>
                </c:pt>
                <c:pt idx="179">
                  <c:v>1.1116229736438461</c:v>
                </c:pt>
                <c:pt idx="180">
                  <c:v>1.0455056713390118</c:v>
                </c:pt>
                <c:pt idx="181">
                  <c:v>1.0788070132785641</c:v>
                </c:pt>
                <c:pt idx="182">
                  <c:v>1.2469723520735014</c:v>
                </c:pt>
                <c:pt idx="183">
                  <c:v>2.7976481107598339</c:v>
                </c:pt>
                <c:pt idx="184">
                  <c:v>18.138441990834544</c:v>
                </c:pt>
                <c:pt idx="185">
                  <c:v>21.08100446144719</c:v>
                </c:pt>
                <c:pt idx="186">
                  <c:v>13.918462305040794</c:v>
                </c:pt>
                <c:pt idx="187">
                  <c:v>6.8200095325363375</c:v>
                </c:pt>
                <c:pt idx="188">
                  <c:v>4.6020797701534875</c:v>
                </c:pt>
                <c:pt idx="189">
                  <c:v>3.4349365465125885</c:v>
                </c:pt>
                <c:pt idx="190">
                  <c:v>2.877309997085908</c:v>
                </c:pt>
                <c:pt idx="191">
                  <c:v>23.744145428794891</c:v>
                </c:pt>
                <c:pt idx="192">
                  <c:v>18.573415628564973</c:v>
                </c:pt>
                <c:pt idx="193">
                  <c:v>8.3863755747531759</c:v>
                </c:pt>
                <c:pt idx="194">
                  <c:v>5.5068894974767284</c:v>
                </c:pt>
                <c:pt idx="195">
                  <c:v>20.06901638456052</c:v>
                </c:pt>
                <c:pt idx="196">
                  <c:v>37.960955068821313</c:v>
                </c:pt>
                <c:pt idx="197">
                  <c:v>11.147522105878798</c:v>
                </c:pt>
                <c:pt idx="198">
                  <c:v>6.9763671291019183</c:v>
                </c:pt>
                <c:pt idx="199">
                  <c:v>5.0270757536928325</c:v>
                </c:pt>
                <c:pt idx="200">
                  <c:v>8.1417353710737519</c:v>
                </c:pt>
                <c:pt idx="201">
                  <c:v>10.070936212647553</c:v>
                </c:pt>
                <c:pt idx="202">
                  <c:v>14.686964288348824</c:v>
                </c:pt>
                <c:pt idx="203">
                  <c:v>8.3905683964867777</c:v>
                </c:pt>
                <c:pt idx="204">
                  <c:v>5.7097047382509354</c:v>
                </c:pt>
                <c:pt idx="205">
                  <c:v>4.2964626268119943</c:v>
                </c:pt>
                <c:pt idx="206">
                  <c:v>3.4648472544728044</c:v>
                </c:pt>
                <c:pt idx="207">
                  <c:v>2.8801772485336805</c:v>
                </c:pt>
                <c:pt idx="208">
                  <c:v>2.483055492737988</c:v>
                </c:pt>
                <c:pt idx="209">
                  <c:v>2.1363957414981871</c:v>
                </c:pt>
                <c:pt idx="210">
                  <c:v>4.1060609915491924</c:v>
                </c:pt>
                <c:pt idx="211">
                  <c:v>2.4446205010616011</c:v>
                </c:pt>
                <c:pt idx="212">
                  <c:v>2.0376438216905974</c:v>
                </c:pt>
                <c:pt idx="213">
                  <c:v>1.8066413461345698</c:v>
                </c:pt>
                <c:pt idx="214">
                  <c:v>1.6215529870943015</c:v>
                </c:pt>
                <c:pt idx="215">
                  <c:v>1.4567312236189156</c:v>
                </c:pt>
                <c:pt idx="216">
                  <c:v>1.3277191670763302</c:v>
                </c:pt>
                <c:pt idx="217">
                  <c:v>1.2242655247041707</c:v>
                </c:pt>
                <c:pt idx="218">
                  <c:v>1.1240742732268101</c:v>
                </c:pt>
                <c:pt idx="219">
                  <c:v>1.1400946768595028</c:v>
                </c:pt>
                <c:pt idx="220">
                  <c:v>1.6345330001578566</c:v>
                </c:pt>
                <c:pt idx="221">
                  <c:v>1.1221628081732247</c:v>
                </c:pt>
                <c:pt idx="222">
                  <c:v>0.95455719745198442</c:v>
                </c:pt>
                <c:pt idx="223">
                  <c:v>0.89976197719309681</c:v>
                </c:pt>
                <c:pt idx="224">
                  <c:v>0.83920137016533414</c:v>
                </c:pt>
                <c:pt idx="225">
                  <c:v>0.76899699543005373</c:v>
                </c:pt>
                <c:pt idx="226">
                  <c:v>0.71660259944767635</c:v>
                </c:pt>
                <c:pt idx="227">
                  <c:v>0.69878640421589333</c:v>
                </c:pt>
                <c:pt idx="228">
                  <c:v>0.68947206222053425</c:v>
                </c:pt>
                <c:pt idx="229">
                  <c:v>0.98125683426496557</c:v>
                </c:pt>
                <c:pt idx="230">
                  <c:v>0.7690879432360187</c:v>
                </c:pt>
                <c:pt idx="231">
                  <c:v>0.71324117571463741</c:v>
                </c:pt>
                <c:pt idx="232">
                  <c:v>0.6670170556398044</c:v>
                </c:pt>
                <c:pt idx="233">
                  <c:v>0.62652788859542163</c:v>
                </c:pt>
                <c:pt idx="234">
                  <c:v>0.64646748626004169</c:v>
                </c:pt>
                <c:pt idx="235">
                  <c:v>0.60550789388286896</c:v>
                </c:pt>
                <c:pt idx="236">
                  <c:v>0.5421368555970425</c:v>
                </c:pt>
                <c:pt idx="237">
                  <c:v>0.68012363779661789</c:v>
                </c:pt>
                <c:pt idx="238">
                  <c:v>0.74722321138623893</c:v>
                </c:pt>
                <c:pt idx="239">
                  <c:v>0.5935673057718871</c:v>
                </c:pt>
                <c:pt idx="240">
                  <c:v>0.53814436724956172</c:v>
                </c:pt>
                <c:pt idx="241">
                  <c:v>0.47607019032103931</c:v>
                </c:pt>
                <c:pt idx="242">
                  <c:v>1.0832035731338183</c:v>
                </c:pt>
                <c:pt idx="243">
                  <c:v>0.6960654777311529</c:v>
                </c:pt>
                <c:pt idx="244">
                  <c:v>0.49889016832869743</c:v>
                </c:pt>
                <c:pt idx="245">
                  <c:v>0.43313071652247992</c:v>
                </c:pt>
                <c:pt idx="246">
                  <c:v>1.1681352665459261</c:v>
                </c:pt>
                <c:pt idx="247">
                  <c:v>7.3205123356296218</c:v>
                </c:pt>
                <c:pt idx="248">
                  <c:v>1.6711718286047841</c:v>
                </c:pt>
                <c:pt idx="249">
                  <c:v>1.163630558656654</c:v>
                </c:pt>
                <c:pt idx="250">
                  <c:v>0.91408800478583252</c:v>
                </c:pt>
                <c:pt idx="251">
                  <c:v>6.0384351733113784</c:v>
                </c:pt>
                <c:pt idx="252">
                  <c:v>15.548478677160498</c:v>
                </c:pt>
                <c:pt idx="253">
                  <c:v>9.7052162457442748</c:v>
                </c:pt>
                <c:pt idx="254">
                  <c:v>7.0927187016355271</c:v>
                </c:pt>
                <c:pt idx="255">
                  <c:v>4.2248829077648375</c:v>
                </c:pt>
                <c:pt idx="256">
                  <c:v>3.0452558999355124</c:v>
                </c:pt>
                <c:pt idx="257">
                  <c:v>2.3881985808586541</c:v>
                </c:pt>
                <c:pt idx="258">
                  <c:v>3.0122143717391467</c:v>
                </c:pt>
                <c:pt idx="259">
                  <c:v>3.22637681408687</c:v>
                </c:pt>
                <c:pt idx="260">
                  <c:v>2.4128377419321851</c:v>
                </c:pt>
                <c:pt idx="261">
                  <c:v>2.0619957315530799</c:v>
                </c:pt>
                <c:pt idx="262">
                  <c:v>1.7400313541863739</c:v>
                </c:pt>
                <c:pt idx="263">
                  <c:v>1.4186388416752904</c:v>
                </c:pt>
                <c:pt idx="264">
                  <c:v>1.2250321122595718</c:v>
                </c:pt>
                <c:pt idx="265">
                  <c:v>1.1228588426377561</c:v>
                </c:pt>
                <c:pt idx="266">
                  <c:v>1.0025781249792691</c:v>
                </c:pt>
                <c:pt idx="267">
                  <c:v>0.96411598777441054</c:v>
                </c:pt>
                <c:pt idx="268">
                  <c:v>0.85699536444212088</c:v>
                </c:pt>
                <c:pt idx="269">
                  <c:v>0.79943860628209884</c:v>
                </c:pt>
                <c:pt idx="270">
                  <c:v>0.85869899049071441</c:v>
                </c:pt>
                <c:pt idx="271">
                  <c:v>0.75139369856970972</c:v>
                </c:pt>
                <c:pt idx="272">
                  <c:v>0.8410533087180746</c:v>
                </c:pt>
                <c:pt idx="273">
                  <c:v>0.87526401836489476</c:v>
                </c:pt>
                <c:pt idx="274">
                  <c:v>0.7876247868041536</c:v>
                </c:pt>
                <c:pt idx="275">
                  <c:v>3.7275818332798232</c:v>
                </c:pt>
                <c:pt idx="276">
                  <c:v>6.5366111442799983</c:v>
                </c:pt>
                <c:pt idx="277">
                  <c:v>2.604020803453599</c:v>
                </c:pt>
                <c:pt idx="278">
                  <c:v>1.7715204301798964</c:v>
                </c:pt>
                <c:pt idx="279">
                  <c:v>1.4105764625692059</c:v>
                </c:pt>
                <c:pt idx="280">
                  <c:v>2.1881674119467402</c:v>
                </c:pt>
                <c:pt idx="281">
                  <c:v>1.3658701082427449</c:v>
                </c:pt>
                <c:pt idx="282">
                  <c:v>1.1395871607022559</c:v>
                </c:pt>
                <c:pt idx="283">
                  <c:v>1.2193812112239226</c:v>
                </c:pt>
                <c:pt idx="284">
                  <c:v>1.1497839689211495</c:v>
                </c:pt>
                <c:pt idx="285">
                  <c:v>1.2250365637485061</c:v>
                </c:pt>
                <c:pt idx="286">
                  <c:v>0.9418626611040245</c:v>
                </c:pt>
                <c:pt idx="287">
                  <c:v>0.85332034200800977</c:v>
                </c:pt>
                <c:pt idx="288">
                  <c:v>0.82949832999881923</c:v>
                </c:pt>
                <c:pt idx="289">
                  <c:v>0.81609967756621449</c:v>
                </c:pt>
                <c:pt idx="290">
                  <c:v>4.6910212503346314</c:v>
                </c:pt>
                <c:pt idx="291">
                  <c:v>2.8170981897435334</c:v>
                </c:pt>
                <c:pt idx="292">
                  <c:v>2.1505287568152602</c:v>
                </c:pt>
                <c:pt idx="293">
                  <c:v>1.6589671934983341</c:v>
                </c:pt>
                <c:pt idx="294">
                  <c:v>1.401624327226072</c:v>
                </c:pt>
                <c:pt idx="295">
                  <c:v>1.2958527480551978</c:v>
                </c:pt>
                <c:pt idx="296">
                  <c:v>1.0633408414682401</c:v>
                </c:pt>
                <c:pt idx="297">
                  <c:v>0.9694708865413989</c:v>
                </c:pt>
                <c:pt idx="298">
                  <c:v>1.4046234616872637</c:v>
                </c:pt>
                <c:pt idx="299">
                  <c:v>1.0658234031226697</c:v>
                </c:pt>
                <c:pt idx="300">
                  <c:v>0.84689141922150102</c:v>
                </c:pt>
                <c:pt idx="301">
                  <c:v>0.76012271817611332</c:v>
                </c:pt>
                <c:pt idx="302">
                  <c:v>0.70710035570223395</c:v>
                </c:pt>
                <c:pt idx="303">
                  <c:v>0.65445372717984662</c:v>
                </c:pt>
                <c:pt idx="304">
                  <c:v>0.62754834659318115</c:v>
                </c:pt>
                <c:pt idx="305">
                  <c:v>0.59148527297602949</c:v>
                </c:pt>
                <c:pt idx="306">
                  <c:v>0.5623747044517281</c:v>
                </c:pt>
                <c:pt idx="307">
                  <c:v>0.69412279227426532</c:v>
                </c:pt>
                <c:pt idx="308">
                  <c:v>7.3444799520251856</c:v>
                </c:pt>
                <c:pt idx="309">
                  <c:v>3.9227177197909202</c:v>
                </c:pt>
                <c:pt idx="310">
                  <c:v>2.5276797283838155</c:v>
                </c:pt>
                <c:pt idx="311">
                  <c:v>1.9942749453410575</c:v>
                </c:pt>
                <c:pt idx="312">
                  <c:v>1.5823889044324697</c:v>
                </c:pt>
                <c:pt idx="313">
                  <c:v>1.3330476840283181</c:v>
                </c:pt>
                <c:pt idx="314">
                  <c:v>1.1211677648244061</c:v>
                </c:pt>
                <c:pt idx="315">
                  <c:v>1.0119089490262261</c:v>
                </c:pt>
                <c:pt idx="316">
                  <c:v>0.99283083583583942</c:v>
                </c:pt>
                <c:pt idx="317">
                  <c:v>0.85343195876292077</c:v>
                </c:pt>
                <c:pt idx="318">
                  <c:v>0.81717190127983763</c:v>
                </c:pt>
                <c:pt idx="319">
                  <c:v>0.7561128821312405</c:v>
                </c:pt>
                <c:pt idx="320">
                  <c:v>0.67667422297565005</c:v>
                </c:pt>
                <c:pt idx="321">
                  <c:v>0.64580990293882989</c:v>
                </c:pt>
                <c:pt idx="322">
                  <c:v>0.78112538116748054</c:v>
                </c:pt>
                <c:pt idx="323">
                  <c:v>0.61748809515464176</c:v>
                </c:pt>
                <c:pt idx="324">
                  <c:v>0.56656480101043827</c:v>
                </c:pt>
                <c:pt idx="325">
                  <c:v>0.53858725893020376</c:v>
                </c:pt>
                <c:pt idx="326">
                  <c:v>0.4934237693713065</c:v>
                </c:pt>
                <c:pt idx="327">
                  <c:v>0.4893851146677044</c:v>
                </c:pt>
                <c:pt idx="328">
                  <c:v>0.47341003801073372</c:v>
                </c:pt>
                <c:pt idx="329">
                  <c:v>0.4640331917777083</c:v>
                </c:pt>
                <c:pt idx="330">
                  <c:v>0.45075466810408688</c:v>
                </c:pt>
                <c:pt idx="331">
                  <c:v>0.67496364927719665</c:v>
                </c:pt>
                <c:pt idx="332">
                  <c:v>0.5712022391045769</c:v>
                </c:pt>
                <c:pt idx="333">
                  <c:v>0.47940582821165106</c:v>
                </c:pt>
                <c:pt idx="334">
                  <c:v>0.42862546941217838</c:v>
                </c:pt>
                <c:pt idx="335">
                  <c:v>0.42999733246092825</c:v>
                </c:pt>
                <c:pt idx="336">
                  <c:v>0.46106105470035924</c:v>
                </c:pt>
                <c:pt idx="337">
                  <c:v>0.49304654847360652</c:v>
                </c:pt>
                <c:pt idx="338">
                  <c:v>0.55666940974515644</c:v>
                </c:pt>
                <c:pt idx="339">
                  <c:v>1.0001218854547798</c:v>
                </c:pt>
                <c:pt idx="340">
                  <c:v>2.4339089647435967</c:v>
                </c:pt>
                <c:pt idx="341">
                  <c:v>1.4901851011064546</c:v>
                </c:pt>
                <c:pt idx="342">
                  <c:v>1.298186020595598</c:v>
                </c:pt>
                <c:pt idx="343">
                  <c:v>6.8021565298691256</c:v>
                </c:pt>
                <c:pt idx="344">
                  <c:v>3.5849884834644588</c:v>
                </c:pt>
                <c:pt idx="345">
                  <c:v>2.3972532947045537</c:v>
                </c:pt>
                <c:pt idx="346">
                  <c:v>1.743885258887617</c:v>
                </c:pt>
                <c:pt idx="347">
                  <c:v>1.4931673436377337</c:v>
                </c:pt>
                <c:pt idx="348">
                  <c:v>1.245012107221138</c:v>
                </c:pt>
                <c:pt idx="349">
                  <c:v>1.0646883386216761</c:v>
                </c:pt>
                <c:pt idx="350">
                  <c:v>5.3376274944897899</c:v>
                </c:pt>
                <c:pt idx="351">
                  <c:v>4.0974238305406976</c:v>
                </c:pt>
                <c:pt idx="352">
                  <c:v>2.6382923724871885</c:v>
                </c:pt>
                <c:pt idx="353">
                  <c:v>1.9946381081414961</c:v>
                </c:pt>
                <c:pt idx="354">
                  <c:v>1.8364532058051364</c:v>
                </c:pt>
                <c:pt idx="355">
                  <c:v>1.5929044753190718</c:v>
                </c:pt>
                <c:pt idx="356">
                  <c:v>1.3444703710298895</c:v>
                </c:pt>
                <c:pt idx="357">
                  <c:v>1.1691989165649228</c:v>
                </c:pt>
                <c:pt idx="358">
                  <c:v>1.0475584682618007</c:v>
                </c:pt>
                <c:pt idx="359">
                  <c:v>0.98938507113456997</c:v>
                </c:pt>
                <c:pt idx="360">
                  <c:v>0.8669606665623657</c:v>
                </c:pt>
                <c:pt idx="361">
                  <c:v>0.78975367525439577</c:v>
                </c:pt>
                <c:pt idx="362">
                  <c:v>0.75886600938983662</c:v>
                </c:pt>
                <c:pt idx="363">
                  <c:v>0.73714484260743274</c:v>
                </c:pt>
                <c:pt idx="364">
                  <c:v>0.67070061970612105</c:v>
                </c:pt>
                <c:pt idx="365">
                  <c:v>0.61545584380973073</c:v>
                </c:pt>
                <c:pt idx="366">
                  <c:v>6.241738836772738</c:v>
                </c:pt>
                <c:pt idx="367">
                  <c:v>14.620093300999548</c:v>
                </c:pt>
                <c:pt idx="368">
                  <c:v>5.1694995574283755</c:v>
                </c:pt>
              </c:numCache>
            </c:numRef>
          </c:val>
        </c:ser>
        <c:ser>
          <c:idx val="2"/>
          <c:order val="1"/>
          <c:tx>
            <c:strRef>
              <c:f>基底流出!$B$1</c:f>
              <c:strCache>
                <c:ptCount val="1"/>
                <c:pt idx="0">
                  <c:v>総流出（12）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val>
            <c:numRef>
              <c:f>基底流出!$B$3:$B$371</c:f>
              <c:numCache>
                <c:formatCode>0.00_);[Red]\(0.00\)</c:formatCode>
                <c:ptCount val="369"/>
                <c:pt idx="0">
                  <c:v>1.2789744644331706</c:v>
                </c:pt>
                <c:pt idx="1">
                  <c:v>1.2903211775804238</c:v>
                </c:pt>
                <c:pt idx="2">
                  <c:v>2.3143455727192177</c:v>
                </c:pt>
                <c:pt idx="3">
                  <c:v>2.2686716854487434</c:v>
                </c:pt>
                <c:pt idx="4">
                  <c:v>2.1806657526203437</c:v>
                </c:pt>
                <c:pt idx="5">
                  <c:v>2.0484769559011262</c:v>
                </c:pt>
                <c:pt idx="6">
                  <c:v>1.9112417876542138</c:v>
                </c:pt>
                <c:pt idx="7">
                  <c:v>2.3126412216475987</c:v>
                </c:pt>
                <c:pt idx="8">
                  <c:v>7.9104319975079056</c:v>
                </c:pt>
                <c:pt idx="9">
                  <c:v>6.4377539822792134</c:v>
                </c:pt>
                <c:pt idx="10">
                  <c:v>5.0080696277235894</c:v>
                </c:pt>
                <c:pt idx="11">
                  <c:v>3.9565102824541962</c:v>
                </c:pt>
                <c:pt idx="12">
                  <c:v>3.2802771503873429</c:v>
                </c:pt>
                <c:pt idx="13">
                  <c:v>2.9385269251268578</c:v>
                </c:pt>
                <c:pt idx="14">
                  <c:v>2.6758848723456032</c:v>
                </c:pt>
                <c:pt idx="15">
                  <c:v>2.4700409620168378</c:v>
                </c:pt>
                <c:pt idx="16">
                  <c:v>2.3075018440174819</c:v>
                </c:pt>
                <c:pt idx="17">
                  <c:v>2.2039516363781901</c:v>
                </c:pt>
                <c:pt idx="18">
                  <c:v>2.1197908547859612</c:v>
                </c:pt>
                <c:pt idx="19">
                  <c:v>2.0313276632686774</c:v>
                </c:pt>
                <c:pt idx="20">
                  <c:v>1.9578648181230698</c:v>
                </c:pt>
                <c:pt idx="21">
                  <c:v>2.4756827128015351</c:v>
                </c:pt>
                <c:pt idx="22">
                  <c:v>13.873777544413581</c:v>
                </c:pt>
                <c:pt idx="23">
                  <c:v>8.2491942817857602</c:v>
                </c:pt>
                <c:pt idx="24">
                  <c:v>5.518924831623564</c:v>
                </c:pt>
                <c:pt idx="25">
                  <c:v>4.2800696746317524</c:v>
                </c:pt>
                <c:pt idx="26">
                  <c:v>3.5318736208122377</c:v>
                </c:pt>
                <c:pt idx="27">
                  <c:v>3.0385966926888064</c:v>
                </c:pt>
                <c:pt idx="28">
                  <c:v>2.7540355886238972</c:v>
                </c:pt>
                <c:pt idx="29">
                  <c:v>2.4960902074054552</c:v>
                </c:pt>
                <c:pt idx="30">
                  <c:v>2.3226692402160176</c:v>
                </c:pt>
                <c:pt idx="31">
                  <c:v>2.1897220457328208</c:v>
                </c:pt>
                <c:pt idx="32">
                  <c:v>2.0502638431012388</c:v>
                </c:pt>
                <c:pt idx="33">
                  <c:v>1.9849745004649308</c:v>
                </c:pt>
                <c:pt idx="34">
                  <c:v>1.9157407215026601</c:v>
                </c:pt>
                <c:pt idx="35">
                  <c:v>1.8062903907214618</c:v>
                </c:pt>
                <c:pt idx="36">
                  <c:v>1.7153572178254786</c:v>
                </c:pt>
                <c:pt idx="37">
                  <c:v>1.6183413385751746</c:v>
                </c:pt>
                <c:pt idx="38">
                  <c:v>1.5713668561468419</c:v>
                </c:pt>
                <c:pt idx="39">
                  <c:v>1.5677371115762817</c:v>
                </c:pt>
                <c:pt idx="40">
                  <c:v>1.4937706763608858</c:v>
                </c:pt>
                <c:pt idx="41">
                  <c:v>1.4402159816467046</c:v>
                </c:pt>
                <c:pt idx="42">
                  <c:v>1.3936665750173278</c:v>
                </c:pt>
                <c:pt idx="43">
                  <c:v>1.3626026032567538</c:v>
                </c:pt>
                <c:pt idx="44">
                  <c:v>1.3879817858019639</c:v>
                </c:pt>
                <c:pt idx="45">
                  <c:v>1.3233283127624567</c:v>
                </c:pt>
                <c:pt idx="46">
                  <c:v>1.2992376640745746</c:v>
                </c:pt>
                <c:pt idx="47">
                  <c:v>1.2624491739338033</c:v>
                </c:pt>
                <c:pt idx="48">
                  <c:v>1.2129289812757369</c:v>
                </c:pt>
                <c:pt idx="49">
                  <c:v>1.1769259682987852</c:v>
                </c:pt>
                <c:pt idx="50">
                  <c:v>1.1946328086127664</c:v>
                </c:pt>
                <c:pt idx="51">
                  <c:v>1.1673005607126261</c:v>
                </c:pt>
                <c:pt idx="52">
                  <c:v>1.1153210662964879</c:v>
                </c:pt>
                <c:pt idx="53">
                  <c:v>1.0969973542436173</c:v>
                </c:pt>
                <c:pt idx="54">
                  <c:v>1.0421117179301718</c:v>
                </c:pt>
                <c:pt idx="55">
                  <c:v>1.0276941728575413</c:v>
                </c:pt>
                <c:pt idx="56">
                  <c:v>0.95574930885959886</c:v>
                </c:pt>
                <c:pt idx="57">
                  <c:v>0.91533911092137854</c:v>
                </c:pt>
                <c:pt idx="58">
                  <c:v>0.91522334622353063</c:v>
                </c:pt>
                <c:pt idx="59">
                  <c:v>0.88357940379751854</c:v>
                </c:pt>
                <c:pt idx="60">
                  <c:v>0.83431507640941538</c:v>
                </c:pt>
                <c:pt idx="61">
                  <c:v>0.8224218472836079</c:v>
                </c:pt>
                <c:pt idx="62">
                  <c:v>0.8046341549178665</c:v>
                </c:pt>
                <c:pt idx="63">
                  <c:v>0.78099430117967161</c:v>
                </c:pt>
                <c:pt idx="64">
                  <c:v>0.81050436111822666</c:v>
                </c:pt>
                <c:pt idx="65">
                  <c:v>0.79711226021473958</c:v>
                </c:pt>
                <c:pt idx="66">
                  <c:v>0.79501641857400873</c:v>
                </c:pt>
                <c:pt idx="67">
                  <c:v>0.859119558824054</c:v>
                </c:pt>
                <c:pt idx="68">
                  <c:v>0.8363567683764862</c:v>
                </c:pt>
                <c:pt idx="69">
                  <c:v>0.81929138571265037</c:v>
                </c:pt>
                <c:pt idx="70">
                  <c:v>0.84258227624864279</c:v>
                </c:pt>
                <c:pt idx="71">
                  <c:v>0.81659584019542264</c:v>
                </c:pt>
                <c:pt idx="72">
                  <c:v>0.78123407205602191</c:v>
                </c:pt>
                <c:pt idx="73">
                  <c:v>0.80925874468287662</c:v>
                </c:pt>
                <c:pt idx="74">
                  <c:v>0.82288098134151533</c:v>
                </c:pt>
                <c:pt idx="75">
                  <c:v>0.81910778303491438</c:v>
                </c:pt>
                <c:pt idx="76">
                  <c:v>0.83087839644645733</c:v>
                </c:pt>
                <c:pt idx="77">
                  <c:v>0.84720848492097733</c:v>
                </c:pt>
                <c:pt idx="78">
                  <c:v>0.82488112012809622</c:v>
                </c:pt>
                <c:pt idx="79">
                  <c:v>0.88830063455354624</c:v>
                </c:pt>
                <c:pt idx="80">
                  <c:v>1.6534963798034916</c:v>
                </c:pt>
                <c:pt idx="81">
                  <c:v>1.8450224345626685</c:v>
                </c:pt>
                <c:pt idx="82">
                  <c:v>2.4194809879445165</c:v>
                </c:pt>
                <c:pt idx="83">
                  <c:v>3.7291101742554282</c:v>
                </c:pt>
                <c:pt idx="84">
                  <c:v>15.839998207660676</c:v>
                </c:pt>
                <c:pt idx="85">
                  <c:v>18.578869380755027</c:v>
                </c:pt>
                <c:pt idx="86">
                  <c:v>10.871400832094359</c:v>
                </c:pt>
                <c:pt idx="87">
                  <c:v>9.186663974089706</c:v>
                </c:pt>
                <c:pt idx="88">
                  <c:v>7.9870179046367076</c:v>
                </c:pt>
                <c:pt idx="89">
                  <c:v>8.3299565346724567</c:v>
                </c:pt>
                <c:pt idx="90">
                  <c:v>16.094150609870137</c:v>
                </c:pt>
                <c:pt idx="91">
                  <c:v>12.461684033542866</c:v>
                </c:pt>
                <c:pt idx="92">
                  <c:v>9.8315030494737403</c:v>
                </c:pt>
                <c:pt idx="93">
                  <c:v>9.4939858347783748</c:v>
                </c:pt>
                <c:pt idx="94">
                  <c:v>16.860174861003056</c:v>
                </c:pt>
                <c:pt idx="95">
                  <c:v>12.419337219744291</c:v>
                </c:pt>
                <c:pt idx="96">
                  <c:v>9.9018662464581517</c:v>
                </c:pt>
                <c:pt idx="97">
                  <c:v>7.8124676571929355</c:v>
                </c:pt>
                <c:pt idx="98">
                  <c:v>6.5857478288406872</c:v>
                </c:pt>
                <c:pt idx="99">
                  <c:v>5.5875914356001104</c:v>
                </c:pt>
                <c:pt idx="100">
                  <c:v>5.0278118634620466</c:v>
                </c:pt>
                <c:pt idx="101">
                  <c:v>4.7343972564035788</c:v>
                </c:pt>
                <c:pt idx="102">
                  <c:v>4.2058134721984457</c:v>
                </c:pt>
                <c:pt idx="103">
                  <c:v>3.8372546268585968</c:v>
                </c:pt>
                <c:pt idx="104">
                  <c:v>3.7533598636147798</c:v>
                </c:pt>
                <c:pt idx="105">
                  <c:v>3.7191289553961782</c:v>
                </c:pt>
                <c:pt idx="106">
                  <c:v>3.7623552981537243</c:v>
                </c:pt>
                <c:pt idx="107">
                  <c:v>3.7828303838987529</c:v>
                </c:pt>
                <c:pt idx="108">
                  <c:v>5.1723479113832314</c:v>
                </c:pt>
                <c:pt idx="109">
                  <c:v>8.0696396523874281</c:v>
                </c:pt>
                <c:pt idx="110">
                  <c:v>6.6639001768283768</c:v>
                </c:pt>
                <c:pt idx="111">
                  <c:v>9.5528176723015505</c:v>
                </c:pt>
                <c:pt idx="112">
                  <c:v>15.347084536270724</c:v>
                </c:pt>
                <c:pt idx="113">
                  <c:v>10.625769373195155</c:v>
                </c:pt>
                <c:pt idx="114">
                  <c:v>7.7647575427547855</c:v>
                </c:pt>
                <c:pt idx="115">
                  <c:v>6.9764099293849924</c:v>
                </c:pt>
                <c:pt idx="116">
                  <c:v>5.6080002017348844</c:v>
                </c:pt>
                <c:pt idx="117">
                  <c:v>4.9047556745203975</c:v>
                </c:pt>
                <c:pt idx="118">
                  <c:v>4.8693119522768775</c:v>
                </c:pt>
                <c:pt idx="119">
                  <c:v>7.0151674942007034</c:v>
                </c:pt>
                <c:pt idx="120">
                  <c:v>6.6910855404939245</c:v>
                </c:pt>
                <c:pt idx="121">
                  <c:v>5.9605631895673534</c:v>
                </c:pt>
                <c:pt idx="122">
                  <c:v>5.0321747863821074</c:v>
                </c:pt>
                <c:pt idx="123">
                  <c:v>4.3301603427778179</c:v>
                </c:pt>
                <c:pt idx="124">
                  <c:v>3.7679609864250292</c:v>
                </c:pt>
                <c:pt idx="125">
                  <c:v>7.2212490708525934</c:v>
                </c:pt>
                <c:pt idx="126">
                  <c:v>7.7084123528004618</c:v>
                </c:pt>
                <c:pt idx="127">
                  <c:v>11.699893501044604</c:v>
                </c:pt>
                <c:pt idx="128">
                  <c:v>16.986567264534781</c:v>
                </c:pt>
                <c:pt idx="129">
                  <c:v>10.5339406271853</c:v>
                </c:pt>
                <c:pt idx="130">
                  <c:v>7.4274735141776826</c:v>
                </c:pt>
                <c:pt idx="131">
                  <c:v>5.7774997894907134</c:v>
                </c:pt>
                <c:pt idx="132">
                  <c:v>4.8105096891771613</c:v>
                </c:pt>
                <c:pt idx="133">
                  <c:v>4.1527783751569345</c:v>
                </c:pt>
                <c:pt idx="134">
                  <c:v>3.6185905850855642</c:v>
                </c:pt>
                <c:pt idx="135">
                  <c:v>3.2664040993717478</c:v>
                </c:pt>
                <c:pt idx="136">
                  <c:v>3.9305325327328604</c:v>
                </c:pt>
                <c:pt idx="137">
                  <c:v>3.5062572791380537</c:v>
                </c:pt>
                <c:pt idx="138">
                  <c:v>3.1062675010994694</c:v>
                </c:pt>
                <c:pt idx="139">
                  <c:v>2.8493432445776716</c:v>
                </c:pt>
                <c:pt idx="140">
                  <c:v>2.6475698150435312</c:v>
                </c:pt>
                <c:pt idx="141">
                  <c:v>3.0116923579074752</c:v>
                </c:pt>
                <c:pt idx="142">
                  <c:v>3.3512432479803294</c:v>
                </c:pt>
                <c:pt idx="143">
                  <c:v>2.9776688320194427</c:v>
                </c:pt>
                <c:pt idx="144">
                  <c:v>2.8525779752429998</c:v>
                </c:pt>
                <c:pt idx="145">
                  <c:v>5.6524184830643023</c:v>
                </c:pt>
                <c:pt idx="146">
                  <c:v>5.0088257153618514</c:v>
                </c:pt>
                <c:pt idx="147">
                  <c:v>4.2941366088313755</c:v>
                </c:pt>
                <c:pt idx="148">
                  <c:v>3.6365620362620077</c:v>
                </c:pt>
                <c:pt idx="149">
                  <c:v>3.1516819300347567</c:v>
                </c:pt>
                <c:pt idx="150">
                  <c:v>2.8781411611284131</c:v>
                </c:pt>
                <c:pt idx="151">
                  <c:v>6.7354330619683864</c:v>
                </c:pt>
                <c:pt idx="152">
                  <c:v>5.1942917704509295</c:v>
                </c:pt>
                <c:pt idx="153">
                  <c:v>4.2865450126433524</c:v>
                </c:pt>
                <c:pt idx="154">
                  <c:v>3.5744585869790577</c:v>
                </c:pt>
                <c:pt idx="155">
                  <c:v>3.6980413942992967</c:v>
                </c:pt>
                <c:pt idx="156">
                  <c:v>18.802299793940026</c:v>
                </c:pt>
                <c:pt idx="157">
                  <c:v>11.275639216655504</c:v>
                </c:pt>
                <c:pt idx="158">
                  <c:v>7.2791798318888734</c:v>
                </c:pt>
                <c:pt idx="159">
                  <c:v>5.3996923782459625</c:v>
                </c:pt>
                <c:pt idx="160">
                  <c:v>7.9282811187839624</c:v>
                </c:pt>
                <c:pt idx="161">
                  <c:v>6.5354179608883856</c:v>
                </c:pt>
                <c:pt idx="162">
                  <c:v>6.9517197248995934</c:v>
                </c:pt>
                <c:pt idx="163">
                  <c:v>6.5476786903432984</c:v>
                </c:pt>
                <c:pt idx="164">
                  <c:v>5.5878785555330905</c:v>
                </c:pt>
                <c:pt idx="165">
                  <c:v>4.8381060313578308</c:v>
                </c:pt>
                <c:pt idx="166">
                  <c:v>3.842495028769993</c:v>
                </c:pt>
                <c:pt idx="167">
                  <c:v>3.8572379912760009</c:v>
                </c:pt>
                <c:pt idx="168">
                  <c:v>4.5699176015313165</c:v>
                </c:pt>
                <c:pt idx="169">
                  <c:v>3.9734962925533486</c:v>
                </c:pt>
                <c:pt idx="170">
                  <c:v>3.4796299353922167</c:v>
                </c:pt>
                <c:pt idx="171">
                  <c:v>3.0881601728997152</c:v>
                </c:pt>
                <c:pt idx="172">
                  <c:v>2.6240399119336386</c:v>
                </c:pt>
                <c:pt idx="173">
                  <c:v>2.2464463792713145</c:v>
                </c:pt>
                <c:pt idx="174">
                  <c:v>1.9370461003422601</c:v>
                </c:pt>
                <c:pt idx="175">
                  <c:v>1.6810000620947121</c:v>
                </c:pt>
                <c:pt idx="176">
                  <c:v>1.4848669212830921</c:v>
                </c:pt>
                <c:pt idx="177">
                  <c:v>1.3808088914562175</c:v>
                </c:pt>
                <c:pt idx="178">
                  <c:v>1.2414678168292059</c:v>
                </c:pt>
                <c:pt idx="179">
                  <c:v>1.0865006348199664</c:v>
                </c:pt>
                <c:pt idx="180">
                  <c:v>0.99483245980098856</c:v>
                </c:pt>
                <c:pt idx="181">
                  <c:v>1.0014767666893858</c:v>
                </c:pt>
                <c:pt idx="182">
                  <c:v>1.1655334107203275</c:v>
                </c:pt>
                <c:pt idx="183">
                  <c:v>2.5541492096102028</c:v>
                </c:pt>
                <c:pt idx="184">
                  <c:v>14.185587451394674</c:v>
                </c:pt>
                <c:pt idx="185">
                  <c:v>17.663274172177829</c:v>
                </c:pt>
                <c:pt idx="186">
                  <c:v>16.044099578085589</c:v>
                </c:pt>
                <c:pt idx="187">
                  <c:v>8.6545123795348005</c:v>
                </c:pt>
                <c:pt idx="188">
                  <c:v>5.779516444726486</c:v>
                </c:pt>
                <c:pt idx="189">
                  <c:v>4.2789594688662635</c:v>
                </c:pt>
                <c:pt idx="190">
                  <c:v>3.576809302440326</c:v>
                </c:pt>
                <c:pt idx="191">
                  <c:v>18.099549169340786</c:v>
                </c:pt>
                <c:pt idx="192">
                  <c:v>20.964443639234489</c:v>
                </c:pt>
                <c:pt idx="193">
                  <c:v>10.804661650126656</c:v>
                </c:pt>
                <c:pt idx="194">
                  <c:v>7.0957475597037085</c:v>
                </c:pt>
                <c:pt idx="195">
                  <c:v>15.072127337999877</c:v>
                </c:pt>
                <c:pt idx="196">
                  <c:v>42.027232303367491</c:v>
                </c:pt>
                <c:pt idx="197">
                  <c:v>16.062881783929409</c:v>
                </c:pt>
                <c:pt idx="198">
                  <c:v>10.070767756495627</c:v>
                </c:pt>
                <c:pt idx="199">
                  <c:v>7.426636370819514</c:v>
                </c:pt>
                <c:pt idx="200">
                  <c:v>10.272781764402451</c:v>
                </c:pt>
                <c:pt idx="201">
                  <c:v>13.219451199742224</c:v>
                </c:pt>
                <c:pt idx="202">
                  <c:v>20.88131042747931</c:v>
                </c:pt>
                <c:pt idx="203">
                  <c:v>12.913382541101679</c:v>
                </c:pt>
                <c:pt idx="204">
                  <c:v>8.8624113697215243</c:v>
                </c:pt>
                <c:pt idx="205">
                  <c:v>6.7546323796305225</c:v>
                </c:pt>
                <c:pt idx="206">
                  <c:v>5.5325130202046724</c:v>
                </c:pt>
                <c:pt idx="207">
                  <c:v>4.6917432283276304</c:v>
                </c:pt>
                <c:pt idx="208">
                  <c:v>4.0757879952017024</c:v>
                </c:pt>
                <c:pt idx="209">
                  <c:v>3.5940263681752054</c:v>
                </c:pt>
                <c:pt idx="210">
                  <c:v>5.0538879297544455</c:v>
                </c:pt>
                <c:pt idx="211">
                  <c:v>3.6345893410813805</c:v>
                </c:pt>
                <c:pt idx="212">
                  <c:v>3.1827001618908279</c:v>
                </c:pt>
                <c:pt idx="213">
                  <c:v>2.8718330611727532</c:v>
                </c:pt>
                <c:pt idx="214">
                  <c:v>2.6280828325211871</c:v>
                </c:pt>
                <c:pt idx="215">
                  <c:v>2.4161139758660437</c:v>
                </c:pt>
                <c:pt idx="216">
                  <c:v>2.2312300297643195</c:v>
                </c:pt>
                <c:pt idx="217">
                  <c:v>2.0769506320696767</c:v>
                </c:pt>
                <c:pt idx="218">
                  <c:v>1.9388470387982162</c:v>
                </c:pt>
                <c:pt idx="219">
                  <c:v>1.9682521122959711</c:v>
                </c:pt>
                <c:pt idx="220">
                  <c:v>2.2618841558260412</c:v>
                </c:pt>
                <c:pt idx="221">
                  <c:v>1.8272266402175044</c:v>
                </c:pt>
                <c:pt idx="222">
                  <c:v>1.6803903168171779</c:v>
                </c:pt>
                <c:pt idx="223">
                  <c:v>1.6372541979842214</c:v>
                </c:pt>
                <c:pt idx="224">
                  <c:v>1.5575175097072185</c:v>
                </c:pt>
                <c:pt idx="225">
                  <c:v>1.4444400891641738</c:v>
                </c:pt>
                <c:pt idx="226">
                  <c:v>1.3501580295575306</c:v>
                </c:pt>
                <c:pt idx="227">
                  <c:v>1.343866927293744</c:v>
                </c:pt>
                <c:pt idx="228">
                  <c:v>1.2063304084889714</c:v>
                </c:pt>
                <c:pt idx="229">
                  <c:v>1.4273059384576452</c:v>
                </c:pt>
                <c:pt idx="230">
                  <c:v>1.1555421968861981</c:v>
                </c:pt>
                <c:pt idx="231">
                  <c:v>1.005259743120458</c:v>
                </c:pt>
                <c:pt idx="232">
                  <c:v>0.9014491630571545</c:v>
                </c:pt>
                <c:pt idx="233">
                  <c:v>0.90560336726118063</c:v>
                </c:pt>
                <c:pt idx="234">
                  <c:v>1.5812465889074558</c:v>
                </c:pt>
                <c:pt idx="235">
                  <c:v>1.2516767046233279</c:v>
                </c:pt>
                <c:pt idx="236">
                  <c:v>1.0229738590520718</c:v>
                </c:pt>
                <c:pt idx="237">
                  <c:v>1.2184493080811958</c:v>
                </c:pt>
                <c:pt idx="238">
                  <c:v>1.2221807777554359</c:v>
                </c:pt>
                <c:pt idx="239">
                  <c:v>0.90771384276381262</c:v>
                </c:pt>
                <c:pt idx="240">
                  <c:v>0.91237773089789509</c:v>
                </c:pt>
                <c:pt idx="241">
                  <c:v>0.75687518235581186</c:v>
                </c:pt>
                <c:pt idx="242">
                  <c:v>1.3719666349682682</c:v>
                </c:pt>
                <c:pt idx="243">
                  <c:v>1.1222952377485831</c:v>
                </c:pt>
                <c:pt idx="244">
                  <c:v>0.95839928919248263</c:v>
                </c:pt>
                <c:pt idx="245">
                  <c:v>0.8908914646219076</c:v>
                </c:pt>
                <c:pt idx="246">
                  <c:v>1.6374312579632158</c:v>
                </c:pt>
                <c:pt idx="247">
                  <c:v>7.6522649272761445</c:v>
                </c:pt>
                <c:pt idx="248">
                  <c:v>2.7034575379377412</c:v>
                </c:pt>
                <c:pt idx="249">
                  <c:v>1.9719991526842873</c:v>
                </c:pt>
                <c:pt idx="250">
                  <c:v>1.6575421567667512</c:v>
                </c:pt>
                <c:pt idx="251">
                  <c:v>4.7999708966685057</c:v>
                </c:pt>
                <c:pt idx="252">
                  <c:v>13.399545466662564</c:v>
                </c:pt>
                <c:pt idx="253">
                  <c:v>9.7029231748985119</c:v>
                </c:pt>
                <c:pt idx="254">
                  <c:v>7.8360764577069206</c:v>
                </c:pt>
                <c:pt idx="255">
                  <c:v>5.3223925840163693</c:v>
                </c:pt>
                <c:pt idx="256">
                  <c:v>3.9965784075590767</c:v>
                </c:pt>
                <c:pt idx="257">
                  <c:v>3.198521055197511</c:v>
                </c:pt>
                <c:pt idx="258">
                  <c:v>3.7046887754721052</c:v>
                </c:pt>
                <c:pt idx="259">
                  <c:v>3.9450764757958177</c:v>
                </c:pt>
                <c:pt idx="260">
                  <c:v>3.2348503874602637</c:v>
                </c:pt>
                <c:pt idx="261">
                  <c:v>2.9200853977243741</c:v>
                </c:pt>
                <c:pt idx="262">
                  <c:v>2.5180300512326124</c:v>
                </c:pt>
                <c:pt idx="263">
                  <c:v>2.0898059329152328</c:v>
                </c:pt>
                <c:pt idx="264">
                  <c:v>1.8442090647821965</c:v>
                </c:pt>
                <c:pt idx="265">
                  <c:v>1.6872562870295578</c:v>
                </c:pt>
                <c:pt idx="266">
                  <c:v>1.5138296957371993</c:v>
                </c:pt>
                <c:pt idx="267">
                  <c:v>1.4782330615632207</c:v>
                </c:pt>
                <c:pt idx="268">
                  <c:v>1.310886440023868</c:v>
                </c:pt>
                <c:pt idx="269">
                  <c:v>1.2514295661013148</c:v>
                </c:pt>
                <c:pt idx="270">
                  <c:v>1.3419932600553646</c:v>
                </c:pt>
                <c:pt idx="271">
                  <c:v>1.2469333912407017</c:v>
                </c:pt>
                <c:pt idx="272">
                  <c:v>1.3294883561219915</c:v>
                </c:pt>
                <c:pt idx="273">
                  <c:v>1.3153620825855517</c:v>
                </c:pt>
                <c:pt idx="274">
                  <c:v>1.2258390576880991</c:v>
                </c:pt>
                <c:pt idx="275">
                  <c:v>3.2578468706776151</c:v>
                </c:pt>
                <c:pt idx="276">
                  <c:v>5.1537336110143324</c:v>
                </c:pt>
                <c:pt idx="277">
                  <c:v>2.7224673369686969</c:v>
                </c:pt>
                <c:pt idx="278">
                  <c:v>2.1001017469494401</c:v>
                </c:pt>
                <c:pt idx="279">
                  <c:v>1.8642799908141268</c:v>
                </c:pt>
                <c:pt idx="280">
                  <c:v>2.4628257098233597</c:v>
                </c:pt>
                <c:pt idx="281">
                  <c:v>1.8004250625037441</c:v>
                </c:pt>
                <c:pt idx="282">
                  <c:v>1.6071148360845844</c:v>
                </c:pt>
                <c:pt idx="283">
                  <c:v>1.6256151871973779</c:v>
                </c:pt>
                <c:pt idx="284">
                  <c:v>1.4933605645776322</c:v>
                </c:pt>
                <c:pt idx="285">
                  <c:v>1.572779960657966</c:v>
                </c:pt>
                <c:pt idx="286">
                  <c:v>1.2693831081066382</c:v>
                </c:pt>
                <c:pt idx="287">
                  <c:v>1.1823164863713973</c:v>
                </c:pt>
                <c:pt idx="288">
                  <c:v>1.1052678892515446</c:v>
                </c:pt>
                <c:pt idx="289">
                  <c:v>1.1177883112060742</c:v>
                </c:pt>
                <c:pt idx="290">
                  <c:v>3.8463010311237067</c:v>
                </c:pt>
                <c:pt idx="291">
                  <c:v>2.7720658321875318</c:v>
                </c:pt>
                <c:pt idx="292">
                  <c:v>2.3407070773677612</c:v>
                </c:pt>
                <c:pt idx="293">
                  <c:v>1.911779926275484</c:v>
                </c:pt>
                <c:pt idx="294">
                  <c:v>1.6617371026157881</c:v>
                </c:pt>
                <c:pt idx="295">
                  <c:v>1.5785141137063121</c:v>
                </c:pt>
                <c:pt idx="296">
                  <c:v>1.3530092642523814</c:v>
                </c:pt>
                <c:pt idx="297">
                  <c:v>1.291329003667079</c:v>
                </c:pt>
                <c:pt idx="298">
                  <c:v>1.6803666319165385</c:v>
                </c:pt>
                <c:pt idx="299">
                  <c:v>1.3634590497828041</c:v>
                </c:pt>
                <c:pt idx="300">
                  <c:v>1.1464432363436181</c:v>
                </c:pt>
                <c:pt idx="301">
                  <c:v>1.0605662886961844</c:v>
                </c:pt>
                <c:pt idx="302">
                  <c:v>1.0085263257803418</c:v>
                </c:pt>
                <c:pt idx="303">
                  <c:v>0.96046733207189594</c:v>
                </c:pt>
                <c:pt idx="304">
                  <c:v>0.92967410712151843</c:v>
                </c:pt>
                <c:pt idx="305">
                  <c:v>0.8781546505706348</c:v>
                </c:pt>
                <c:pt idx="306">
                  <c:v>0.87307106149459934</c:v>
                </c:pt>
                <c:pt idx="307">
                  <c:v>0.98486874465590557</c:v>
                </c:pt>
                <c:pt idx="308">
                  <c:v>6.1691596609064545</c:v>
                </c:pt>
                <c:pt idx="309">
                  <c:v>4.3863473950774114</c:v>
                </c:pt>
                <c:pt idx="310">
                  <c:v>3.1289478478215829</c:v>
                </c:pt>
                <c:pt idx="311">
                  <c:v>2.5528966786452028</c:v>
                </c:pt>
                <c:pt idx="312">
                  <c:v>2.1208703881242408</c:v>
                </c:pt>
                <c:pt idx="313">
                  <c:v>1.8837760492546072</c:v>
                </c:pt>
                <c:pt idx="314">
                  <c:v>1.6781375077923621</c:v>
                </c:pt>
                <c:pt idx="315">
                  <c:v>1.5641505030330642</c:v>
                </c:pt>
                <c:pt idx="316">
                  <c:v>1.5306541036683361</c:v>
                </c:pt>
                <c:pt idx="317">
                  <c:v>1.3987999322653784</c:v>
                </c:pt>
                <c:pt idx="318">
                  <c:v>1.3634141541950588</c:v>
                </c:pt>
                <c:pt idx="319">
                  <c:v>1.2720246460910098</c:v>
                </c:pt>
                <c:pt idx="320">
                  <c:v>1.1497397172966297</c:v>
                </c:pt>
                <c:pt idx="321">
                  <c:v>1.0712077859885021</c:v>
                </c:pt>
                <c:pt idx="322">
                  <c:v>1.193569956531068</c:v>
                </c:pt>
                <c:pt idx="323">
                  <c:v>1.0799211165944058</c:v>
                </c:pt>
                <c:pt idx="324">
                  <c:v>1.0224115535738041</c:v>
                </c:pt>
                <c:pt idx="325">
                  <c:v>0.963577359825046</c:v>
                </c:pt>
                <c:pt idx="326">
                  <c:v>0.91681210664548063</c:v>
                </c:pt>
                <c:pt idx="327">
                  <c:v>0.90343645754555479</c:v>
                </c:pt>
                <c:pt idx="328">
                  <c:v>0.90425388355777969</c:v>
                </c:pt>
                <c:pt idx="329">
                  <c:v>0.91906041976770947</c:v>
                </c:pt>
                <c:pt idx="330">
                  <c:v>0.90436098579480151</c:v>
                </c:pt>
                <c:pt idx="331">
                  <c:v>1.1160602273414</c:v>
                </c:pt>
                <c:pt idx="332">
                  <c:v>0.95140449321974563</c:v>
                </c:pt>
                <c:pt idx="333">
                  <c:v>0.87488037820322184</c:v>
                </c:pt>
                <c:pt idx="334">
                  <c:v>0.82943526634896869</c:v>
                </c:pt>
                <c:pt idx="335">
                  <c:v>0.84035461405114864</c:v>
                </c:pt>
                <c:pt idx="336">
                  <c:v>0.86594621023035845</c:v>
                </c:pt>
                <c:pt idx="337">
                  <c:v>0.91023302986083476</c:v>
                </c:pt>
                <c:pt idx="338">
                  <c:v>0.9446080999066</c:v>
                </c:pt>
                <c:pt idx="339">
                  <c:v>1.3252234769321258</c:v>
                </c:pt>
                <c:pt idx="340">
                  <c:v>2.7376474593641027</c:v>
                </c:pt>
                <c:pt idx="341">
                  <c:v>2.2444586668563802</c:v>
                </c:pt>
                <c:pt idx="342">
                  <c:v>2.1085955187795062</c:v>
                </c:pt>
                <c:pt idx="343">
                  <c:v>6.9680424628690139</c:v>
                </c:pt>
                <c:pt idx="344">
                  <c:v>5.3831404048498124</c:v>
                </c:pt>
                <c:pt idx="345">
                  <c:v>3.8492545805729552</c:v>
                </c:pt>
                <c:pt idx="346">
                  <c:v>2.9801800408085408</c:v>
                </c:pt>
                <c:pt idx="347">
                  <c:v>2.6116930393919562</c:v>
                </c:pt>
                <c:pt idx="348">
                  <c:v>2.2759493808738767</c:v>
                </c:pt>
                <c:pt idx="349">
                  <c:v>1.9963968713228541</c:v>
                </c:pt>
                <c:pt idx="350">
                  <c:v>5.2945773435631995</c:v>
                </c:pt>
                <c:pt idx="351">
                  <c:v>5.332925081174392</c:v>
                </c:pt>
                <c:pt idx="352">
                  <c:v>4.0279144365404784</c:v>
                </c:pt>
                <c:pt idx="353">
                  <c:v>3.2241381353833205</c:v>
                </c:pt>
                <c:pt idx="354">
                  <c:v>2.9646943149928404</c:v>
                </c:pt>
                <c:pt idx="355">
                  <c:v>2.6008359440432707</c:v>
                </c:pt>
                <c:pt idx="356">
                  <c:v>2.3096885351260967</c:v>
                </c:pt>
                <c:pt idx="357">
                  <c:v>2.082673453577736</c:v>
                </c:pt>
                <c:pt idx="358">
                  <c:v>1.8972575914671981</c:v>
                </c:pt>
                <c:pt idx="359">
                  <c:v>1.806886982357276</c:v>
                </c:pt>
                <c:pt idx="360">
                  <c:v>1.6422767643679046</c:v>
                </c:pt>
                <c:pt idx="361">
                  <c:v>1.5340002076085446</c:v>
                </c:pt>
                <c:pt idx="362">
                  <c:v>1.4590595901160228</c:v>
                </c:pt>
                <c:pt idx="363">
                  <c:v>1.3928827111241064</c:v>
                </c:pt>
                <c:pt idx="364">
                  <c:v>1.2891052225157515</c:v>
                </c:pt>
                <c:pt idx="365">
                  <c:v>1.2228059958453574</c:v>
                </c:pt>
                <c:pt idx="366">
                  <c:v>4.7000990605935113</c:v>
                </c:pt>
                <c:pt idx="367">
                  <c:v>13.399433304403338</c:v>
                </c:pt>
                <c:pt idx="368">
                  <c:v>7.1349777878949618</c:v>
                </c:pt>
              </c:numCache>
            </c:numRef>
          </c:val>
        </c:ser>
        <c:ser>
          <c:idx val="1"/>
          <c:order val="2"/>
          <c:tx>
            <c:strRef>
              <c:f>基底流出!$E$1</c:f>
              <c:strCache>
                <c:ptCount val="1"/>
                <c:pt idx="0">
                  <c:v>基底流出（10）</c:v>
                </c:pt>
              </c:strCache>
            </c:strRef>
          </c:tx>
          <c:spPr>
            <a:ln>
              <a:solidFill>
                <a:schemeClr val="accent1"/>
              </a:solidFill>
              <a:prstDash val="sysDash"/>
            </a:ln>
          </c:spPr>
          <c:marker>
            <c:symbol val="none"/>
          </c:marker>
          <c:cat>
            <c:numRef>
              <c:f>基底流出!$A$3:$A$368</c:f>
              <c:numCache>
                <c:formatCode>yyyy/m/d;@</c:formatCode>
                <c:ptCount val="366"/>
                <c:pt idx="0">
                  <c:v>39437</c:v>
                </c:pt>
                <c:pt idx="1">
                  <c:v>39437.999999999098</c:v>
                </c:pt>
                <c:pt idx="2">
                  <c:v>39438.999999998203</c:v>
                </c:pt>
                <c:pt idx="3">
                  <c:v>39439.999999997199</c:v>
                </c:pt>
                <c:pt idx="4">
                  <c:v>39440.999999996297</c:v>
                </c:pt>
                <c:pt idx="5">
                  <c:v>39441.9999999953</c:v>
                </c:pt>
                <c:pt idx="6">
                  <c:v>39442.999999994398</c:v>
                </c:pt>
                <c:pt idx="7">
                  <c:v>39443.999999993503</c:v>
                </c:pt>
                <c:pt idx="8">
                  <c:v>39444.999999991</c:v>
                </c:pt>
                <c:pt idx="9">
                  <c:v>39445.999999985885</c:v>
                </c:pt>
                <c:pt idx="10">
                  <c:v>39446.999999980675</c:v>
                </c:pt>
                <c:pt idx="11">
                  <c:v>39447.999999975596</c:v>
                </c:pt>
                <c:pt idx="12">
                  <c:v>39448.999999970503</c:v>
                </c:pt>
                <c:pt idx="13">
                  <c:v>39449.999999965374</c:v>
                </c:pt>
                <c:pt idx="14">
                  <c:v>39450.999999960186</c:v>
                </c:pt>
                <c:pt idx="15">
                  <c:v>39451.9999999551</c:v>
                </c:pt>
                <c:pt idx="16">
                  <c:v>39452.99999995</c:v>
                </c:pt>
                <c:pt idx="17">
                  <c:v>39453.999999944899</c:v>
                </c:pt>
                <c:pt idx="18">
                  <c:v>39454.999999939784</c:v>
                </c:pt>
                <c:pt idx="19">
                  <c:v>39455.999999934596</c:v>
                </c:pt>
                <c:pt idx="20">
                  <c:v>39456.999999981374</c:v>
                </c:pt>
                <c:pt idx="21">
                  <c:v>39457.999999980384</c:v>
                </c:pt>
                <c:pt idx="22">
                  <c:v>39458.999999977998</c:v>
                </c:pt>
                <c:pt idx="23">
                  <c:v>39459.999999972897</c:v>
                </c:pt>
                <c:pt idx="24">
                  <c:v>39460.999999967586</c:v>
                </c:pt>
                <c:pt idx="25">
                  <c:v>39461.999999962594</c:v>
                </c:pt>
                <c:pt idx="26">
                  <c:v>39462.999999957501</c:v>
                </c:pt>
                <c:pt idx="27">
                  <c:v>39463.999999952401</c:v>
                </c:pt>
                <c:pt idx="28">
                  <c:v>39464.999999947198</c:v>
                </c:pt>
                <c:pt idx="29">
                  <c:v>39465.999999942098</c:v>
                </c:pt>
                <c:pt idx="30">
                  <c:v>39466.999999936997</c:v>
                </c:pt>
                <c:pt idx="31">
                  <c:v>39467.9999999711</c:v>
                </c:pt>
                <c:pt idx="32">
                  <c:v>39468.999999970198</c:v>
                </c:pt>
                <c:pt idx="33">
                  <c:v>39469.999999969274</c:v>
                </c:pt>
                <c:pt idx="34">
                  <c:v>39470.999999968284</c:v>
                </c:pt>
                <c:pt idx="35">
                  <c:v>39471.999999967375</c:v>
                </c:pt>
                <c:pt idx="36">
                  <c:v>39472.999999966501</c:v>
                </c:pt>
                <c:pt idx="37">
                  <c:v>39473.999999965476</c:v>
                </c:pt>
                <c:pt idx="38">
                  <c:v>39474.999999964595</c:v>
                </c:pt>
                <c:pt idx="39">
                  <c:v>39475.999999963584</c:v>
                </c:pt>
                <c:pt idx="40">
                  <c:v>39476.999999962674</c:v>
                </c:pt>
                <c:pt idx="41">
                  <c:v>39477.999999961576</c:v>
                </c:pt>
                <c:pt idx="42">
                  <c:v>39478.999999960884</c:v>
                </c:pt>
                <c:pt idx="43">
                  <c:v>39479.999999959997</c:v>
                </c:pt>
                <c:pt idx="44">
                  <c:v>39480.999999959</c:v>
                </c:pt>
                <c:pt idx="45">
                  <c:v>39481.999999958098</c:v>
                </c:pt>
                <c:pt idx="46">
                  <c:v>39482.999999957196</c:v>
                </c:pt>
                <c:pt idx="47">
                  <c:v>39483.999999956199</c:v>
                </c:pt>
                <c:pt idx="48">
                  <c:v>39484.999999955275</c:v>
                </c:pt>
                <c:pt idx="49">
                  <c:v>39485.999999954402</c:v>
                </c:pt>
                <c:pt idx="50">
                  <c:v>39486.999999953376</c:v>
                </c:pt>
                <c:pt idx="51">
                  <c:v>39487.999999952503</c:v>
                </c:pt>
                <c:pt idx="52">
                  <c:v>39488.999999951586</c:v>
                </c:pt>
                <c:pt idx="53">
                  <c:v>39489.999999950604</c:v>
                </c:pt>
                <c:pt idx="54">
                  <c:v>39490.999999949701</c:v>
                </c:pt>
                <c:pt idx="55">
                  <c:v>39491.999999948799</c:v>
                </c:pt>
                <c:pt idx="56">
                  <c:v>39492.999999947802</c:v>
                </c:pt>
                <c:pt idx="57">
                  <c:v>39493.999999947002</c:v>
                </c:pt>
                <c:pt idx="58">
                  <c:v>39494.999999945998</c:v>
                </c:pt>
                <c:pt idx="59">
                  <c:v>39495.999999945103</c:v>
                </c:pt>
                <c:pt idx="60">
                  <c:v>39496.999999944099</c:v>
                </c:pt>
                <c:pt idx="61">
                  <c:v>39497.999999943197</c:v>
                </c:pt>
                <c:pt idx="62">
                  <c:v>39498.999999942302</c:v>
                </c:pt>
                <c:pt idx="63">
                  <c:v>39499.999999941276</c:v>
                </c:pt>
                <c:pt idx="64">
                  <c:v>39500.999999940403</c:v>
                </c:pt>
                <c:pt idx="65">
                  <c:v>39501.9999999395</c:v>
                </c:pt>
                <c:pt idx="66">
                  <c:v>39502.999999938511</c:v>
                </c:pt>
                <c:pt idx="67">
                  <c:v>39503.999999937594</c:v>
                </c:pt>
                <c:pt idx="68">
                  <c:v>39504.999999936685</c:v>
                </c:pt>
                <c:pt idx="69">
                  <c:v>39505.999999935586</c:v>
                </c:pt>
                <c:pt idx="70">
                  <c:v>39506.9999999348</c:v>
                </c:pt>
                <c:pt idx="71">
                  <c:v>39508</c:v>
                </c:pt>
                <c:pt idx="72">
                  <c:v>39509</c:v>
                </c:pt>
                <c:pt idx="73">
                  <c:v>39510</c:v>
                </c:pt>
                <c:pt idx="74">
                  <c:v>39511</c:v>
                </c:pt>
                <c:pt idx="75">
                  <c:v>39512</c:v>
                </c:pt>
                <c:pt idx="76">
                  <c:v>39513</c:v>
                </c:pt>
                <c:pt idx="77">
                  <c:v>39514</c:v>
                </c:pt>
                <c:pt idx="78">
                  <c:v>39515</c:v>
                </c:pt>
                <c:pt idx="79">
                  <c:v>39516</c:v>
                </c:pt>
                <c:pt idx="80">
                  <c:v>39517</c:v>
                </c:pt>
                <c:pt idx="81">
                  <c:v>39518</c:v>
                </c:pt>
                <c:pt idx="82">
                  <c:v>39519</c:v>
                </c:pt>
                <c:pt idx="83">
                  <c:v>39520</c:v>
                </c:pt>
                <c:pt idx="84">
                  <c:v>39521</c:v>
                </c:pt>
                <c:pt idx="85">
                  <c:v>39522</c:v>
                </c:pt>
                <c:pt idx="86">
                  <c:v>39523</c:v>
                </c:pt>
                <c:pt idx="87">
                  <c:v>39524</c:v>
                </c:pt>
                <c:pt idx="88">
                  <c:v>39525</c:v>
                </c:pt>
                <c:pt idx="89">
                  <c:v>39526</c:v>
                </c:pt>
                <c:pt idx="90">
                  <c:v>39527</c:v>
                </c:pt>
                <c:pt idx="91">
                  <c:v>39528</c:v>
                </c:pt>
                <c:pt idx="92">
                  <c:v>39529</c:v>
                </c:pt>
                <c:pt idx="93">
                  <c:v>39530</c:v>
                </c:pt>
                <c:pt idx="94">
                  <c:v>39531</c:v>
                </c:pt>
                <c:pt idx="95">
                  <c:v>39532</c:v>
                </c:pt>
                <c:pt idx="96">
                  <c:v>39533</c:v>
                </c:pt>
                <c:pt idx="97">
                  <c:v>39534</c:v>
                </c:pt>
                <c:pt idx="98">
                  <c:v>39535</c:v>
                </c:pt>
                <c:pt idx="99">
                  <c:v>39536</c:v>
                </c:pt>
                <c:pt idx="100">
                  <c:v>39537</c:v>
                </c:pt>
                <c:pt idx="101">
                  <c:v>39538</c:v>
                </c:pt>
                <c:pt idx="102">
                  <c:v>39539</c:v>
                </c:pt>
                <c:pt idx="103">
                  <c:v>39540</c:v>
                </c:pt>
                <c:pt idx="104">
                  <c:v>39541</c:v>
                </c:pt>
                <c:pt idx="105">
                  <c:v>39542</c:v>
                </c:pt>
                <c:pt idx="106">
                  <c:v>39543</c:v>
                </c:pt>
                <c:pt idx="107">
                  <c:v>39544</c:v>
                </c:pt>
                <c:pt idx="108">
                  <c:v>39545</c:v>
                </c:pt>
                <c:pt idx="109">
                  <c:v>39546</c:v>
                </c:pt>
                <c:pt idx="110">
                  <c:v>39547</c:v>
                </c:pt>
                <c:pt idx="111">
                  <c:v>39548</c:v>
                </c:pt>
                <c:pt idx="112">
                  <c:v>39549</c:v>
                </c:pt>
                <c:pt idx="113">
                  <c:v>39550</c:v>
                </c:pt>
                <c:pt idx="114">
                  <c:v>39551</c:v>
                </c:pt>
                <c:pt idx="115">
                  <c:v>39552</c:v>
                </c:pt>
                <c:pt idx="116">
                  <c:v>39553</c:v>
                </c:pt>
                <c:pt idx="117">
                  <c:v>39554</c:v>
                </c:pt>
                <c:pt idx="118">
                  <c:v>39555</c:v>
                </c:pt>
                <c:pt idx="119">
                  <c:v>39556</c:v>
                </c:pt>
                <c:pt idx="120">
                  <c:v>39557</c:v>
                </c:pt>
                <c:pt idx="121">
                  <c:v>39558</c:v>
                </c:pt>
                <c:pt idx="122">
                  <c:v>39559</c:v>
                </c:pt>
                <c:pt idx="123">
                  <c:v>39560</c:v>
                </c:pt>
                <c:pt idx="124">
                  <c:v>39561</c:v>
                </c:pt>
                <c:pt idx="125">
                  <c:v>39562</c:v>
                </c:pt>
                <c:pt idx="126">
                  <c:v>39563</c:v>
                </c:pt>
                <c:pt idx="127">
                  <c:v>39564</c:v>
                </c:pt>
                <c:pt idx="128">
                  <c:v>39565</c:v>
                </c:pt>
                <c:pt idx="129">
                  <c:v>39566</c:v>
                </c:pt>
                <c:pt idx="130">
                  <c:v>39567</c:v>
                </c:pt>
                <c:pt idx="131">
                  <c:v>39568</c:v>
                </c:pt>
                <c:pt idx="132">
                  <c:v>39569</c:v>
                </c:pt>
                <c:pt idx="133">
                  <c:v>39570</c:v>
                </c:pt>
                <c:pt idx="134">
                  <c:v>39571</c:v>
                </c:pt>
                <c:pt idx="135">
                  <c:v>39572</c:v>
                </c:pt>
                <c:pt idx="136">
                  <c:v>39573</c:v>
                </c:pt>
                <c:pt idx="137">
                  <c:v>39574</c:v>
                </c:pt>
                <c:pt idx="138">
                  <c:v>39575</c:v>
                </c:pt>
                <c:pt idx="139">
                  <c:v>39576</c:v>
                </c:pt>
                <c:pt idx="140">
                  <c:v>39577</c:v>
                </c:pt>
                <c:pt idx="141">
                  <c:v>39578</c:v>
                </c:pt>
                <c:pt idx="142">
                  <c:v>39579</c:v>
                </c:pt>
                <c:pt idx="143">
                  <c:v>39580</c:v>
                </c:pt>
                <c:pt idx="144">
                  <c:v>39581</c:v>
                </c:pt>
                <c:pt idx="145">
                  <c:v>39582</c:v>
                </c:pt>
                <c:pt idx="146">
                  <c:v>39583</c:v>
                </c:pt>
                <c:pt idx="147">
                  <c:v>39584</c:v>
                </c:pt>
                <c:pt idx="148">
                  <c:v>39585</c:v>
                </c:pt>
                <c:pt idx="149">
                  <c:v>39586</c:v>
                </c:pt>
                <c:pt idx="150">
                  <c:v>39587</c:v>
                </c:pt>
                <c:pt idx="151">
                  <c:v>39588</c:v>
                </c:pt>
                <c:pt idx="152">
                  <c:v>39589</c:v>
                </c:pt>
                <c:pt idx="153">
                  <c:v>39590</c:v>
                </c:pt>
                <c:pt idx="154">
                  <c:v>39591</c:v>
                </c:pt>
                <c:pt idx="155">
                  <c:v>39592</c:v>
                </c:pt>
                <c:pt idx="156">
                  <c:v>39593</c:v>
                </c:pt>
                <c:pt idx="157">
                  <c:v>39594</c:v>
                </c:pt>
                <c:pt idx="158">
                  <c:v>39595</c:v>
                </c:pt>
                <c:pt idx="159">
                  <c:v>39596</c:v>
                </c:pt>
                <c:pt idx="160">
                  <c:v>39597</c:v>
                </c:pt>
                <c:pt idx="161">
                  <c:v>39598</c:v>
                </c:pt>
                <c:pt idx="162">
                  <c:v>39599</c:v>
                </c:pt>
                <c:pt idx="163">
                  <c:v>39600</c:v>
                </c:pt>
                <c:pt idx="164">
                  <c:v>39601</c:v>
                </c:pt>
                <c:pt idx="165">
                  <c:v>39602</c:v>
                </c:pt>
                <c:pt idx="166">
                  <c:v>39603</c:v>
                </c:pt>
                <c:pt idx="167">
                  <c:v>39604</c:v>
                </c:pt>
                <c:pt idx="168">
                  <c:v>39605</c:v>
                </c:pt>
                <c:pt idx="169">
                  <c:v>39606</c:v>
                </c:pt>
                <c:pt idx="170">
                  <c:v>39607</c:v>
                </c:pt>
                <c:pt idx="171">
                  <c:v>39608</c:v>
                </c:pt>
                <c:pt idx="172">
                  <c:v>39609</c:v>
                </c:pt>
                <c:pt idx="173">
                  <c:v>39610</c:v>
                </c:pt>
                <c:pt idx="174">
                  <c:v>39611</c:v>
                </c:pt>
                <c:pt idx="175">
                  <c:v>39612</c:v>
                </c:pt>
                <c:pt idx="176">
                  <c:v>39613</c:v>
                </c:pt>
                <c:pt idx="177">
                  <c:v>39614</c:v>
                </c:pt>
                <c:pt idx="178">
                  <c:v>39615</c:v>
                </c:pt>
                <c:pt idx="179">
                  <c:v>39616</c:v>
                </c:pt>
                <c:pt idx="180">
                  <c:v>39617</c:v>
                </c:pt>
                <c:pt idx="181">
                  <c:v>39618</c:v>
                </c:pt>
                <c:pt idx="182">
                  <c:v>39619</c:v>
                </c:pt>
                <c:pt idx="183">
                  <c:v>39620</c:v>
                </c:pt>
                <c:pt idx="184">
                  <c:v>39621</c:v>
                </c:pt>
                <c:pt idx="185">
                  <c:v>39622</c:v>
                </c:pt>
                <c:pt idx="186">
                  <c:v>39623</c:v>
                </c:pt>
                <c:pt idx="187">
                  <c:v>39624</c:v>
                </c:pt>
                <c:pt idx="188">
                  <c:v>39625</c:v>
                </c:pt>
                <c:pt idx="189">
                  <c:v>39626</c:v>
                </c:pt>
                <c:pt idx="190">
                  <c:v>39627</c:v>
                </c:pt>
                <c:pt idx="191">
                  <c:v>39628</c:v>
                </c:pt>
                <c:pt idx="192">
                  <c:v>39629</c:v>
                </c:pt>
                <c:pt idx="193">
                  <c:v>39630</c:v>
                </c:pt>
                <c:pt idx="194">
                  <c:v>39631</c:v>
                </c:pt>
                <c:pt idx="195">
                  <c:v>39632</c:v>
                </c:pt>
                <c:pt idx="196">
                  <c:v>39633</c:v>
                </c:pt>
                <c:pt idx="197">
                  <c:v>39634</c:v>
                </c:pt>
                <c:pt idx="198">
                  <c:v>39635</c:v>
                </c:pt>
                <c:pt idx="199">
                  <c:v>39636</c:v>
                </c:pt>
                <c:pt idx="200">
                  <c:v>39637</c:v>
                </c:pt>
                <c:pt idx="201">
                  <c:v>39638</c:v>
                </c:pt>
                <c:pt idx="202">
                  <c:v>39639</c:v>
                </c:pt>
                <c:pt idx="203">
                  <c:v>39640</c:v>
                </c:pt>
                <c:pt idx="204">
                  <c:v>39641</c:v>
                </c:pt>
                <c:pt idx="205">
                  <c:v>39642</c:v>
                </c:pt>
                <c:pt idx="206">
                  <c:v>39643</c:v>
                </c:pt>
                <c:pt idx="207">
                  <c:v>39644</c:v>
                </c:pt>
                <c:pt idx="208">
                  <c:v>39645</c:v>
                </c:pt>
                <c:pt idx="209">
                  <c:v>39646</c:v>
                </c:pt>
                <c:pt idx="210">
                  <c:v>39647</c:v>
                </c:pt>
                <c:pt idx="211">
                  <c:v>39648</c:v>
                </c:pt>
                <c:pt idx="212">
                  <c:v>39649</c:v>
                </c:pt>
                <c:pt idx="213">
                  <c:v>39650</c:v>
                </c:pt>
                <c:pt idx="214">
                  <c:v>39651</c:v>
                </c:pt>
                <c:pt idx="215">
                  <c:v>39652</c:v>
                </c:pt>
                <c:pt idx="216">
                  <c:v>39653</c:v>
                </c:pt>
                <c:pt idx="217">
                  <c:v>39654</c:v>
                </c:pt>
                <c:pt idx="218">
                  <c:v>39655</c:v>
                </c:pt>
                <c:pt idx="219">
                  <c:v>39656</c:v>
                </c:pt>
                <c:pt idx="220">
                  <c:v>39657</c:v>
                </c:pt>
                <c:pt idx="221">
                  <c:v>39658</c:v>
                </c:pt>
                <c:pt idx="222">
                  <c:v>39659</c:v>
                </c:pt>
                <c:pt idx="223">
                  <c:v>39660</c:v>
                </c:pt>
                <c:pt idx="224">
                  <c:v>39661</c:v>
                </c:pt>
                <c:pt idx="225">
                  <c:v>39662</c:v>
                </c:pt>
                <c:pt idx="226">
                  <c:v>39663</c:v>
                </c:pt>
                <c:pt idx="227">
                  <c:v>39664</c:v>
                </c:pt>
                <c:pt idx="228">
                  <c:v>39665</c:v>
                </c:pt>
                <c:pt idx="229">
                  <c:v>39666</c:v>
                </c:pt>
                <c:pt idx="230">
                  <c:v>39667</c:v>
                </c:pt>
                <c:pt idx="231">
                  <c:v>39668</c:v>
                </c:pt>
                <c:pt idx="232">
                  <c:v>39669</c:v>
                </c:pt>
                <c:pt idx="233">
                  <c:v>39670</c:v>
                </c:pt>
                <c:pt idx="234">
                  <c:v>39671</c:v>
                </c:pt>
                <c:pt idx="235">
                  <c:v>39672</c:v>
                </c:pt>
                <c:pt idx="236">
                  <c:v>39673</c:v>
                </c:pt>
                <c:pt idx="237">
                  <c:v>39674</c:v>
                </c:pt>
                <c:pt idx="238">
                  <c:v>39675</c:v>
                </c:pt>
                <c:pt idx="239">
                  <c:v>39676</c:v>
                </c:pt>
                <c:pt idx="240">
                  <c:v>39677</c:v>
                </c:pt>
                <c:pt idx="241">
                  <c:v>39678</c:v>
                </c:pt>
                <c:pt idx="242">
                  <c:v>39679</c:v>
                </c:pt>
                <c:pt idx="243">
                  <c:v>39680</c:v>
                </c:pt>
                <c:pt idx="244">
                  <c:v>39681</c:v>
                </c:pt>
                <c:pt idx="245">
                  <c:v>39682</c:v>
                </c:pt>
                <c:pt idx="246">
                  <c:v>39683</c:v>
                </c:pt>
                <c:pt idx="247">
                  <c:v>39684</c:v>
                </c:pt>
                <c:pt idx="248">
                  <c:v>39685</c:v>
                </c:pt>
                <c:pt idx="249">
                  <c:v>39686</c:v>
                </c:pt>
                <c:pt idx="250">
                  <c:v>39687</c:v>
                </c:pt>
                <c:pt idx="251">
                  <c:v>39688</c:v>
                </c:pt>
                <c:pt idx="252">
                  <c:v>39689</c:v>
                </c:pt>
                <c:pt idx="253">
                  <c:v>39690</c:v>
                </c:pt>
                <c:pt idx="254">
                  <c:v>39691</c:v>
                </c:pt>
                <c:pt idx="255">
                  <c:v>39692</c:v>
                </c:pt>
                <c:pt idx="256">
                  <c:v>39693</c:v>
                </c:pt>
                <c:pt idx="257">
                  <c:v>39694</c:v>
                </c:pt>
                <c:pt idx="258">
                  <c:v>39695</c:v>
                </c:pt>
                <c:pt idx="259">
                  <c:v>39696</c:v>
                </c:pt>
                <c:pt idx="260">
                  <c:v>39697</c:v>
                </c:pt>
                <c:pt idx="261">
                  <c:v>39698</c:v>
                </c:pt>
                <c:pt idx="262">
                  <c:v>39699</c:v>
                </c:pt>
                <c:pt idx="263">
                  <c:v>39700</c:v>
                </c:pt>
                <c:pt idx="264">
                  <c:v>39701</c:v>
                </c:pt>
                <c:pt idx="265">
                  <c:v>39702</c:v>
                </c:pt>
                <c:pt idx="266">
                  <c:v>39703</c:v>
                </c:pt>
                <c:pt idx="267">
                  <c:v>39704</c:v>
                </c:pt>
                <c:pt idx="268">
                  <c:v>39705</c:v>
                </c:pt>
                <c:pt idx="269">
                  <c:v>39706</c:v>
                </c:pt>
                <c:pt idx="270">
                  <c:v>39707</c:v>
                </c:pt>
                <c:pt idx="271">
                  <c:v>39708</c:v>
                </c:pt>
                <c:pt idx="272">
                  <c:v>39709</c:v>
                </c:pt>
                <c:pt idx="273">
                  <c:v>39710</c:v>
                </c:pt>
                <c:pt idx="274">
                  <c:v>39711</c:v>
                </c:pt>
                <c:pt idx="275">
                  <c:v>39712</c:v>
                </c:pt>
                <c:pt idx="276">
                  <c:v>39713</c:v>
                </c:pt>
                <c:pt idx="277">
                  <c:v>39714</c:v>
                </c:pt>
                <c:pt idx="278">
                  <c:v>39715</c:v>
                </c:pt>
                <c:pt idx="279">
                  <c:v>39716</c:v>
                </c:pt>
                <c:pt idx="280">
                  <c:v>39717</c:v>
                </c:pt>
                <c:pt idx="281">
                  <c:v>39718</c:v>
                </c:pt>
                <c:pt idx="282">
                  <c:v>39719</c:v>
                </c:pt>
                <c:pt idx="283">
                  <c:v>39720</c:v>
                </c:pt>
                <c:pt idx="284">
                  <c:v>39721</c:v>
                </c:pt>
                <c:pt idx="285">
                  <c:v>39722</c:v>
                </c:pt>
                <c:pt idx="286">
                  <c:v>39723</c:v>
                </c:pt>
                <c:pt idx="287">
                  <c:v>39724</c:v>
                </c:pt>
                <c:pt idx="288">
                  <c:v>39725</c:v>
                </c:pt>
                <c:pt idx="289">
                  <c:v>39726</c:v>
                </c:pt>
                <c:pt idx="290">
                  <c:v>39727</c:v>
                </c:pt>
                <c:pt idx="291">
                  <c:v>39728</c:v>
                </c:pt>
                <c:pt idx="292">
                  <c:v>39729</c:v>
                </c:pt>
                <c:pt idx="293">
                  <c:v>39730</c:v>
                </c:pt>
                <c:pt idx="294">
                  <c:v>39731</c:v>
                </c:pt>
                <c:pt idx="295">
                  <c:v>39732</c:v>
                </c:pt>
                <c:pt idx="296">
                  <c:v>39733</c:v>
                </c:pt>
                <c:pt idx="297">
                  <c:v>39734</c:v>
                </c:pt>
                <c:pt idx="298">
                  <c:v>39735</c:v>
                </c:pt>
                <c:pt idx="299">
                  <c:v>39736</c:v>
                </c:pt>
                <c:pt idx="300">
                  <c:v>39737</c:v>
                </c:pt>
                <c:pt idx="301">
                  <c:v>39738</c:v>
                </c:pt>
                <c:pt idx="302">
                  <c:v>39739</c:v>
                </c:pt>
                <c:pt idx="303">
                  <c:v>39740</c:v>
                </c:pt>
                <c:pt idx="304">
                  <c:v>39741</c:v>
                </c:pt>
                <c:pt idx="305">
                  <c:v>39742</c:v>
                </c:pt>
                <c:pt idx="306">
                  <c:v>39743</c:v>
                </c:pt>
                <c:pt idx="307">
                  <c:v>39744</c:v>
                </c:pt>
                <c:pt idx="308">
                  <c:v>39745</c:v>
                </c:pt>
                <c:pt idx="309">
                  <c:v>39746</c:v>
                </c:pt>
                <c:pt idx="310">
                  <c:v>39747</c:v>
                </c:pt>
                <c:pt idx="311">
                  <c:v>39748</c:v>
                </c:pt>
                <c:pt idx="312">
                  <c:v>39749</c:v>
                </c:pt>
                <c:pt idx="313">
                  <c:v>39750</c:v>
                </c:pt>
                <c:pt idx="314">
                  <c:v>39751</c:v>
                </c:pt>
                <c:pt idx="315">
                  <c:v>39752</c:v>
                </c:pt>
                <c:pt idx="316">
                  <c:v>39753</c:v>
                </c:pt>
                <c:pt idx="317">
                  <c:v>39754</c:v>
                </c:pt>
                <c:pt idx="318">
                  <c:v>39755</c:v>
                </c:pt>
                <c:pt idx="319">
                  <c:v>39756</c:v>
                </c:pt>
                <c:pt idx="320">
                  <c:v>39757</c:v>
                </c:pt>
                <c:pt idx="321">
                  <c:v>39758</c:v>
                </c:pt>
                <c:pt idx="322">
                  <c:v>39759</c:v>
                </c:pt>
                <c:pt idx="323">
                  <c:v>39760</c:v>
                </c:pt>
                <c:pt idx="324">
                  <c:v>39761</c:v>
                </c:pt>
                <c:pt idx="325">
                  <c:v>39762</c:v>
                </c:pt>
                <c:pt idx="326">
                  <c:v>39763</c:v>
                </c:pt>
                <c:pt idx="327">
                  <c:v>39764</c:v>
                </c:pt>
                <c:pt idx="328">
                  <c:v>39765</c:v>
                </c:pt>
                <c:pt idx="329">
                  <c:v>39766</c:v>
                </c:pt>
                <c:pt idx="330">
                  <c:v>39767</c:v>
                </c:pt>
                <c:pt idx="331">
                  <c:v>39768</c:v>
                </c:pt>
                <c:pt idx="332">
                  <c:v>39769</c:v>
                </c:pt>
                <c:pt idx="333">
                  <c:v>39770</c:v>
                </c:pt>
                <c:pt idx="334">
                  <c:v>39771</c:v>
                </c:pt>
                <c:pt idx="335">
                  <c:v>39772</c:v>
                </c:pt>
                <c:pt idx="336">
                  <c:v>39773</c:v>
                </c:pt>
                <c:pt idx="337">
                  <c:v>39774</c:v>
                </c:pt>
                <c:pt idx="338">
                  <c:v>39775</c:v>
                </c:pt>
                <c:pt idx="339">
                  <c:v>39776</c:v>
                </c:pt>
                <c:pt idx="340">
                  <c:v>39777</c:v>
                </c:pt>
                <c:pt idx="341">
                  <c:v>39778</c:v>
                </c:pt>
                <c:pt idx="342">
                  <c:v>39779</c:v>
                </c:pt>
                <c:pt idx="343">
                  <c:v>39780</c:v>
                </c:pt>
                <c:pt idx="344">
                  <c:v>39781</c:v>
                </c:pt>
                <c:pt idx="345">
                  <c:v>39782</c:v>
                </c:pt>
                <c:pt idx="346">
                  <c:v>39783</c:v>
                </c:pt>
                <c:pt idx="347">
                  <c:v>39784</c:v>
                </c:pt>
                <c:pt idx="348">
                  <c:v>39785</c:v>
                </c:pt>
                <c:pt idx="349">
                  <c:v>39786</c:v>
                </c:pt>
                <c:pt idx="350">
                  <c:v>39787</c:v>
                </c:pt>
                <c:pt idx="351">
                  <c:v>39788</c:v>
                </c:pt>
                <c:pt idx="352">
                  <c:v>39789</c:v>
                </c:pt>
                <c:pt idx="353">
                  <c:v>39790</c:v>
                </c:pt>
                <c:pt idx="354">
                  <c:v>39791</c:v>
                </c:pt>
                <c:pt idx="355">
                  <c:v>39792</c:v>
                </c:pt>
                <c:pt idx="356">
                  <c:v>39793</c:v>
                </c:pt>
                <c:pt idx="357">
                  <c:v>39794</c:v>
                </c:pt>
                <c:pt idx="358">
                  <c:v>39795</c:v>
                </c:pt>
                <c:pt idx="359">
                  <c:v>39796</c:v>
                </c:pt>
                <c:pt idx="360">
                  <c:v>39797</c:v>
                </c:pt>
                <c:pt idx="361">
                  <c:v>39798</c:v>
                </c:pt>
                <c:pt idx="362">
                  <c:v>39799</c:v>
                </c:pt>
                <c:pt idx="363">
                  <c:v>39800</c:v>
                </c:pt>
                <c:pt idx="364">
                  <c:v>39801</c:v>
                </c:pt>
                <c:pt idx="365">
                  <c:v>39802</c:v>
                </c:pt>
              </c:numCache>
            </c:numRef>
          </c:cat>
          <c:val>
            <c:numRef>
              <c:f>基底流出!$E$3:$E$368</c:f>
              <c:numCache>
                <c:formatCode>0.00_);[Red]\(0.00\)</c:formatCode>
                <c:ptCount val="366"/>
                <c:pt idx="0">
                  <c:v>0.84365088428420965</c:v>
                </c:pt>
                <c:pt idx="1">
                  <c:v>0.86407026040443224</c:v>
                </c:pt>
                <c:pt idx="2">
                  <c:v>1.9527401378119231</c:v>
                </c:pt>
                <c:pt idx="3">
                  <c:v>2.0870091720525012</c:v>
                </c:pt>
                <c:pt idx="4">
                  <c:v>1.7696490315648419</c:v>
                </c:pt>
                <c:pt idx="5">
                  <c:v>1.5420856565083141</c:v>
                </c:pt>
                <c:pt idx="6">
                  <c:v>1.375340725572588</c:v>
                </c:pt>
                <c:pt idx="7">
                  <c:v>1.3162885436255891</c:v>
                </c:pt>
                <c:pt idx="8">
                  <c:v>1.5940179856993641</c:v>
                </c:pt>
                <c:pt idx="9">
                  <c:v>1.8973582637419055</c:v>
                </c:pt>
                <c:pt idx="10">
                  <c:v>2.2006985417844507</c:v>
                </c:pt>
                <c:pt idx="11">
                  <c:v>2.4752781330397458</c:v>
                </c:pt>
                <c:pt idx="12">
                  <c:v>2.2306088548386187</c:v>
                </c:pt>
                <c:pt idx="13">
                  <c:v>1.9504097325598033</c:v>
                </c:pt>
                <c:pt idx="14">
                  <c:v>1.7512666600418418</c:v>
                </c:pt>
                <c:pt idx="15">
                  <c:v>1.6001231035538301</c:v>
                </c:pt>
                <c:pt idx="16">
                  <c:v>1.5108549633786825</c:v>
                </c:pt>
                <c:pt idx="17">
                  <c:v>1.4577591862804298</c:v>
                </c:pt>
                <c:pt idx="18">
                  <c:v>1.4086561624386889</c:v>
                </c:pt>
                <c:pt idx="19">
                  <c:v>1.3544630564996158</c:v>
                </c:pt>
                <c:pt idx="20">
                  <c:v>1.2914005574034404</c:v>
                </c:pt>
                <c:pt idx="21">
                  <c:v>1.3270019501957313</c:v>
                </c:pt>
                <c:pt idx="22">
                  <c:v>1.6419944536429683</c:v>
                </c:pt>
                <c:pt idx="23">
                  <c:v>1.9258367818147819</c:v>
                </c:pt>
                <c:pt idx="24">
                  <c:v>2.2096791099865771</c:v>
                </c:pt>
                <c:pt idx="25">
                  <c:v>2.4935214381583752</c:v>
                </c:pt>
                <c:pt idx="26">
                  <c:v>2.46094085338465</c:v>
                </c:pt>
                <c:pt idx="27">
                  <c:v>2.0582632003348937</c:v>
                </c:pt>
                <c:pt idx="28">
                  <c:v>1.7925822148991291</c:v>
                </c:pt>
                <c:pt idx="29">
                  <c:v>1.5950818236965794</c:v>
                </c:pt>
                <c:pt idx="30">
                  <c:v>1.4687832272332304</c:v>
                </c:pt>
                <c:pt idx="31">
                  <c:v>1.3832720432034529</c:v>
                </c:pt>
                <c:pt idx="32">
                  <c:v>1.280173827373946</c:v>
                </c:pt>
                <c:pt idx="33">
                  <c:v>1.2590979033331759</c:v>
                </c:pt>
                <c:pt idx="34">
                  <c:v>1.193826227214263</c:v>
                </c:pt>
                <c:pt idx="35">
                  <c:v>1.0701083520721741</c:v>
                </c:pt>
                <c:pt idx="36">
                  <c:v>1.0094345460943293</c:v>
                </c:pt>
                <c:pt idx="37">
                  <c:v>0.95389851716344665</c:v>
                </c:pt>
                <c:pt idx="38">
                  <c:v>0.9311996658071503</c:v>
                </c:pt>
                <c:pt idx="39">
                  <c:v>0.95672122940531645</c:v>
                </c:pt>
                <c:pt idx="40">
                  <c:v>0.92013806552772259</c:v>
                </c:pt>
                <c:pt idx="41">
                  <c:v>0.86391907675200363</c:v>
                </c:pt>
                <c:pt idx="42">
                  <c:v>0.8129839638555405</c:v>
                </c:pt>
                <c:pt idx="43">
                  <c:v>0.78004652867962454</c:v>
                </c:pt>
                <c:pt idx="44">
                  <c:v>0.80874573436363351</c:v>
                </c:pt>
                <c:pt idx="45">
                  <c:v>0.76946028562040469</c:v>
                </c:pt>
                <c:pt idx="46">
                  <c:v>0.7528166479314452</c:v>
                </c:pt>
                <c:pt idx="47">
                  <c:v>0.72975488470270833</c:v>
                </c:pt>
                <c:pt idx="48">
                  <c:v>0.71293014440327274</c:v>
                </c:pt>
                <c:pt idx="49">
                  <c:v>0.67233916480451561</c:v>
                </c:pt>
                <c:pt idx="50">
                  <c:v>0.66782783020455483</c:v>
                </c:pt>
                <c:pt idx="51">
                  <c:v>0.67141014369891161</c:v>
                </c:pt>
                <c:pt idx="52">
                  <c:v>0.66400480961444386</c:v>
                </c:pt>
                <c:pt idx="53">
                  <c:v>0.69451774832723723</c:v>
                </c:pt>
                <c:pt idx="54">
                  <c:v>0.63806350083963248</c:v>
                </c:pt>
                <c:pt idx="55">
                  <c:v>0.62070221934172465</c:v>
                </c:pt>
                <c:pt idx="56">
                  <c:v>0.62230658689398455</c:v>
                </c:pt>
                <c:pt idx="57">
                  <c:v>0.60152681202794911</c:v>
                </c:pt>
                <c:pt idx="58">
                  <c:v>0.58834587214525069</c:v>
                </c:pt>
                <c:pt idx="59">
                  <c:v>0.5772805103118307</c:v>
                </c:pt>
                <c:pt idx="60">
                  <c:v>0.57032828713618988</c:v>
                </c:pt>
                <c:pt idx="61">
                  <c:v>0.57027279278529452</c:v>
                </c:pt>
                <c:pt idx="62">
                  <c:v>0.56542310273257901</c:v>
                </c:pt>
                <c:pt idx="63">
                  <c:v>0.5738362757390747</c:v>
                </c:pt>
                <c:pt idx="64">
                  <c:v>0.59984582190143987</c:v>
                </c:pt>
                <c:pt idx="65">
                  <c:v>0.54678764606810926</c:v>
                </c:pt>
                <c:pt idx="66">
                  <c:v>0.53177784916737569</c:v>
                </c:pt>
                <c:pt idx="67">
                  <c:v>0.56417600529161449</c:v>
                </c:pt>
                <c:pt idx="68">
                  <c:v>0.56043802725089664</c:v>
                </c:pt>
                <c:pt idx="69">
                  <c:v>0.53799033789201067</c:v>
                </c:pt>
                <c:pt idx="70">
                  <c:v>0.54662006460318835</c:v>
                </c:pt>
                <c:pt idx="71">
                  <c:v>0.56050868118354824</c:v>
                </c:pt>
                <c:pt idx="72">
                  <c:v>0.54558614558930696</c:v>
                </c:pt>
                <c:pt idx="73">
                  <c:v>0.5545640246162995</c:v>
                </c:pt>
                <c:pt idx="74">
                  <c:v>0.55308721945963024</c:v>
                </c:pt>
                <c:pt idx="75">
                  <c:v>0.5373956180361299</c:v>
                </c:pt>
                <c:pt idx="76">
                  <c:v>0.53457382747794258</c:v>
                </c:pt>
                <c:pt idx="77">
                  <c:v>0.54602613287647594</c:v>
                </c:pt>
                <c:pt idx="78">
                  <c:v>0.5424641043455779</c:v>
                </c:pt>
                <c:pt idx="79">
                  <c:v>0.5824299681938816</c:v>
                </c:pt>
                <c:pt idx="80">
                  <c:v>1.202450913790176</c:v>
                </c:pt>
                <c:pt idx="81">
                  <c:v>1.1977651606385389</c:v>
                </c:pt>
                <c:pt idx="82">
                  <c:v>1.5463430522977328</c:v>
                </c:pt>
                <c:pt idx="83">
                  <c:v>2.7117146334003936</c:v>
                </c:pt>
                <c:pt idx="84">
                  <c:v>3.9377766368286578</c:v>
                </c:pt>
                <c:pt idx="85">
                  <c:v>4.4787036480490334</c:v>
                </c:pt>
                <c:pt idx="86">
                  <c:v>5.0322656065335574</c:v>
                </c:pt>
                <c:pt idx="87">
                  <c:v>5.5858275650180795</c:v>
                </c:pt>
                <c:pt idx="88">
                  <c:v>6.044217301008894</c:v>
                </c:pt>
                <c:pt idx="89">
                  <c:v>5.9215349347710955</c:v>
                </c:pt>
                <c:pt idx="90">
                  <c:v>5.7003340902841524</c:v>
                </c:pt>
                <c:pt idx="91">
                  <c:v>5.4791332457971924</c:v>
                </c:pt>
                <c:pt idx="92">
                  <c:v>5.2579324013102315</c:v>
                </c:pt>
                <c:pt idx="93">
                  <c:v>5.0367315568232796</c:v>
                </c:pt>
                <c:pt idx="94">
                  <c:v>4.8155307123363267</c:v>
                </c:pt>
                <c:pt idx="95">
                  <c:v>4.5943298678493685</c:v>
                </c:pt>
                <c:pt idx="96">
                  <c:v>4.3731290233624192</c:v>
                </c:pt>
                <c:pt idx="97">
                  <c:v>4.1519281788754245</c:v>
                </c:pt>
                <c:pt idx="98">
                  <c:v>3.9307273343885067</c:v>
                </c:pt>
                <c:pt idx="99">
                  <c:v>3.7095264899015552</c:v>
                </c:pt>
                <c:pt idx="100">
                  <c:v>3.4643056694565955</c:v>
                </c:pt>
                <c:pt idx="101">
                  <c:v>3.1906670174076392</c:v>
                </c:pt>
                <c:pt idx="102">
                  <c:v>2.7283561483751892</c:v>
                </c:pt>
                <c:pt idx="103">
                  <c:v>2.4822721290516059</c:v>
                </c:pt>
                <c:pt idx="104">
                  <c:v>2.4599923592186377</c:v>
                </c:pt>
                <c:pt idx="105">
                  <c:v>2.3654092116017171</c:v>
                </c:pt>
                <c:pt idx="106">
                  <c:v>2.3279897913376604</c:v>
                </c:pt>
                <c:pt idx="107">
                  <c:v>2.4219833298873819</c:v>
                </c:pt>
                <c:pt idx="108">
                  <c:v>2.6388865756609992</c:v>
                </c:pt>
                <c:pt idx="109">
                  <c:v>3.7054240720117053</c:v>
                </c:pt>
                <c:pt idx="110">
                  <c:v>4.9699990007510424</c:v>
                </c:pt>
                <c:pt idx="111">
                  <c:v>5.6592918926232114</c:v>
                </c:pt>
                <c:pt idx="112">
                  <c:v>5.3920345502936655</c:v>
                </c:pt>
                <c:pt idx="113">
                  <c:v>5.1247772079641845</c:v>
                </c:pt>
                <c:pt idx="114">
                  <c:v>4.8575198656346945</c:v>
                </c:pt>
                <c:pt idx="115">
                  <c:v>4.5902625233051904</c:v>
                </c:pt>
                <c:pt idx="116">
                  <c:v>4.0986005608345435</c:v>
                </c:pt>
                <c:pt idx="117">
                  <c:v>3.4891772810065684</c:v>
                </c:pt>
                <c:pt idx="118">
                  <c:v>3.1498866616124652</c:v>
                </c:pt>
                <c:pt idx="119">
                  <c:v>3.2268724857752167</c:v>
                </c:pt>
                <c:pt idx="120">
                  <c:v>3.3369047133611978</c:v>
                </c:pt>
                <c:pt idx="121">
                  <c:v>3.4469369409471882</c:v>
                </c:pt>
                <c:pt idx="122">
                  <c:v>3.4903867419865842</c:v>
                </c:pt>
                <c:pt idx="123">
                  <c:v>3.0462768241170326</c:v>
                </c:pt>
                <c:pt idx="124">
                  <c:v>2.6268612153618407</c:v>
                </c:pt>
                <c:pt idx="125">
                  <c:v>2.9521918853432187</c:v>
                </c:pt>
                <c:pt idx="126">
                  <c:v>4.1951452670588338</c:v>
                </c:pt>
                <c:pt idx="127">
                  <c:v>5.0168469117408794</c:v>
                </c:pt>
                <c:pt idx="128">
                  <c:v>4.7684437663920622</c:v>
                </c:pt>
                <c:pt idx="129">
                  <c:v>4.4702819220712824</c:v>
                </c:pt>
                <c:pt idx="130">
                  <c:v>4.1721200777504164</c:v>
                </c:pt>
                <c:pt idx="131">
                  <c:v>3.8569575030594128</c:v>
                </c:pt>
                <c:pt idx="132">
                  <c:v>3.3048523358057613</c:v>
                </c:pt>
                <c:pt idx="133">
                  <c:v>2.8097066334205967</c:v>
                </c:pt>
                <c:pt idx="134">
                  <c:v>2.4269037326216001</c:v>
                </c:pt>
                <c:pt idx="135">
                  <c:v>2.1404451336966535</c:v>
                </c:pt>
                <c:pt idx="136">
                  <c:v>2.0621651345541543</c:v>
                </c:pt>
                <c:pt idx="137">
                  <c:v>2.1255583245940377</c:v>
                </c:pt>
                <c:pt idx="138">
                  <c:v>1.9721086717784801</c:v>
                </c:pt>
                <c:pt idx="139">
                  <c:v>1.7570152187538834</c:v>
                </c:pt>
                <c:pt idx="140">
                  <c:v>1.6065967042234959</c:v>
                </c:pt>
                <c:pt idx="141">
                  <c:v>1.5976739668876543</c:v>
                </c:pt>
                <c:pt idx="142">
                  <c:v>1.93749582207111</c:v>
                </c:pt>
                <c:pt idx="143">
                  <c:v>1.9372753324857521</c:v>
                </c:pt>
                <c:pt idx="144">
                  <c:v>1.7458807045878919</c:v>
                </c:pt>
                <c:pt idx="145">
                  <c:v>1.9214968869732283</c:v>
                </c:pt>
                <c:pt idx="146">
                  <c:v>2.2180681196763437</c:v>
                </c:pt>
                <c:pt idx="147">
                  <c:v>2.5146393523794592</c:v>
                </c:pt>
                <c:pt idx="148">
                  <c:v>2.4163975090980827</c:v>
                </c:pt>
                <c:pt idx="149">
                  <c:v>2.0358899545342513</c:v>
                </c:pt>
                <c:pt idx="150">
                  <c:v>1.8016850447527561</c:v>
                </c:pt>
                <c:pt idx="151">
                  <c:v>1.8532148543574078</c:v>
                </c:pt>
                <c:pt idx="152">
                  <c:v>2.0051793830210407</c:v>
                </c:pt>
                <c:pt idx="153">
                  <c:v>2.1571439116846731</c:v>
                </c:pt>
                <c:pt idx="154">
                  <c:v>2.3022530992579977</c:v>
                </c:pt>
                <c:pt idx="155">
                  <c:v>2.2353568636579602</c:v>
                </c:pt>
                <c:pt idx="156">
                  <c:v>2.2613859409762402</c:v>
                </c:pt>
                <c:pt idx="157">
                  <c:v>2.3586577017021022</c:v>
                </c:pt>
                <c:pt idx="158">
                  <c:v>2.4559294624279802</c:v>
                </c:pt>
                <c:pt idx="159">
                  <c:v>2.5532012231538377</c:v>
                </c:pt>
                <c:pt idx="160">
                  <c:v>2.6504729838796841</c:v>
                </c:pt>
                <c:pt idx="161">
                  <c:v>2.7477447446056389</c:v>
                </c:pt>
                <c:pt idx="162">
                  <c:v>2.8438173697550382</c:v>
                </c:pt>
                <c:pt idx="163">
                  <c:v>2.939407316054492</c:v>
                </c:pt>
                <c:pt idx="164">
                  <c:v>3.0363161224492967</c:v>
                </c:pt>
                <c:pt idx="165">
                  <c:v>3.1332249288441019</c:v>
                </c:pt>
                <c:pt idx="166">
                  <c:v>3.2061184213921043</c:v>
                </c:pt>
                <c:pt idx="167">
                  <c:v>3.1009981245140223</c:v>
                </c:pt>
                <c:pt idx="168">
                  <c:v>3.7676357061015477</c:v>
                </c:pt>
                <c:pt idx="169">
                  <c:v>3.7078006764481275</c:v>
                </c:pt>
                <c:pt idx="170">
                  <c:v>3.1847792295280231</c:v>
                </c:pt>
                <c:pt idx="171">
                  <c:v>2.7951812322242682</c:v>
                </c:pt>
                <c:pt idx="172">
                  <c:v>2.3633039091073802</c:v>
                </c:pt>
                <c:pt idx="173">
                  <c:v>2.0410889513917234</c:v>
                </c:pt>
                <c:pt idx="174">
                  <c:v>1.8132481612428013</c:v>
                </c:pt>
                <c:pt idx="175">
                  <c:v>1.5672369506897175</c:v>
                </c:pt>
                <c:pt idx="176">
                  <c:v>1.4046104803583779</c:v>
                </c:pt>
                <c:pt idx="177">
                  <c:v>1.3160361189051466</c:v>
                </c:pt>
                <c:pt idx="178">
                  <c:v>1.2247681029399118</c:v>
                </c:pt>
                <c:pt idx="179">
                  <c:v>1.1116229736438461</c:v>
                </c:pt>
                <c:pt idx="180">
                  <c:v>1.0455056713390118</c:v>
                </c:pt>
                <c:pt idx="181">
                  <c:v>1.0714828301319621</c:v>
                </c:pt>
                <c:pt idx="182">
                  <c:v>1.0557474636714181</c:v>
                </c:pt>
                <c:pt idx="183">
                  <c:v>1.1711427830502501</c:v>
                </c:pt>
                <c:pt idx="184">
                  <c:v>1.4359061166625766</c:v>
                </c:pt>
                <c:pt idx="185">
                  <c:v>1.7270978133234298</c:v>
                </c:pt>
                <c:pt idx="186">
                  <c:v>2.0182895099842724</c:v>
                </c:pt>
                <c:pt idx="187">
                  <c:v>2.3094812066451142</c:v>
                </c:pt>
                <c:pt idx="188">
                  <c:v>2.6006729033059548</c:v>
                </c:pt>
                <c:pt idx="189">
                  <c:v>2.8918645999667927</c:v>
                </c:pt>
                <c:pt idx="190">
                  <c:v>2.7902138545441906</c:v>
                </c:pt>
                <c:pt idx="191">
                  <c:v>3.0797231890533769</c:v>
                </c:pt>
                <c:pt idx="192">
                  <c:v>3.7485534731411607</c:v>
                </c:pt>
                <c:pt idx="193">
                  <c:v>4.4173837572289445</c:v>
                </c:pt>
                <c:pt idx="194">
                  <c:v>4.9209882121316095</c:v>
                </c:pt>
                <c:pt idx="195">
                  <c:v>4.9264036972986904</c:v>
                </c:pt>
                <c:pt idx="196">
                  <c:v>5.1188982419020341</c:v>
                </c:pt>
                <c:pt idx="197">
                  <c:v>5.0046332404646199</c:v>
                </c:pt>
                <c:pt idx="198">
                  <c:v>4.8903682390271985</c:v>
                </c:pt>
                <c:pt idx="199">
                  <c:v>4.7094545436407387</c:v>
                </c:pt>
                <c:pt idx="200">
                  <c:v>4.2667317368741884</c:v>
                </c:pt>
                <c:pt idx="201">
                  <c:v>4.0981885759344046</c:v>
                </c:pt>
                <c:pt idx="202">
                  <c:v>3.9263089870089187</c:v>
                </c:pt>
                <c:pt idx="203">
                  <c:v>3.7544293980834205</c:v>
                </c:pt>
                <c:pt idx="204">
                  <c:v>3.5825498091579213</c:v>
                </c:pt>
                <c:pt idx="205">
                  <c:v>3.4106702202324231</c:v>
                </c:pt>
                <c:pt idx="206">
                  <c:v>3.2387906313069252</c:v>
                </c:pt>
                <c:pt idx="207">
                  <c:v>2.8790746951050767</c:v>
                </c:pt>
                <c:pt idx="208">
                  <c:v>2.483055492737988</c:v>
                </c:pt>
                <c:pt idx="209">
                  <c:v>2.1363957414981871</c:v>
                </c:pt>
                <c:pt idx="210">
                  <c:v>2.3780896719905322</c:v>
                </c:pt>
                <c:pt idx="211">
                  <c:v>2.4418653706445768</c:v>
                </c:pt>
                <c:pt idx="212">
                  <c:v>2.0376438216905974</c:v>
                </c:pt>
                <c:pt idx="213">
                  <c:v>1.8066413461345698</c:v>
                </c:pt>
                <c:pt idx="214">
                  <c:v>1.6215529870943015</c:v>
                </c:pt>
                <c:pt idx="215">
                  <c:v>1.4567312236189156</c:v>
                </c:pt>
                <c:pt idx="216">
                  <c:v>1.3277191670763302</c:v>
                </c:pt>
                <c:pt idx="217">
                  <c:v>1.2242655247041707</c:v>
                </c:pt>
                <c:pt idx="218">
                  <c:v>1.1240742732268101</c:v>
                </c:pt>
                <c:pt idx="219">
                  <c:v>1.1173957791999634</c:v>
                </c:pt>
                <c:pt idx="220">
                  <c:v>1.195767629402962</c:v>
                </c:pt>
                <c:pt idx="221">
                  <c:v>1.1221628081732247</c:v>
                </c:pt>
                <c:pt idx="222">
                  <c:v>0.95455719745198442</c:v>
                </c:pt>
                <c:pt idx="223">
                  <c:v>0.89976197719309681</c:v>
                </c:pt>
                <c:pt idx="224">
                  <c:v>0.83920137016533414</c:v>
                </c:pt>
                <c:pt idx="225">
                  <c:v>0.76899699543005373</c:v>
                </c:pt>
                <c:pt idx="226">
                  <c:v>0.71660259944767635</c:v>
                </c:pt>
                <c:pt idx="227">
                  <c:v>0.69878640421589333</c:v>
                </c:pt>
                <c:pt idx="228">
                  <c:v>0.68419206626915463</c:v>
                </c:pt>
                <c:pt idx="229">
                  <c:v>0.76120982390936864</c:v>
                </c:pt>
                <c:pt idx="230">
                  <c:v>0.7690879432360187</c:v>
                </c:pt>
                <c:pt idx="231">
                  <c:v>0.71324117571463741</c:v>
                </c:pt>
                <c:pt idx="232">
                  <c:v>0.6670170556398044</c:v>
                </c:pt>
                <c:pt idx="233">
                  <c:v>0.62652788859542163</c:v>
                </c:pt>
                <c:pt idx="234">
                  <c:v>0.6308414354468328</c:v>
                </c:pt>
                <c:pt idx="235">
                  <c:v>0.60550789388286896</c:v>
                </c:pt>
                <c:pt idx="236">
                  <c:v>0.5421368555970425</c:v>
                </c:pt>
                <c:pt idx="237">
                  <c:v>0.6081687118943957</c:v>
                </c:pt>
                <c:pt idx="238">
                  <c:v>0.60502644869789957</c:v>
                </c:pt>
                <c:pt idx="239">
                  <c:v>0.5935673057718871</c:v>
                </c:pt>
                <c:pt idx="240">
                  <c:v>0.53814436724956172</c:v>
                </c:pt>
                <c:pt idx="241">
                  <c:v>0.47607019032103931</c:v>
                </c:pt>
                <c:pt idx="242">
                  <c:v>0.5460360822146747</c:v>
                </c:pt>
                <c:pt idx="243">
                  <c:v>0.6163312891703937</c:v>
                </c:pt>
                <c:pt idx="244">
                  <c:v>0.49889016832869743</c:v>
                </c:pt>
                <c:pt idx="245">
                  <c:v>0.43313071652247992</c:v>
                </c:pt>
                <c:pt idx="246">
                  <c:v>0.48532775910870596</c:v>
                </c:pt>
                <c:pt idx="247">
                  <c:v>0.59554002871108758</c:v>
                </c:pt>
                <c:pt idx="248">
                  <c:v>0.7077581571273126</c:v>
                </c:pt>
                <c:pt idx="249">
                  <c:v>0.81997628554353863</c:v>
                </c:pt>
                <c:pt idx="250">
                  <c:v>0.87098761837271443</c:v>
                </c:pt>
                <c:pt idx="251">
                  <c:v>0.91977082190797155</c:v>
                </c:pt>
                <c:pt idx="252">
                  <c:v>1.0279041025199418</c:v>
                </c:pt>
                <c:pt idx="253">
                  <c:v>1.1466762477785086</c:v>
                </c:pt>
                <c:pt idx="254">
                  <c:v>1.2654483930370408</c:v>
                </c:pt>
                <c:pt idx="255">
                  <c:v>1.3842205382956001</c:v>
                </c:pt>
                <c:pt idx="256">
                  <c:v>1.5029926835541283</c:v>
                </c:pt>
                <c:pt idx="257">
                  <c:v>1.6217648288126898</c:v>
                </c:pt>
                <c:pt idx="258">
                  <c:v>1.7563705477091278</c:v>
                </c:pt>
                <c:pt idx="259">
                  <c:v>1.7623143247370041</c:v>
                </c:pt>
                <c:pt idx="260">
                  <c:v>1.6771546701545639</c:v>
                </c:pt>
                <c:pt idx="261">
                  <c:v>1.5919950155721105</c:v>
                </c:pt>
                <c:pt idx="262">
                  <c:v>1.5337541913912907</c:v>
                </c:pt>
                <c:pt idx="263">
                  <c:v>1.4186388416752904</c:v>
                </c:pt>
                <c:pt idx="264">
                  <c:v>1.2250321122595718</c:v>
                </c:pt>
                <c:pt idx="265">
                  <c:v>1.1228588426377561</c:v>
                </c:pt>
                <c:pt idx="266">
                  <c:v>1.0025781249792691</c:v>
                </c:pt>
                <c:pt idx="267">
                  <c:v>0.9530269500652</c:v>
                </c:pt>
                <c:pt idx="268">
                  <c:v>0.85699536444212088</c:v>
                </c:pt>
                <c:pt idx="269">
                  <c:v>0.79125997642505563</c:v>
                </c:pt>
                <c:pt idx="270">
                  <c:v>0.77298904730425122</c:v>
                </c:pt>
                <c:pt idx="271">
                  <c:v>0.75139369856970972</c:v>
                </c:pt>
                <c:pt idx="272">
                  <c:v>0.78230142699468763</c:v>
                </c:pt>
                <c:pt idx="273">
                  <c:v>0.8459366008493866</c:v>
                </c:pt>
                <c:pt idx="274">
                  <c:v>0.78109163577411456</c:v>
                </c:pt>
                <c:pt idx="275">
                  <c:v>0.90514624301794122</c:v>
                </c:pt>
                <c:pt idx="276">
                  <c:v>1.2049168087794178</c:v>
                </c:pt>
                <c:pt idx="277">
                  <c:v>1.5046873745409026</c:v>
                </c:pt>
                <c:pt idx="278">
                  <c:v>1.6328747714020442</c:v>
                </c:pt>
                <c:pt idx="279">
                  <c:v>1.4075147862054311</c:v>
                </c:pt>
                <c:pt idx="280">
                  <c:v>1.3653340380570458</c:v>
                </c:pt>
                <c:pt idx="281">
                  <c:v>1.3077317925571599</c:v>
                </c:pt>
                <c:pt idx="282">
                  <c:v>1.1395871607022559</c:v>
                </c:pt>
                <c:pt idx="283">
                  <c:v>1.130304954834314</c:v>
                </c:pt>
                <c:pt idx="284">
                  <c:v>1.1127232718636639</c:v>
                </c:pt>
                <c:pt idx="285">
                  <c:v>1.0653904540623118</c:v>
                </c:pt>
                <c:pt idx="286">
                  <c:v>0.9418626611040245</c:v>
                </c:pt>
                <c:pt idx="287">
                  <c:v>0.85332034200800977</c:v>
                </c:pt>
                <c:pt idx="288">
                  <c:v>0.82949832999881923</c:v>
                </c:pt>
                <c:pt idx="289">
                  <c:v>0.86974924217846983</c:v>
                </c:pt>
                <c:pt idx="290">
                  <c:v>0.9973482899557945</c:v>
                </c:pt>
                <c:pt idx="291">
                  <c:v>1.0747368292848465</c:v>
                </c:pt>
                <c:pt idx="292">
                  <c:v>1.1521253686138981</c:v>
                </c:pt>
                <c:pt idx="293">
                  <c:v>1.2295139079429498</c:v>
                </c:pt>
                <c:pt idx="294">
                  <c:v>1.294862063834056</c:v>
                </c:pt>
                <c:pt idx="295">
                  <c:v>1.2958527480551978</c:v>
                </c:pt>
                <c:pt idx="296">
                  <c:v>1.0633408414682401</c:v>
                </c:pt>
                <c:pt idx="297">
                  <c:v>0.9694708865413989</c:v>
                </c:pt>
                <c:pt idx="298">
                  <c:v>0.94101112845138235</c:v>
                </c:pt>
                <c:pt idx="299">
                  <c:v>1.008770168158148</c:v>
                </c:pt>
                <c:pt idx="300">
                  <c:v>0.84689141922150102</c:v>
                </c:pt>
                <c:pt idx="301">
                  <c:v>0.76012271817611332</c:v>
                </c:pt>
                <c:pt idx="302">
                  <c:v>0.70710035570223395</c:v>
                </c:pt>
                <c:pt idx="303">
                  <c:v>0.65445372717984662</c:v>
                </c:pt>
                <c:pt idx="304">
                  <c:v>0.62754834659318115</c:v>
                </c:pt>
                <c:pt idx="305">
                  <c:v>0.59148527297602949</c:v>
                </c:pt>
                <c:pt idx="306">
                  <c:v>0.5623747044517281</c:v>
                </c:pt>
                <c:pt idx="307">
                  <c:v>0.69115877506593648</c:v>
                </c:pt>
                <c:pt idx="308">
                  <c:v>0.68508581127003965</c:v>
                </c:pt>
                <c:pt idx="309">
                  <c:v>0.69820192376579171</c:v>
                </c:pt>
                <c:pt idx="310">
                  <c:v>0.71131803626155099</c:v>
                </c:pt>
                <c:pt idx="311">
                  <c:v>0.72443414875729017</c:v>
                </c:pt>
                <c:pt idx="312">
                  <c:v>0.73755026125305068</c:v>
                </c:pt>
                <c:pt idx="313">
                  <c:v>0.75066637374880463</c:v>
                </c:pt>
                <c:pt idx="314">
                  <c:v>0.7637824862445638</c:v>
                </c:pt>
                <c:pt idx="315">
                  <c:v>0.77689859874031064</c:v>
                </c:pt>
                <c:pt idx="316">
                  <c:v>0.79001471123606226</c:v>
                </c:pt>
                <c:pt idx="317">
                  <c:v>0.80930360135443569</c:v>
                </c:pt>
                <c:pt idx="318">
                  <c:v>0.81717190127983763</c:v>
                </c:pt>
                <c:pt idx="319">
                  <c:v>0.7561128821312405</c:v>
                </c:pt>
                <c:pt idx="320">
                  <c:v>0.67667422297565005</c:v>
                </c:pt>
                <c:pt idx="321">
                  <c:v>0.64580990293882989</c:v>
                </c:pt>
                <c:pt idx="322">
                  <c:v>0.6441503413989057</c:v>
                </c:pt>
                <c:pt idx="323">
                  <c:v>0.60980059540938936</c:v>
                </c:pt>
                <c:pt idx="324">
                  <c:v>0.56656480101043827</c:v>
                </c:pt>
                <c:pt idx="325">
                  <c:v>0.53858725893020376</c:v>
                </c:pt>
                <c:pt idx="326">
                  <c:v>0.4934237693713065</c:v>
                </c:pt>
                <c:pt idx="327">
                  <c:v>0.4893851146677044</c:v>
                </c:pt>
                <c:pt idx="328">
                  <c:v>0.47341003801073372</c:v>
                </c:pt>
                <c:pt idx="329">
                  <c:v>0.4640331917777083</c:v>
                </c:pt>
                <c:pt idx="330">
                  <c:v>0.45075466810408688</c:v>
                </c:pt>
                <c:pt idx="331">
                  <c:v>0.45431333101228732</c:v>
                </c:pt>
                <c:pt idx="332">
                  <c:v>0.45878183914245307</c:v>
                </c:pt>
                <c:pt idx="333">
                  <c:v>0.45967280025346663</c:v>
                </c:pt>
                <c:pt idx="334">
                  <c:v>0.42862546941217838</c:v>
                </c:pt>
                <c:pt idx="335">
                  <c:v>0.42999733246092825</c:v>
                </c:pt>
                <c:pt idx="336">
                  <c:v>0.46106105470035924</c:v>
                </c:pt>
                <c:pt idx="337">
                  <c:v>0.49304654847360652</c:v>
                </c:pt>
                <c:pt idx="338">
                  <c:v>0.55666940974515644</c:v>
                </c:pt>
                <c:pt idx="339">
                  <c:v>0.70052444263066715</c:v>
                </c:pt>
                <c:pt idx="340">
                  <c:v>1.5165891780245548</c:v>
                </c:pt>
                <c:pt idx="341">
                  <c:v>1.4901851011064546</c:v>
                </c:pt>
                <c:pt idx="342">
                  <c:v>1.2802874453496829</c:v>
                </c:pt>
                <c:pt idx="343">
                  <c:v>1.3978300555950838</c:v>
                </c:pt>
                <c:pt idx="344">
                  <c:v>1.4694958101738556</c:v>
                </c:pt>
                <c:pt idx="345">
                  <c:v>1.541161564752628</c:v>
                </c:pt>
                <c:pt idx="346">
                  <c:v>1.6170097785796878</c:v>
                </c:pt>
                <c:pt idx="347">
                  <c:v>1.4931673436377337</c:v>
                </c:pt>
                <c:pt idx="348">
                  <c:v>1.245012107221138</c:v>
                </c:pt>
                <c:pt idx="349">
                  <c:v>1.0646883386216761</c:v>
                </c:pt>
                <c:pt idx="350">
                  <c:v>1.1128169232660614</c:v>
                </c:pt>
                <c:pt idx="351">
                  <c:v>1.4193922644514019</c:v>
                </c:pt>
                <c:pt idx="352">
                  <c:v>1.7278007757060918</c:v>
                </c:pt>
                <c:pt idx="353">
                  <c:v>1.9116943907625368</c:v>
                </c:pt>
                <c:pt idx="354">
                  <c:v>1.8364532058051364</c:v>
                </c:pt>
                <c:pt idx="355">
                  <c:v>1.5929044753190718</c:v>
                </c:pt>
                <c:pt idx="356">
                  <c:v>1.3444703710298895</c:v>
                </c:pt>
                <c:pt idx="357">
                  <c:v>1.1691989165649228</c:v>
                </c:pt>
                <c:pt idx="358">
                  <c:v>1.0475584682618007</c:v>
                </c:pt>
                <c:pt idx="359">
                  <c:v>0.98938507113456997</c:v>
                </c:pt>
                <c:pt idx="360">
                  <c:v>0.8669606665623657</c:v>
                </c:pt>
                <c:pt idx="361">
                  <c:v>0.78975367525439577</c:v>
                </c:pt>
                <c:pt idx="362">
                  <c:v>0.75886600938983662</c:v>
                </c:pt>
                <c:pt idx="363">
                  <c:v>0.73714484260743274</c:v>
                </c:pt>
                <c:pt idx="364">
                  <c:v>0.67070061970612105</c:v>
                </c:pt>
                <c:pt idx="365">
                  <c:v>0.61545584380973073</c:v>
                </c:pt>
              </c:numCache>
            </c:numRef>
          </c:val>
        </c:ser>
        <c:ser>
          <c:idx val="0"/>
          <c:order val="3"/>
          <c:tx>
            <c:strRef>
              <c:f>基底流出!$D$1</c:f>
              <c:strCache>
                <c:ptCount val="1"/>
                <c:pt idx="0">
                  <c:v>基底流出（12）</c:v>
                </c:pt>
              </c:strCache>
            </c:strRef>
          </c:tx>
          <c:spPr>
            <a:ln>
              <a:solidFill>
                <a:srgbClr val="C00000"/>
              </a:solidFill>
              <a:prstDash val="sysDash"/>
            </a:ln>
          </c:spPr>
          <c:marker>
            <c:symbol val="none"/>
          </c:marker>
          <c:cat>
            <c:numRef>
              <c:f>基底流出!$A$3:$A$368</c:f>
              <c:numCache>
                <c:formatCode>yyyy/m/d;@</c:formatCode>
                <c:ptCount val="366"/>
                <c:pt idx="0">
                  <c:v>39437</c:v>
                </c:pt>
                <c:pt idx="1">
                  <c:v>39437.999999999098</c:v>
                </c:pt>
                <c:pt idx="2">
                  <c:v>39438.999999998203</c:v>
                </c:pt>
                <c:pt idx="3">
                  <c:v>39439.999999997199</c:v>
                </c:pt>
                <c:pt idx="4">
                  <c:v>39440.999999996297</c:v>
                </c:pt>
                <c:pt idx="5">
                  <c:v>39441.9999999953</c:v>
                </c:pt>
                <c:pt idx="6">
                  <c:v>39442.999999994398</c:v>
                </c:pt>
                <c:pt idx="7">
                  <c:v>39443.999999993503</c:v>
                </c:pt>
                <c:pt idx="8">
                  <c:v>39444.999999991</c:v>
                </c:pt>
                <c:pt idx="9">
                  <c:v>39445.999999985885</c:v>
                </c:pt>
                <c:pt idx="10">
                  <c:v>39446.999999980675</c:v>
                </c:pt>
                <c:pt idx="11">
                  <c:v>39447.999999975596</c:v>
                </c:pt>
                <c:pt idx="12">
                  <c:v>39448.999999970503</c:v>
                </c:pt>
                <c:pt idx="13">
                  <c:v>39449.999999965374</c:v>
                </c:pt>
                <c:pt idx="14">
                  <c:v>39450.999999960186</c:v>
                </c:pt>
                <c:pt idx="15">
                  <c:v>39451.9999999551</c:v>
                </c:pt>
                <c:pt idx="16">
                  <c:v>39452.99999995</c:v>
                </c:pt>
                <c:pt idx="17">
                  <c:v>39453.999999944899</c:v>
                </c:pt>
                <c:pt idx="18">
                  <c:v>39454.999999939784</c:v>
                </c:pt>
                <c:pt idx="19">
                  <c:v>39455.999999934596</c:v>
                </c:pt>
                <c:pt idx="20">
                  <c:v>39456.999999981374</c:v>
                </c:pt>
                <c:pt idx="21">
                  <c:v>39457.999999980384</c:v>
                </c:pt>
                <c:pt idx="22">
                  <c:v>39458.999999977998</c:v>
                </c:pt>
                <c:pt idx="23">
                  <c:v>39459.999999972897</c:v>
                </c:pt>
                <c:pt idx="24">
                  <c:v>39460.999999967586</c:v>
                </c:pt>
                <c:pt idx="25">
                  <c:v>39461.999999962594</c:v>
                </c:pt>
                <c:pt idx="26">
                  <c:v>39462.999999957501</c:v>
                </c:pt>
                <c:pt idx="27">
                  <c:v>39463.999999952401</c:v>
                </c:pt>
                <c:pt idx="28">
                  <c:v>39464.999999947198</c:v>
                </c:pt>
                <c:pt idx="29">
                  <c:v>39465.999999942098</c:v>
                </c:pt>
                <c:pt idx="30">
                  <c:v>39466.999999936997</c:v>
                </c:pt>
                <c:pt idx="31">
                  <c:v>39467.9999999711</c:v>
                </c:pt>
                <c:pt idx="32">
                  <c:v>39468.999999970198</c:v>
                </c:pt>
                <c:pt idx="33">
                  <c:v>39469.999999969274</c:v>
                </c:pt>
                <c:pt idx="34">
                  <c:v>39470.999999968284</c:v>
                </c:pt>
                <c:pt idx="35">
                  <c:v>39471.999999967375</c:v>
                </c:pt>
                <c:pt idx="36">
                  <c:v>39472.999999966501</c:v>
                </c:pt>
                <c:pt idx="37">
                  <c:v>39473.999999965476</c:v>
                </c:pt>
                <c:pt idx="38">
                  <c:v>39474.999999964595</c:v>
                </c:pt>
                <c:pt idx="39">
                  <c:v>39475.999999963584</c:v>
                </c:pt>
                <c:pt idx="40">
                  <c:v>39476.999999962674</c:v>
                </c:pt>
                <c:pt idx="41">
                  <c:v>39477.999999961576</c:v>
                </c:pt>
                <c:pt idx="42">
                  <c:v>39478.999999960884</c:v>
                </c:pt>
                <c:pt idx="43">
                  <c:v>39479.999999959997</c:v>
                </c:pt>
                <c:pt idx="44">
                  <c:v>39480.999999959</c:v>
                </c:pt>
                <c:pt idx="45">
                  <c:v>39481.999999958098</c:v>
                </c:pt>
                <c:pt idx="46">
                  <c:v>39482.999999957196</c:v>
                </c:pt>
                <c:pt idx="47">
                  <c:v>39483.999999956199</c:v>
                </c:pt>
                <c:pt idx="48">
                  <c:v>39484.999999955275</c:v>
                </c:pt>
                <c:pt idx="49">
                  <c:v>39485.999999954402</c:v>
                </c:pt>
                <c:pt idx="50">
                  <c:v>39486.999999953376</c:v>
                </c:pt>
                <c:pt idx="51">
                  <c:v>39487.999999952503</c:v>
                </c:pt>
                <c:pt idx="52">
                  <c:v>39488.999999951586</c:v>
                </c:pt>
                <c:pt idx="53">
                  <c:v>39489.999999950604</c:v>
                </c:pt>
                <c:pt idx="54">
                  <c:v>39490.999999949701</c:v>
                </c:pt>
                <c:pt idx="55">
                  <c:v>39491.999999948799</c:v>
                </c:pt>
                <c:pt idx="56">
                  <c:v>39492.999999947802</c:v>
                </c:pt>
                <c:pt idx="57">
                  <c:v>39493.999999947002</c:v>
                </c:pt>
                <c:pt idx="58">
                  <c:v>39494.999999945998</c:v>
                </c:pt>
                <c:pt idx="59">
                  <c:v>39495.999999945103</c:v>
                </c:pt>
                <c:pt idx="60">
                  <c:v>39496.999999944099</c:v>
                </c:pt>
                <c:pt idx="61">
                  <c:v>39497.999999943197</c:v>
                </c:pt>
                <c:pt idx="62">
                  <c:v>39498.999999942302</c:v>
                </c:pt>
                <c:pt idx="63">
                  <c:v>39499.999999941276</c:v>
                </c:pt>
                <c:pt idx="64">
                  <c:v>39500.999999940403</c:v>
                </c:pt>
                <c:pt idx="65">
                  <c:v>39501.9999999395</c:v>
                </c:pt>
                <c:pt idx="66">
                  <c:v>39502.999999938511</c:v>
                </c:pt>
                <c:pt idx="67">
                  <c:v>39503.999999937594</c:v>
                </c:pt>
                <c:pt idx="68">
                  <c:v>39504.999999936685</c:v>
                </c:pt>
                <c:pt idx="69">
                  <c:v>39505.999999935586</c:v>
                </c:pt>
                <c:pt idx="70">
                  <c:v>39506.9999999348</c:v>
                </c:pt>
                <c:pt idx="71">
                  <c:v>39508</c:v>
                </c:pt>
                <c:pt idx="72">
                  <c:v>39509</c:v>
                </c:pt>
                <c:pt idx="73">
                  <c:v>39510</c:v>
                </c:pt>
                <c:pt idx="74">
                  <c:v>39511</c:v>
                </c:pt>
                <c:pt idx="75">
                  <c:v>39512</c:v>
                </c:pt>
                <c:pt idx="76">
                  <c:v>39513</c:v>
                </c:pt>
                <c:pt idx="77">
                  <c:v>39514</c:v>
                </c:pt>
                <c:pt idx="78">
                  <c:v>39515</c:v>
                </c:pt>
                <c:pt idx="79">
                  <c:v>39516</c:v>
                </c:pt>
                <c:pt idx="80">
                  <c:v>39517</c:v>
                </c:pt>
                <c:pt idx="81">
                  <c:v>39518</c:v>
                </c:pt>
                <c:pt idx="82">
                  <c:v>39519</c:v>
                </c:pt>
                <c:pt idx="83">
                  <c:v>39520</c:v>
                </c:pt>
                <c:pt idx="84">
                  <c:v>39521</c:v>
                </c:pt>
                <c:pt idx="85">
                  <c:v>39522</c:v>
                </c:pt>
                <c:pt idx="86">
                  <c:v>39523</c:v>
                </c:pt>
                <c:pt idx="87">
                  <c:v>39524</c:v>
                </c:pt>
                <c:pt idx="88">
                  <c:v>39525</c:v>
                </c:pt>
                <c:pt idx="89">
                  <c:v>39526</c:v>
                </c:pt>
                <c:pt idx="90">
                  <c:v>39527</c:v>
                </c:pt>
                <c:pt idx="91">
                  <c:v>39528</c:v>
                </c:pt>
                <c:pt idx="92">
                  <c:v>39529</c:v>
                </c:pt>
                <c:pt idx="93">
                  <c:v>39530</c:v>
                </c:pt>
                <c:pt idx="94">
                  <c:v>39531</c:v>
                </c:pt>
                <c:pt idx="95">
                  <c:v>39532</c:v>
                </c:pt>
                <c:pt idx="96">
                  <c:v>39533</c:v>
                </c:pt>
                <c:pt idx="97">
                  <c:v>39534</c:v>
                </c:pt>
                <c:pt idx="98">
                  <c:v>39535</c:v>
                </c:pt>
                <c:pt idx="99">
                  <c:v>39536</c:v>
                </c:pt>
                <c:pt idx="100">
                  <c:v>39537</c:v>
                </c:pt>
                <c:pt idx="101">
                  <c:v>39538</c:v>
                </c:pt>
                <c:pt idx="102">
                  <c:v>39539</c:v>
                </c:pt>
                <c:pt idx="103">
                  <c:v>39540</c:v>
                </c:pt>
                <c:pt idx="104">
                  <c:v>39541</c:v>
                </c:pt>
                <c:pt idx="105">
                  <c:v>39542</c:v>
                </c:pt>
                <c:pt idx="106">
                  <c:v>39543</c:v>
                </c:pt>
                <c:pt idx="107">
                  <c:v>39544</c:v>
                </c:pt>
                <c:pt idx="108">
                  <c:v>39545</c:v>
                </c:pt>
                <c:pt idx="109">
                  <c:v>39546</c:v>
                </c:pt>
                <c:pt idx="110">
                  <c:v>39547</c:v>
                </c:pt>
                <c:pt idx="111">
                  <c:v>39548</c:v>
                </c:pt>
                <c:pt idx="112">
                  <c:v>39549</c:v>
                </c:pt>
                <c:pt idx="113">
                  <c:v>39550</c:v>
                </c:pt>
                <c:pt idx="114">
                  <c:v>39551</c:v>
                </c:pt>
                <c:pt idx="115">
                  <c:v>39552</c:v>
                </c:pt>
                <c:pt idx="116">
                  <c:v>39553</c:v>
                </c:pt>
                <c:pt idx="117">
                  <c:v>39554</c:v>
                </c:pt>
                <c:pt idx="118">
                  <c:v>39555</c:v>
                </c:pt>
                <c:pt idx="119">
                  <c:v>39556</c:v>
                </c:pt>
                <c:pt idx="120">
                  <c:v>39557</c:v>
                </c:pt>
                <c:pt idx="121">
                  <c:v>39558</c:v>
                </c:pt>
                <c:pt idx="122">
                  <c:v>39559</c:v>
                </c:pt>
                <c:pt idx="123">
                  <c:v>39560</c:v>
                </c:pt>
                <c:pt idx="124">
                  <c:v>39561</c:v>
                </c:pt>
                <c:pt idx="125">
                  <c:v>39562</c:v>
                </c:pt>
                <c:pt idx="126">
                  <c:v>39563</c:v>
                </c:pt>
                <c:pt idx="127">
                  <c:v>39564</c:v>
                </c:pt>
                <c:pt idx="128">
                  <c:v>39565</c:v>
                </c:pt>
                <c:pt idx="129">
                  <c:v>39566</c:v>
                </c:pt>
                <c:pt idx="130">
                  <c:v>39567</c:v>
                </c:pt>
                <c:pt idx="131">
                  <c:v>39568</c:v>
                </c:pt>
                <c:pt idx="132">
                  <c:v>39569</c:v>
                </c:pt>
                <c:pt idx="133">
                  <c:v>39570</c:v>
                </c:pt>
                <c:pt idx="134">
                  <c:v>39571</c:v>
                </c:pt>
                <c:pt idx="135">
                  <c:v>39572</c:v>
                </c:pt>
                <c:pt idx="136">
                  <c:v>39573</c:v>
                </c:pt>
                <c:pt idx="137">
                  <c:v>39574</c:v>
                </c:pt>
                <c:pt idx="138">
                  <c:v>39575</c:v>
                </c:pt>
                <c:pt idx="139">
                  <c:v>39576</c:v>
                </c:pt>
                <c:pt idx="140">
                  <c:v>39577</c:v>
                </c:pt>
                <c:pt idx="141">
                  <c:v>39578</c:v>
                </c:pt>
                <c:pt idx="142">
                  <c:v>39579</c:v>
                </c:pt>
                <c:pt idx="143">
                  <c:v>39580</c:v>
                </c:pt>
                <c:pt idx="144">
                  <c:v>39581</c:v>
                </c:pt>
                <c:pt idx="145">
                  <c:v>39582</c:v>
                </c:pt>
                <c:pt idx="146">
                  <c:v>39583</c:v>
                </c:pt>
                <c:pt idx="147">
                  <c:v>39584</c:v>
                </c:pt>
                <c:pt idx="148">
                  <c:v>39585</c:v>
                </c:pt>
                <c:pt idx="149">
                  <c:v>39586</c:v>
                </c:pt>
                <c:pt idx="150">
                  <c:v>39587</c:v>
                </c:pt>
                <c:pt idx="151">
                  <c:v>39588</c:v>
                </c:pt>
                <c:pt idx="152">
                  <c:v>39589</c:v>
                </c:pt>
                <c:pt idx="153">
                  <c:v>39590</c:v>
                </c:pt>
                <c:pt idx="154">
                  <c:v>39591</c:v>
                </c:pt>
                <c:pt idx="155">
                  <c:v>39592</c:v>
                </c:pt>
                <c:pt idx="156">
                  <c:v>39593</c:v>
                </c:pt>
                <c:pt idx="157">
                  <c:v>39594</c:v>
                </c:pt>
                <c:pt idx="158">
                  <c:v>39595</c:v>
                </c:pt>
                <c:pt idx="159">
                  <c:v>39596</c:v>
                </c:pt>
                <c:pt idx="160">
                  <c:v>39597</c:v>
                </c:pt>
                <c:pt idx="161">
                  <c:v>39598</c:v>
                </c:pt>
                <c:pt idx="162">
                  <c:v>39599</c:v>
                </c:pt>
                <c:pt idx="163">
                  <c:v>39600</c:v>
                </c:pt>
                <c:pt idx="164">
                  <c:v>39601</c:v>
                </c:pt>
                <c:pt idx="165">
                  <c:v>39602</c:v>
                </c:pt>
                <c:pt idx="166">
                  <c:v>39603</c:v>
                </c:pt>
                <c:pt idx="167">
                  <c:v>39604</c:v>
                </c:pt>
                <c:pt idx="168">
                  <c:v>39605</c:v>
                </c:pt>
                <c:pt idx="169">
                  <c:v>39606</c:v>
                </c:pt>
                <c:pt idx="170">
                  <c:v>39607</c:v>
                </c:pt>
                <c:pt idx="171">
                  <c:v>39608</c:v>
                </c:pt>
                <c:pt idx="172">
                  <c:v>39609</c:v>
                </c:pt>
                <c:pt idx="173">
                  <c:v>39610</c:v>
                </c:pt>
                <c:pt idx="174">
                  <c:v>39611</c:v>
                </c:pt>
                <c:pt idx="175">
                  <c:v>39612</c:v>
                </c:pt>
                <c:pt idx="176">
                  <c:v>39613</c:v>
                </c:pt>
                <c:pt idx="177">
                  <c:v>39614</c:v>
                </c:pt>
                <c:pt idx="178">
                  <c:v>39615</c:v>
                </c:pt>
                <c:pt idx="179">
                  <c:v>39616</c:v>
                </c:pt>
                <c:pt idx="180">
                  <c:v>39617</c:v>
                </c:pt>
                <c:pt idx="181">
                  <c:v>39618</c:v>
                </c:pt>
                <c:pt idx="182">
                  <c:v>39619</c:v>
                </c:pt>
                <c:pt idx="183">
                  <c:v>39620</c:v>
                </c:pt>
                <c:pt idx="184">
                  <c:v>39621</c:v>
                </c:pt>
                <c:pt idx="185">
                  <c:v>39622</c:v>
                </c:pt>
                <c:pt idx="186">
                  <c:v>39623</c:v>
                </c:pt>
                <c:pt idx="187">
                  <c:v>39624</c:v>
                </c:pt>
                <c:pt idx="188">
                  <c:v>39625</c:v>
                </c:pt>
                <c:pt idx="189">
                  <c:v>39626</c:v>
                </c:pt>
                <c:pt idx="190">
                  <c:v>39627</c:v>
                </c:pt>
                <c:pt idx="191">
                  <c:v>39628</c:v>
                </c:pt>
                <c:pt idx="192">
                  <c:v>39629</c:v>
                </c:pt>
                <c:pt idx="193">
                  <c:v>39630</c:v>
                </c:pt>
                <c:pt idx="194">
                  <c:v>39631</c:v>
                </c:pt>
                <c:pt idx="195">
                  <c:v>39632</c:v>
                </c:pt>
                <c:pt idx="196">
                  <c:v>39633</c:v>
                </c:pt>
                <c:pt idx="197">
                  <c:v>39634</c:v>
                </c:pt>
                <c:pt idx="198">
                  <c:v>39635</c:v>
                </c:pt>
                <c:pt idx="199">
                  <c:v>39636</c:v>
                </c:pt>
                <c:pt idx="200">
                  <c:v>39637</c:v>
                </c:pt>
                <c:pt idx="201">
                  <c:v>39638</c:v>
                </c:pt>
                <c:pt idx="202">
                  <c:v>39639</c:v>
                </c:pt>
                <c:pt idx="203">
                  <c:v>39640</c:v>
                </c:pt>
                <c:pt idx="204">
                  <c:v>39641</c:v>
                </c:pt>
                <c:pt idx="205">
                  <c:v>39642</c:v>
                </c:pt>
                <c:pt idx="206">
                  <c:v>39643</c:v>
                </c:pt>
                <c:pt idx="207">
                  <c:v>39644</c:v>
                </c:pt>
                <c:pt idx="208">
                  <c:v>39645</c:v>
                </c:pt>
                <c:pt idx="209">
                  <c:v>39646</c:v>
                </c:pt>
                <c:pt idx="210">
                  <c:v>39647</c:v>
                </c:pt>
                <c:pt idx="211">
                  <c:v>39648</c:v>
                </c:pt>
                <c:pt idx="212">
                  <c:v>39649</c:v>
                </c:pt>
                <c:pt idx="213">
                  <c:v>39650</c:v>
                </c:pt>
                <c:pt idx="214">
                  <c:v>39651</c:v>
                </c:pt>
                <c:pt idx="215">
                  <c:v>39652</c:v>
                </c:pt>
                <c:pt idx="216">
                  <c:v>39653</c:v>
                </c:pt>
                <c:pt idx="217">
                  <c:v>39654</c:v>
                </c:pt>
                <c:pt idx="218">
                  <c:v>39655</c:v>
                </c:pt>
                <c:pt idx="219">
                  <c:v>39656</c:v>
                </c:pt>
                <c:pt idx="220">
                  <c:v>39657</c:v>
                </c:pt>
                <c:pt idx="221">
                  <c:v>39658</c:v>
                </c:pt>
                <c:pt idx="222">
                  <c:v>39659</c:v>
                </c:pt>
                <c:pt idx="223">
                  <c:v>39660</c:v>
                </c:pt>
                <c:pt idx="224">
                  <c:v>39661</c:v>
                </c:pt>
                <c:pt idx="225">
                  <c:v>39662</c:v>
                </c:pt>
                <c:pt idx="226">
                  <c:v>39663</c:v>
                </c:pt>
                <c:pt idx="227">
                  <c:v>39664</c:v>
                </c:pt>
                <c:pt idx="228">
                  <c:v>39665</c:v>
                </c:pt>
                <c:pt idx="229">
                  <c:v>39666</c:v>
                </c:pt>
                <c:pt idx="230">
                  <c:v>39667</c:v>
                </c:pt>
                <c:pt idx="231">
                  <c:v>39668</c:v>
                </c:pt>
                <c:pt idx="232">
                  <c:v>39669</c:v>
                </c:pt>
                <c:pt idx="233">
                  <c:v>39670</c:v>
                </c:pt>
                <c:pt idx="234">
                  <c:v>39671</c:v>
                </c:pt>
                <c:pt idx="235">
                  <c:v>39672</c:v>
                </c:pt>
                <c:pt idx="236">
                  <c:v>39673</c:v>
                </c:pt>
                <c:pt idx="237">
                  <c:v>39674</c:v>
                </c:pt>
                <c:pt idx="238">
                  <c:v>39675</c:v>
                </c:pt>
                <c:pt idx="239">
                  <c:v>39676</c:v>
                </c:pt>
                <c:pt idx="240">
                  <c:v>39677</c:v>
                </c:pt>
                <c:pt idx="241">
                  <c:v>39678</c:v>
                </c:pt>
                <c:pt idx="242">
                  <c:v>39679</c:v>
                </c:pt>
                <c:pt idx="243">
                  <c:v>39680</c:v>
                </c:pt>
                <c:pt idx="244">
                  <c:v>39681</c:v>
                </c:pt>
                <c:pt idx="245">
                  <c:v>39682</c:v>
                </c:pt>
                <c:pt idx="246">
                  <c:v>39683</c:v>
                </c:pt>
                <c:pt idx="247">
                  <c:v>39684</c:v>
                </c:pt>
                <c:pt idx="248">
                  <c:v>39685</c:v>
                </c:pt>
                <c:pt idx="249">
                  <c:v>39686</c:v>
                </c:pt>
                <c:pt idx="250">
                  <c:v>39687</c:v>
                </c:pt>
                <c:pt idx="251">
                  <c:v>39688</c:v>
                </c:pt>
                <c:pt idx="252">
                  <c:v>39689</c:v>
                </c:pt>
                <c:pt idx="253">
                  <c:v>39690</c:v>
                </c:pt>
                <c:pt idx="254">
                  <c:v>39691</c:v>
                </c:pt>
                <c:pt idx="255">
                  <c:v>39692</c:v>
                </c:pt>
                <c:pt idx="256">
                  <c:v>39693</c:v>
                </c:pt>
                <c:pt idx="257">
                  <c:v>39694</c:v>
                </c:pt>
                <c:pt idx="258">
                  <c:v>39695</c:v>
                </c:pt>
                <c:pt idx="259">
                  <c:v>39696</c:v>
                </c:pt>
                <c:pt idx="260">
                  <c:v>39697</c:v>
                </c:pt>
                <c:pt idx="261">
                  <c:v>39698</c:v>
                </c:pt>
                <c:pt idx="262">
                  <c:v>39699</c:v>
                </c:pt>
                <c:pt idx="263">
                  <c:v>39700</c:v>
                </c:pt>
                <c:pt idx="264">
                  <c:v>39701</c:v>
                </c:pt>
                <c:pt idx="265">
                  <c:v>39702</c:v>
                </c:pt>
                <c:pt idx="266">
                  <c:v>39703</c:v>
                </c:pt>
                <c:pt idx="267">
                  <c:v>39704</c:v>
                </c:pt>
                <c:pt idx="268">
                  <c:v>39705</c:v>
                </c:pt>
                <c:pt idx="269">
                  <c:v>39706</c:v>
                </c:pt>
                <c:pt idx="270">
                  <c:v>39707</c:v>
                </c:pt>
                <c:pt idx="271">
                  <c:v>39708</c:v>
                </c:pt>
                <c:pt idx="272">
                  <c:v>39709</c:v>
                </c:pt>
                <c:pt idx="273">
                  <c:v>39710</c:v>
                </c:pt>
                <c:pt idx="274">
                  <c:v>39711</c:v>
                </c:pt>
                <c:pt idx="275">
                  <c:v>39712</c:v>
                </c:pt>
                <c:pt idx="276">
                  <c:v>39713</c:v>
                </c:pt>
                <c:pt idx="277">
                  <c:v>39714</c:v>
                </c:pt>
                <c:pt idx="278">
                  <c:v>39715</c:v>
                </c:pt>
                <c:pt idx="279">
                  <c:v>39716</c:v>
                </c:pt>
                <c:pt idx="280">
                  <c:v>39717</c:v>
                </c:pt>
                <c:pt idx="281">
                  <c:v>39718</c:v>
                </c:pt>
                <c:pt idx="282">
                  <c:v>39719</c:v>
                </c:pt>
                <c:pt idx="283">
                  <c:v>39720</c:v>
                </c:pt>
                <c:pt idx="284">
                  <c:v>39721</c:v>
                </c:pt>
                <c:pt idx="285">
                  <c:v>39722</c:v>
                </c:pt>
                <c:pt idx="286">
                  <c:v>39723</c:v>
                </c:pt>
                <c:pt idx="287">
                  <c:v>39724</c:v>
                </c:pt>
                <c:pt idx="288">
                  <c:v>39725</c:v>
                </c:pt>
                <c:pt idx="289">
                  <c:v>39726</c:v>
                </c:pt>
                <c:pt idx="290">
                  <c:v>39727</c:v>
                </c:pt>
                <c:pt idx="291">
                  <c:v>39728</c:v>
                </c:pt>
                <c:pt idx="292">
                  <c:v>39729</c:v>
                </c:pt>
                <c:pt idx="293">
                  <c:v>39730</c:v>
                </c:pt>
                <c:pt idx="294">
                  <c:v>39731</c:v>
                </c:pt>
                <c:pt idx="295">
                  <c:v>39732</c:v>
                </c:pt>
                <c:pt idx="296">
                  <c:v>39733</c:v>
                </c:pt>
                <c:pt idx="297">
                  <c:v>39734</c:v>
                </c:pt>
                <c:pt idx="298">
                  <c:v>39735</c:v>
                </c:pt>
                <c:pt idx="299">
                  <c:v>39736</c:v>
                </c:pt>
                <c:pt idx="300">
                  <c:v>39737</c:v>
                </c:pt>
                <c:pt idx="301">
                  <c:v>39738</c:v>
                </c:pt>
                <c:pt idx="302">
                  <c:v>39739</c:v>
                </c:pt>
                <c:pt idx="303">
                  <c:v>39740</c:v>
                </c:pt>
                <c:pt idx="304">
                  <c:v>39741</c:v>
                </c:pt>
                <c:pt idx="305">
                  <c:v>39742</c:v>
                </c:pt>
                <c:pt idx="306">
                  <c:v>39743</c:v>
                </c:pt>
                <c:pt idx="307">
                  <c:v>39744</c:v>
                </c:pt>
                <c:pt idx="308">
                  <c:v>39745</c:v>
                </c:pt>
                <c:pt idx="309">
                  <c:v>39746</c:v>
                </c:pt>
                <c:pt idx="310">
                  <c:v>39747</c:v>
                </c:pt>
                <c:pt idx="311">
                  <c:v>39748</c:v>
                </c:pt>
                <c:pt idx="312">
                  <c:v>39749</c:v>
                </c:pt>
                <c:pt idx="313">
                  <c:v>39750</c:v>
                </c:pt>
                <c:pt idx="314">
                  <c:v>39751</c:v>
                </c:pt>
                <c:pt idx="315">
                  <c:v>39752</c:v>
                </c:pt>
                <c:pt idx="316">
                  <c:v>39753</c:v>
                </c:pt>
                <c:pt idx="317">
                  <c:v>39754</c:v>
                </c:pt>
                <c:pt idx="318">
                  <c:v>39755</c:v>
                </c:pt>
                <c:pt idx="319">
                  <c:v>39756</c:v>
                </c:pt>
                <c:pt idx="320">
                  <c:v>39757</c:v>
                </c:pt>
                <c:pt idx="321">
                  <c:v>39758</c:v>
                </c:pt>
                <c:pt idx="322">
                  <c:v>39759</c:v>
                </c:pt>
                <c:pt idx="323">
                  <c:v>39760</c:v>
                </c:pt>
                <c:pt idx="324">
                  <c:v>39761</c:v>
                </c:pt>
                <c:pt idx="325">
                  <c:v>39762</c:v>
                </c:pt>
                <c:pt idx="326">
                  <c:v>39763</c:v>
                </c:pt>
                <c:pt idx="327">
                  <c:v>39764</c:v>
                </c:pt>
                <c:pt idx="328">
                  <c:v>39765</c:v>
                </c:pt>
                <c:pt idx="329">
                  <c:v>39766</c:v>
                </c:pt>
                <c:pt idx="330">
                  <c:v>39767</c:v>
                </c:pt>
                <c:pt idx="331">
                  <c:v>39768</c:v>
                </c:pt>
                <c:pt idx="332">
                  <c:v>39769</c:v>
                </c:pt>
                <c:pt idx="333">
                  <c:v>39770</c:v>
                </c:pt>
                <c:pt idx="334">
                  <c:v>39771</c:v>
                </c:pt>
                <c:pt idx="335">
                  <c:v>39772</c:v>
                </c:pt>
                <c:pt idx="336">
                  <c:v>39773</c:v>
                </c:pt>
                <c:pt idx="337">
                  <c:v>39774</c:v>
                </c:pt>
                <c:pt idx="338">
                  <c:v>39775</c:v>
                </c:pt>
                <c:pt idx="339">
                  <c:v>39776</c:v>
                </c:pt>
                <c:pt idx="340">
                  <c:v>39777</c:v>
                </c:pt>
                <c:pt idx="341">
                  <c:v>39778</c:v>
                </c:pt>
                <c:pt idx="342">
                  <c:v>39779</c:v>
                </c:pt>
                <c:pt idx="343">
                  <c:v>39780</c:v>
                </c:pt>
                <c:pt idx="344">
                  <c:v>39781</c:v>
                </c:pt>
                <c:pt idx="345">
                  <c:v>39782</c:v>
                </c:pt>
                <c:pt idx="346">
                  <c:v>39783</c:v>
                </c:pt>
                <c:pt idx="347">
                  <c:v>39784</c:v>
                </c:pt>
                <c:pt idx="348">
                  <c:v>39785</c:v>
                </c:pt>
                <c:pt idx="349">
                  <c:v>39786</c:v>
                </c:pt>
                <c:pt idx="350">
                  <c:v>39787</c:v>
                </c:pt>
                <c:pt idx="351">
                  <c:v>39788</c:v>
                </c:pt>
                <c:pt idx="352">
                  <c:v>39789</c:v>
                </c:pt>
                <c:pt idx="353">
                  <c:v>39790</c:v>
                </c:pt>
                <c:pt idx="354">
                  <c:v>39791</c:v>
                </c:pt>
                <c:pt idx="355">
                  <c:v>39792</c:v>
                </c:pt>
                <c:pt idx="356">
                  <c:v>39793</c:v>
                </c:pt>
                <c:pt idx="357">
                  <c:v>39794</c:v>
                </c:pt>
                <c:pt idx="358">
                  <c:v>39795</c:v>
                </c:pt>
                <c:pt idx="359">
                  <c:v>39796</c:v>
                </c:pt>
                <c:pt idx="360">
                  <c:v>39797</c:v>
                </c:pt>
                <c:pt idx="361">
                  <c:v>39798</c:v>
                </c:pt>
                <c:pt idx="362">
                  <c:v>39799</c:v>
                </c:pt>
                <c:pt idx="363">
                  <c:v>39800</c:v>
                </c:pt>
                <c:pt idx="364">
                  <c:v>39801</c:v>
                </c:pt>
                <c:pt idx="365">
                  <c:v>39802</c:v>
                </c:pt>
              </c:numCache>
            </c:numRef>
          </c:cat>
          <c:val>
            <c:numRef>
              <c:f>基底流出!$D$3:$D$368</c:f>
              <c:numCache>
                <c:formatCode>0.00_);[Red]\(0.00\)</c:formatCode>
                <c:ptCount val="366"/>
                <c:pt idx="0">
                  <c:v>1.2789744644331706</c:v>
                </c:pt>
                <c:pt idx="1">
                  <c:v>1.2903211775804238</c:v>
                </c:pt>
                <c:pt idx="2">
                  <c:v>2.0954829519210878</c:v>
                </c:pt>
                <c:pt idx="3">
                  <c:v>2.2686716854487434</c:v>
                </c:pt>
                <c:pt idx="4">
                  <c:v>2.1806657526203437</c:v>
                </c:pt>
                <c:pt idx="5">
                  <c:v>2.0484769559011262</c:v>
                </c:pt>
                <c:pt idx="6">
                  <c:v>1.9112417876542138</c:v>
                </c:pt>
                <c:pt idx="7">
                  <c:v>1.844654441682658</c:v>
                </c:pt>
                <c:pt idx="8">
                  <c:v>2.2299822275112802</c:v>
                </c:pt>
                <c:pt idx="9">
                  <c:v>2.7023990572043255</c:v>
                </c:pt>
                <c:pt idx="10">
                  <c:v>3.1748158868973082</c:v>
                </c:pt>
                <c:pt idx="11">
                  <c:v>3.6032026483088342</c:v>
                </c:pt>
                <c:pt idx="12">
                  <c:v>3.2802771503873429</c:v>
                </c:pt>
                <c:pt idx="13">
                  <c:v>2.9385269251268578</c:v>
                </c:pt>
                <c:pt idx="14">
                  <c:v>2.6758848723456032</c:v>
                </c:pt>
                <c:pt idx="15">
                  <c:v>2.4700409620168378</c:v>
                </c:pt>
                <c:pt idx="16">
                  <c:v>2.3075018440174819</c:v>
                </c:pt>
                <c:pt idx="17">
                  <c:v>2.2039516363781901</c:v>
                </c:pt>
                <c:pt idx="18">
                  <c:v>2.1197908547859612</c:v>
                </c:pt>
                <c:pt idx="19">
                  <c:v>2.0313276632686774</c:v>
                </c:pt>
                <c:pt idx="20">
                  <c:v>1.9578648181230698</c:v>
                </c:pt>
                <c:pt idx="21">
                  <c:v>1.9820719230646291</c:v>
                </c:pt>
                <c:pt idx="22">
                  <c:v>2.2620565799036925</c:v>
                </c:pt>
                <c:pt idx="23">
                  <c:v>2.4909657484048093</c:v>
                </c:pt>
                <c:pt idx="24">
                  <c:v>2.7198749169059262</c:v>
                </c:pt>
                <c:pt idx="25">
                  <c:v>2.9487840854070693</c:v>
                </c:pt>
                <c:pt idx="26">
                  <c:v>3.1739517566076221</c:v>
                </c:pt>
                <c:pt idx="27">
                  <c:v>3.0385966926888064</c:v>
                </c:pt>
                <c:pt idx="28">
                  <c:v>2.7540355886238972</c:v>
                </c:pt>
                <c:pt idx="29">
                  <c:v>2.4960902074054552</c:v>
                </c:pt>
                <c:pt idx="30">
                  <c:v>2.3226692402160176</c:v>
                </c:pt>
                <c:pt idx="31">
                  <c:v>2.1897220457328208</c:v>
                </c:pt>
                <c:pt idx="32">
                  <c:v>2.0502638431012388</c:v>
                </c:pt>
                <c:pt idx="33">
                  <c:v>1.9849745004649308</c:v>
                </c:pt>
                <c:pt idx="34">
                  <c:v>1.9157407215026601</c:v>
                </c:pt>
                <c:pt idx="35">
                  <c:v>1.8062903907214618</c:v>
                </c:pt>
                <c:pt idx="36">
                  <c:v>1.7153572178254786</c:v>
                </c:pt>
                <c:pt idx="37">
                  <c:v>1.6183413385751746</c:v>
                </c:pt>
                <c:pt idx="38">
                  <c:v>1.5713668561468419</c:v>
                </c:pt>
                <c:pt idx="39">
                  <c:v>1.5677371115762817</c:v>
                </c:pt>
                <c:pt idx="40">
                  <c:v>1.4937706763608858</c:v>
                </c:pt>
                <c:pt idx="41">
                  <c:v>1.4402159816467046</c:v>
                </c:pt>
                <c:pt idx="42">
                  <c:v>1.3936665750173278</c:v>
                </c:pt>
                <c:pt idx="43">
                  <c:v>1.3626026032567538</c:v>
                </c:pt>
                <c:pt idx="44">
                  <c:v>1.3879817858019639</c:v>
                </c:pt>
                <c:pt idx="45">
                  <c:v>1.3233283127624567</c:v>
                </c:pt>
                <c:pt idx="46">
                  <c:v>1.2992376640745746</c:v>
                </c:pt>
                <c:pt idx="47">
                  <c:v>1.2624491739338033</c:v>
                </c:pt>
                <c:pt idx="48">
                  <c:v>1.2129289812757369</c:v>
                </c:pt>
                <c:pt idx="49">
                  <c:v>1.1769259682987852</c:v>
                </c:pt>
                <c:pt idx="50">
                  <c:v>1.1946328086127664</c:v>
                </c:pt>
                <c:pt idx="51">
                  <c:v>1.1673005607126261</c:v>
                </c:pt>
                <c:pt idx="52">
                  <c:v>1.1153210662964879</c:v>
                </c:pt>
                <c:pt idx="53">
                  <c:v>1.0969973542436173</c:v>
                </c:pt>
                <c:pt idx="54">
                  <c:v>1.0421117179301718</c:v>
                </c:pt>
                <c:pt idx="55">
                  <c:v>1.0276941728575413</c:v>
                </c:pt>
                <c:pt idx="56">
                  <c:v>0.95574930885959886</c:v>
                </c:pt>
                <c:pt idx="57">
                  <c:v>0.91533911092137854</c:v>
                </c:pt>
                <c:pt idx="58">
                  <c:v>0.91522334622353063</c:v>
                </c:pt>
                <c:pt idx="59">
                  <c:v>0.88357940379751854</c:v>
                </c:pt>
                <c:pt idx="60">
                  <c:v>0.83431507640941538</c:v>
                </c:pt>
                <c:pt idx="61">
                  <c:v>0.8224218472836079</c:v>
                </c:pt>
                <c:pt idx="62">
                  <c:v>0.8046341549178665</c:v>
                </c:pt>
                <c:pt idx="63">
                  <c:v>0.78099430117967161</c:v>
                </c:pt>
                <c:pt idx="64">
                  <c:v>0.81050436111822666</c:v>
                </c:pt>
                <c:pt idx="65">
                  <c:v>0.79711226021473958</c:v>
                </c:pt>
                <c:pt idx="66">
                  <c:v>0.79501641857400873</c:v>
                </c:pt>
                <c:pt idx="67">
                  <c:v>0.859119558824054</c:v>
                </c:pt>
                <c:pt idx="68">
                  <c:v>0.8363567683764862</c:v>
                </c:pt>
                <c:pt idx="69">
                  <c:v>0.81929138571265037</c:v>
                </c:pt>
                <c:pt idx="70">
                  <c:v>0.84258227624864279</c:v>
                </c:pt>
                <c:pt idx="71">
                  <c:v>0.81659584019542264</c:v>
                </c:pt>
                <c:pt idx="72">
                  <c:v>0.78123407205602191</c:v>
                </c:pt>
                <c:pt idx="73">
                  <c:v>0.80925874468287662</c:v>
                </c:pt>
                <c:pt idx="74">
                  <c:v>0.82288098134151533</c:v>
                </c:pt>
                <c:pt idx="75">
                  <c:v>0.81910778303491438</c:v>
                </c:pt>
                <c:pt idx="76">
                  <c:v>0.83087839644645733</c:v>
                </c:pt>
                <c:pt idx="77">
                  <c:v>0.84720848492097733</c:v>
                </c:pt>
                <c:pt idx="78">
                  <c:v>0.82488112012809622</c:v>
                </c:pt>
                <c:pt idx="79">
                  <c:v>0.88830063455354624</c:v>
                </c:pt>
                <c:pt idx="80">
                  <c:v>1.6534963798034916</c:v>
                </c:pt>
                <c:pt idx="81">
                  <c:v>1.8450224345626685</c:v>
                </c:pt>
                <c:pt idx="82">
                  <c:v>2.4194809879445165</c:v>
                </c:pt>
                <c:pt idx="83">
                  <c:v>3.7291101742554282</c:v>
                </c:pt>
                <c:pt idx="84">
                  <c:v>5.3147982619528955</c:v>
                </c:pt>
                <c:pt idx="85">
                  <c:v>5.8710127474024549</c:v>
                </c:pt>
                <c:pt idx="86">
                  <c:v>6.4261130532504085</c:v>
                </c:pt>
                <c:pt idx="87">
                  <c:v>6.9812133590983834</c:v>
                </c:pt>
                <c:pt idx="88">
                  <c:v>7.4639287222801514</c:v>
                </c:pt>
                <c:pt idx="89">
                  <c:v>7.373151081686486</c:v>
                </c:pt>
                <c:pt idx="90">
                  <c:v>7.1635940491671217</c:v>
                </c:pt>
                <c:pt idx="91">
                  <c:v>6.9540370166478755</c:v>
                </c:pt>
                <c:pt idx="92">
                  <c:v>6.7444799841285734</c:v>
                </c:pt>
                <c:pt idx="93">
                  <c:v>6.5349229516092695</c:v>
                </c:pt>
                <c:pt idx="94">
                  <c:v>6.3253659190899647</c:v>
                </c:pt>
                <c:pt idx="95">
                  <c:v>6.1158088865706555</c:v>
                </c:pt>
                <c:pt idx="96">
                  <c:v>5.9062518540513924</c:v>
                </c:pt>
                <c:pt idx="97">
                  <c:v>5.6966948215320485</c:v>
                </c:pt>
                <c:pt idx="98">
                  <c:v>5.4871377890127473</c:v>
                </c:pt>
                <c:pt idx="99">
                  <c:v>5.2775807564934345</c:v>
                </c:pt>
                <c:pt idx="100">
                  <c:v>5.0257046294549799</c:v>
                </c:pt>
                <c:pt idx="101">
                  <c:v>4.7343972564035788</c:v>
                </c:pt>
                <c:pt idx="102">
                  <c:v>4.2058134721984457</c:v>
                </c:pt>
                <c:pt idx="103">
                  <c:v>3.8372546268585968</c:v>
                </c:pt>
                <c:pt idx="104">
                  <c:v>3.7533598636147798</c:v>
                </c:pt>
                <c:pt idx="105">
                  <c:v>3.7191289553961782</c:v>
                </c:pt>
                <c:pt idx="106">
                  <c:v>3.7623552981537243</c:v>
                </c:pt>
                <c:pt idx="107">
                  <c:v>3.7828303838987529</c:v>
                </c:pt>
                <c:pt idx="108">
                  <c:v>3.8692465527509312</c:v>
                </c:pt>
                <c:pt idx="109">
                  <c:v>4.7831563761207345</c:v>
                </c:pt>
                <c:pt idx="110">
                  <c:v>5.8877693283498109</c:v>
                </c:pt>
                <c:pt idx="111">
                  <c:v>6.4596857540337824</c:v>
                </c:pt>
                <c:pt idx="112">
                  <c:v>6.2929349257527045</c:v>
                </c:pt>
                <c:pt idx="113">
                  <c:v>6.1261840974716355</c:v>
                </c:pt>
                <c:pt idx="114">
                  <c:v>5.9594332691905985</c:v>
                </c:pt>
                <c:pt idx="115">
                  <c:v>5.7926824409095374</c:v>
                </c:pt>
                <c:pt idx="116">
                  <c:v>5.5197536631915334</c:v>
                </c:pt>
                <c:pt idx="117">
                  <c:v>4.9047556745203975</c:v>
                </c:pt>
                <c:pt idx="118">
                  <c:v>4.4869801850932536</c:v>
                </c:pt>
                <c:pt idx="119">
                  <c:v>4.5585545509089842</c:v>
                </c:pt>
                <c:pt idx="120">
                  <c:v>4.6684222230948444</c:v>
                </c:pt>
                <c:pt idx="121">
                  <c:v>4.7782898952807109</c:v>
                </c:pt>
                <c:pt idx="122">
                  <c:v>4.8239004491737765</c:v>
                </c:pt>
                <c:pt idx="123">
                  <c:v>4.3301603427778179</c:v>
                </c:pt>
                <c:pt idx="124">
                  <c:v>3.7679609864250292</c:v>
                </c:pt>
                <c:pt idx="125">
                  <c:v>4.1792039624617594</c:v>
                </c:pt>
                <c:pt idx="126">
                  <c:v>5.7081184699184275</c:v>
                </c:pt>
                <c:pt idx="127">
                  <c:v>6.7263516214681864</c:v>
                </c:pt>
                <c:pt idx="128">
                  <c:v>6.4566104071310582</c:v>
                </c:pt>
                <c:pt idx="129">
                  <c:v>6.1278481917388916</c:v>
                </c:pt>
                <c:pt idx="130">
                  <c:v>5.7990859763466656</c:v>
                </c:pt>
                <c:pt idx="131">
                  <c:v>5.4527667553911607</c:v>
                </c:pt>
                <c:pt idx="132">
                  <c:v>4.8105096891771613</c:v>
                </c:pt>
                <c:pt idx="133">
                  <c:v>4.1527783751569345</c:v>
                </c:pt>
                <c:pt idx="134">
                  <c:v>3.6185905850855642</c:v>
                </c:pt>
                <c:pt idx="135">
                  <c:v>3.2664040993717478</c:v>
                </c:pt>
                <c:pt idx="136">
                  <c:v>3.1607945201146292</c:v>
                </c:pt>
                <c:pt idx="137">
                  <c:v>3.2566082954980762</c:v>
                </c:pt>
                <c:pt idx="138">
                  <c:v>3.1062675010994694</c:v>
                </c:pt>
                <c:pt idx="139">
                  <c:v>2.8493432445776716</c:v>
                </c:pt>
                <c:pt idx="140">
                  <c:v>2.6475698150435312</c:v>
                </c:pt>
                <c:pt idx="141">
                  <c:v>2.6679547778102766</c:v>
                </c:pt>
                <c:pt idx="142">
                  <c:v>3.000126005815992</c:v>
                </c:pt>
                <c:pt idx="143">
                  <c:v>2.9776688320194427</c:v>
                </c:pt>
                <c:pt idx="144">
                  <c:v>2.8046641530320566</c:v>
                </c:pt>
                <c:pt idx="145">
                  <c:v>2.8214801410286228</c:v>
                </c:pt>
                <c:pt idx="146">
                  <c:v>2.9874388926526496</c:v>
                </c:pt>
                <c:pt idx="147">
                  <c:v>3.1533976442767067</c:v>
                </c:pt>
                <c:pt idx="148">
                  <c:v>3.3193563959006767</c:v>
                </c:pt>
                <c:pt idx="149">
                  <c:v>3.1516819300347567</c:v>
                </c:pt>
                <c:pt idx="150">
                  <c:v>2.8097186680509432</c:v>
                </c:pt>
                <c:pt idx="151">
                  <c:v>2.8671438047395057</c:v>
                </c:pt>
                <c:pt idx="152">
                  <c:v>3.0237837990837675</c:v>
                </c:pt>
                <c:pt idx="153">
                  <c:v>3.1804237934280293</c:v>
                </c:pt>
                <c:pt idx="154">
                  <c:v>3.3297837826397791</c:v>
                </c:pt>
                <c:pt idx="155">
                  <c:v>3.1953674398410303</c:v>
                </c:pt>
                <c:pt idx="156">
                  <c:v>3.1684818971139492</c:v>
                </c:pt>
                <c:pt idx="157">
                  <c:v>3.218408447780349</c:v>
                </c:pt>
                <c:pt idx="158">
                  <c:v>3.268334998446798</c:v>
                </c:pt>
                <c:pt idx="159">
                  <c:v>3.3182615491131378</c:v>
                </c:pt>
                <c:pt idx="160">
                  <c:v>3.3681880997795548</c:v>
                </c:pt>
                <c:pt idx="161">
                  <c:v>3.4181146504459612</c:v>
                </c:pt>
                <c:pt idx="162">
                  <c:v>3.4674257223478602</c:v>
                </c:pt>
                <c:pt idx="163">
                  <c:v>3.5164890503014674</c:v>
                </c:pt>
                <c:pt idx="164">
                  <c:v>3.566229307868368</c:v>
                </c:pt>
                <c:pt idx="165">
                  <c:v>3.6159695654352677</c:v>
                </c:pt>
                <c:pt idx="166">
                  <c:v>3.6490918237321552</c:v>
                </c:pt>
                <c:pt idx="167">
                  <c:v>3.4964808120594375</c:v>
                </c:pt>
                <c:pt idx="168">
                  <c:v>3.9762915384710298</c:v>
                </c:pt>
                <c:pt idx="169">
                  <c:v>3.9734962925533486</c:v>
                </c:pt>
                <c:pt idx="170">
                  <c:v>3.4796299353922167</c:v>
                </c:pt>
                <c:pt idx="171">
                  <c:v>3.0881601728997152</c:v>
                </c:pt>
                <c:pt idx="172">
                  <c:v>2.6240399119336386</c:v>
                </c:pt>
                <c:pt idx="173">
                  <c:v>2.2464463792713145</c:v>
                </c:pt>
                <c:pt idx="174">
                  <c:v>1.9370461003422601</c:v>
                </c:pt>
                <c:pt idx="175">
                  <c:v>1.6810000620947121</c:v>
                </c:pt>
                <c:pt idx="176">
                  <c:v>1.4848669212830921</c:v>
                </c:pt>
                <c:pt idx="177">
                  <c:v>1.3808088914562175</c:v>
                </c:pt>
                <c:pt idx="178">
                  <c:v>1.2414678168292059</c:v>
                </c:pt>
                <c:pt idx="179">
                  <c:v>1.0865006348199664</c:v>
                </c:pt>
                <c:pt idx="180">
                  <c:v>0.99483245980098856</c:v>
                </c:pt>
                <c:pt idx="181">
                  <c:v>0.98817950028570223</c:v>
                </c:pt>
                <c:pt idx="182">
                  <c:v>0.91729520165928868</c:v>
                </c:pt>
                <c:pt idx="183">
                  <c:v>1.0306258923569558</c:v>
                </c:pt>
                <c:pt idx="184">
                  <c:v>1.390607265388162</c:v>
                </c:pt>
                <c:pt idx="185">
                  <c:v>1.8295641983283963</c:v>
                </c:pt>
                <c:pt idx="186">
                  <c:v>2.2685211312686602</c:v>
                </c:pt>
                <c:pt idx="187">
                  <c:v>2.7074780642089071</c:v>
                </c:pt>
                <c:pt idx="188">
                  <c:v>3.1464349971491554</c:v>
                </c:pt>
                <c:pt idx="189">
                  <c:v>3.5853919300894042</c:v>
                </c:pt>
                <c:pt idx="190">
                  <c:v>3.4728496082749167</c:v>
                </c:pt>
                <c:pt idx="191">
                  <c:v>3.8791740783809892</c:v>
                </c:pt>
                <c:pt idx="192">
                  <c:v>4.7676649795474013</c:v>
                </c:pt>
                <c:pt idx="193">
                  <c:v>5.6561558807139445</c:v>
                </c:pt>
                <c:pt idx="194">
                  <c:v>6.3386157678551855</c:v>
                </c:pt>
                <c:pt idx="195">
                  <c:v>6.0807856959584878</c:v>
                </c:pt>
                <c:pt idx="196">
                  <c:v>6.2000138809373873</c:v>
                </c:pt>
                <c:pt idx="197">
                  <c:v>6.4645421818176434</c:v>
                </c:pt>
                <c:pt idx="198">
                  <c:v>6.7290704826978924</c:v>
                </c:pt>
                <c:pt idx="199">
                  <c:v>6.8969704830497554</c:v>
                </c:pt>
                <c:pt idx="200">
                  <c:v>6.4115131462674446</c:v>
                </c:pt>
                <c:pt idx="201">
                  <c:v>6.2054995511090603</c:v>
                </c:pt>
                <c:pt idx="202">
                  <c:v>5.9976673472452395</c:v>
                </c:pt>
                <c:pt idx="203">
                  <c:v>5.7898351433814224</c:v>
                </c:pt>
                <c:pt idx="204">
                  <c:v>5.5820029395176007</c:v>
                </c:pt>
                <c:pt idx="205">
                  <c:v>5.3741707356537889</c:v>
                </c:pt>
                <c:pt idx="206">
                  <c:v>5.1663385317899655</c:v>
                </c:pt>
                <c:pt idx="207">
                  <c:v>4.689670180359184</c:v>
                </c:pt>
                <c:pt idx="208">
                  <c:v>4.0757879952017024</c:v>
                </c:pt>
                <c:pt idx="209">
                  <c:v>3.5940263681752054</c:v>
                </c:pt>
                <c:pt idx="210">
                  <c:v>3.7042132733213786</c:v>
                </c:pt>
                <c:pt idx="211">
                  <c:v>3.6322424656023777</c:v>
                </c:pt>
                <c:pt idx="212">
                  <c:v>3.1827001618908279</c:v>
                </c:pt>
                <c:pt idx="213">
                  <c:v>2.8718330611727532</c:v>
                </c:pt>
                <c:pt idx="214">
                  <c:v>2.6280828325211871</c:v>
                </c:pt>
                <c:pt idx="215">
                  <c:v>2.4161139758660437</c:v>
                </c:pt>
                <c:pt idx="216">
                  <c:v>2.2312300297643195</c:v>
                </c:pt>
                <c:pt idx="217">
                  <c:v>2.0769506320696767</c:v>
                </c:pt>
                <c:pt idx="218">
                  <c:v>1.9388470387982162</c:v>
                </c:pt>
                <c:pt idx="219">
                  <c:v>1.8898361405454536</c:v>
                </c:pt>
                <c:pt idx="220">
                  <c:v>1.942115814623752</c:v>
                </c:pt>
                <c:pt idx="221">
                  <c:v>1.8272266402175044</c:v>
                </c:pt>
                <c:pt idx="222">
                  <c:v>1.6803903168171779</c:v>
                </c:pt>
                <c:pt idx="223">
                  <c:v>1.6372541979842214</c:v>
                </c:pt>
                <c:pt idx="224">
                  <c:v>1.5575175097072185</c:v>
                </c:pt>
                <c:pt idx="225">
                  <c:v>1.4444400891641738</c:v>
                </c:pt>
                <c:pt idx="226">
                  <c:v>1.3501580295575306</c:v>
                </c:pt>
                <c:pt idx="227">
                  <c:v>1.343866927293744</c:v>
                </c:pt>
                <c:pt idx="228">
                  <c:v>1.1971866444041313</c:v>
                </c:pt>
                <c:pt idx="229">
                  <c:v>1.1801048296923418</c:v>
                </c:pt>
                <c:pt idx="230">
                  <c:v>1.1555421968861981</c:v>
                </c:pt>
                <c:pt idx="231">
                  <c:v>1.005259743120458</c:v>
                </c:pt>
                <c:pt idx="232">
                  <c:v>0.9014491630571545</c:v>
                </c:pt>
                <c:pt idx="233">
                  <c:v>0.90560336726118063</c:v>
                </c:pt>
                <c:pt idx="234">
                  <c:v>1.0751744016367761</c:v>
                </c:pt>
                <c:pt idx="235">
                  <c:v>1.2516767046233279</c:v>
                </c:pt>
                <c:pt idx="236">
                  <c:v>1.0229738590520718</c:v>
                </c:pt>
                <c:pt idx="237">
                  <c:v>1.1120430564815185</c:v>
                </c:pt>
                <c:pt idx="238">
                  <c:v>1.0555228999401838</c:v>
                </c:pt>
                <c:pt idx="239">
                  <c:v>0.90771384276381262</c:v>
                </c:pt>
                <c:pt idx="240">
                  <c:v>0.91237773089789509</c:v>
                </c:pt>
                <c:pt idx="241">
                  <c:v>0.75687518235581186</c:v>
                </c:pt>
                <c:pt idx="242">
                  <c:v>0.88805789848035077</c:v>
                </c:pt>
                <c:pt idx="243">
                  <c:v>1.0479693660414837</c:v>
                </c:pt>
                <c:pt idx="244">
                  <c:v>0.95839928919248263</c:v>
                </c:pt>
                <c:pt idx="245">
                  <c:v>0.8908914646219076</c:v>
                </c:pt>
                <c:pt idx="246">
                  <c:v>0.98826422336469477</c:v>
                </c:pt>
                <c:pt idx="247">
                  <c:v>1.1497048033554318</c:v>
                </c:pt>
                <c:pt idx="248">
                  <c:v>1.3149576829690075</c:v>
                </c:pt>
                <c:pt idx="249">
                  <c:v>1.4802105625825841</c:v>
                </c:pt>
                <c:pt idx="250">
                  <c:v>1.5887154643521235</c:v>
                </c:pt>
                <c:pt idx="251">
                  <c:v>1.6378853464466265</c:v>
                </c:pt>
                <c:pt idx="252">
                  <c:v>1.7414911952159706</c:v>
                </c:pt>
                <c:pt idx="253">
                  <c:v>1.8490414663784391</c:v>
                </c:pt>
                <c:pt idx="254">
                  <c:v>1.9565917375408828</c:v>
                </c:pt>
                <c:pt idx="255">
                  <c:v>2.0641420087033282</c:v>
                </c:pt>
                <c:pt idx="256">
                  <c:v>2.1716922798657707</c:v>
                </c:pt>
                <c:pt idx="257">
                  <c:v>2.2792425510282137</c:v>
                </c:pt>
                <c:pt idx="258">
                  <c:v>2.400933190917141</c:v>
                </c:pt>
                <c:pt idx="259">
                  <c:v>2.418520699292964</c:v>
                </c:pt>
                <c:pt idx="260">
                  <c:v>2.3594164296690967</c:v>
                </c:pt>
                <c:pt idx="261">
                  <c:v>2.3003121600453342</c:v>
                </c:pt>
                <c:pt idx="262">
                  <c:v>2.2709029137148167</c:v>
                </c:pt>
                <c:pt idx="263">
                  <c:v>2.0898059329152328</c:v>
                </c:pt>
                <c:pt idx="264">
                  <c:v>1.8442090647821965</c:v>
                </c:pt>
                <c:pt idx="265">
                  <c:v>1.6872562870295578</c:v>
                </c:pt>
                <c:pt idx="266">
                  <c:v>1.5138296957371993</c:v>
                </c:pt>
                <c:pt idx="267">
                  <c:v>1.4593039701899282</c:v>
                </c:pt>
                <c:pt idx="268">
                  <c:v>1.310886440023868</c:v>
                </c:pt>
                <c:pt idx="269">
                  <c:v>1.2433718912822658</c:v>
                </c:pt>
                <c:pt idx="270">
                  <c:v>1.2968737088394664</c:v>
                </c:pt>
                <c:pt idx="271">
                  <c:v>1.2469333912407017</c:v>
                </c:pt>
                <c:pt idx="272">
                  <c:v>1.2911284883448351</c:v>
                </c:pt>
                <c:pt idx="273">
                  <c:v>1.2851794307351638</c:v>
                </c:pt>
                <c:pt idx="274">
                  <c:v>1.2100868201219481</c:v>
                </c:pt>
                <c:pt idx="275">
                  <c:v>1.3697396134930078</c:v>
                </c:pt>
                <c:pt idx="276">
                  <c:v>1.6341703435328325</c:v>
                </c:pt>
                <c:pt idx="277">
                  <c:v>1.8986010735726566</c:v>
                </c:pt>
                <c:pt idx="278">
                  <c:v>1.9995797846385341</c:v>
                </c:pt>
                <c:pt idx="279">
                  <c:v>1.8609800246694033</c:v>
                </c:pt>
                <c:pt idx="280">
                  <c:v>1.8189296384979583</c:v>
                </c:pt>
                <c:pt idx="281">
                  <c:v>1.7558019813730699</c:v>
                </c:pt>
                <c:pt idx="282">
                  <c:v>1.6071148360845844</c:v>
                </c:pt>
                <c:pt idx="283">
                  <c:v>1.5472117944679713</c:v>
                </c:pt>
                <c:pt idx="284">
                  <c:v>1.4570405294199229</c:v>
                </c:pt>
                <c:pt idx="285">
                  <c:v>1.3739558202025721</c:v>
                </c:pt>
                <c:pt idx="286">
                  <c:v>1.2693831081066382</c:v>
                </c:pt>
                <c:pt idx="287">
                  <c:v>1.1823164863713973</c:v>
                </c:pt>
                <c:pt idx="288">
                  <c:v>1.1052678892515446</c:v>
                </c:pt>
                <c:pt idx="289">
                  <c:v>1.0771421610764502</c:v>
                </c:pt>
                <c:pt idx="290">
                  <c:v>1.1114114717463721</c:v>
                </c:pt>
                <c:pt idx="291">
                  <c:v>1.1986629113326261</c:v>
                </c:pt>
                <c:pt idx="292">
                  <c:v>1.2859143509188657</c:v>
                </c:pt>
                <c:pt idx="293">
                  <c:v>1.3731657905051298</c:v>
                </c:pt>
                <c:pt idx="294">
                  <c:v>1.5053288998410439</c:v>
                </c:pt>
                <c:pt idx="295">
                  <c:v>1.5785141137063121</c:v>
                </c:pt>
                <c:pt idx="296">
                  <c:v>1.3530092642523814</c:v>
                </c:pt>
                <c:pt idx="297">
                  <c:v>1.291329003667079</c:v>
                </c:pt>
                <c:pt idx="298">
                  <c:v>1.279130310189533</c:v>
                </c:pt>
                <c:pt idx="299">
                  <c:v>1.3196049484846162</c:v>
                </c:pt>
                <c:pt idx="300">
                  <c:v>1.1464432363436181</c:v>
                </c:pt>
                <c:pt idx="301">
                  <c:v>1.0605662886961844</c:v>
                </c:pt>
                <c:pt idx="302">
                  <c:v>1.0085263257803418</c:v>
                </c:pt>
                <c:pt idx="303">
                  <c:v>0.96046733207189594</c:v>
                </c:pt>
                <c:pt idx="304">
                  <c:v>0.92967410712151843</c:v>
                </c:pt>
                <c:pt idx="305">
                  <c:v>0.8781546505706348</c:v>
                </c:pt>
                <c:pt idx="306">
                  <c:v>0.87307106149459934</c:v>
                </c:pt>
                <c:pt idx="307">
                  <c:v>0.97999155581685515</c:v>
                </c:pt>
                <c:pt idx="308">
                  <c:v>1.0116753957928371</c:v>
                </c:pt>
                <c:pt idx="309">
                  <c:v>1.0481656237707202</c:v>
                </c:pt>
                <c:pt idx="310">
                  <c:v>1.0846558517485794</c:v>
                </c:pt>
                <c:pt idx="311">
                  <c:v>1.1211460797264221</c:v>
                </c:pt>
                <c:pt idx="312">
                  <c:v>1.157636307704266</c:v>
                </c:pt>
                <c:pt idx="313">
                  <c:v>1.1941265356821353</c:v>
                </c:pt>
                <c:pt idx="314">
                  <c:v>1.2306167636599918</c:v>
                </c:pt>
                <c:pt idx="315">
                  <c:v>1.2671069916378499</c:v>
                </c:pt>
                <c:pt idx="316">
                  <c:v>1.3035972196157071</c:v>
                </c:pt>
                <c:pt idx="317">
                  <c:v>1.3471768657667822</c:v>
                </c:pt>
                <c:pt idx="318">
                  <c:v>1.3634141541950588</c:v>
                </c:pt>
                <c:pt idx="319">
                  <c:v>1.2720246460910098</c:v>
                </c:pt>
                <c:pt idx="320">
                  <c:v>1.1497397172966297</c:v>
                </c:pt>
                <c:pt idx="321">
                  <c:v>1.0712077859885021</c:v>
                </c:pt>
                <c:pt idx="322">
                  <c:v>1.0315189069268194</c:v>
                </c:pt>
                <c:pt idx="323">
                  <c:v>1.0392309931532968</c:v>
                </c:pt>
                <c:pt idx="324">
                  <c:v>1.0224115535738041</c:v>
                </c:pt>
                <c:pt idx="325">
                  <c:v>0.963577359825046</c:v>
                </c:pt>
                <c:pt idx="326">
                  <c:v>0.91681210664548063</c:v>
                </c:pt>
                <c:pt idx="327">
                  <c:v>0.90343645754555479</c:v>
                </c:pt>
                <c:pt idx="328">
                  <c:v>0.90425388355777969</c:v>
                </c:pt>
                <c:pt idx="329">
                  <c:v>0.91906041976770947</c:v>
                </c:pt>
                <c:pt idx="330">
                  <c:v>0.90436098579480151</c:v>
                </c:pt>
                <c:pt idx="331">
                  <c:v>0.89588438805806536</c:v>
                </c:pt>
                <c:pt idx="332">
                  <c:v>0.87046947508465355</c:v>
                </c:pt>
                <c:pt idx="333">
                  <c:v>0.84836539550689283</c:v>
                </c:pt>
                <c:pt idx="334">
                  <c:v>0.82943526634896869</c:v>
                </c:pt>
                <c:pt idx="335">
                  <c:v>0.84035461405114864</c:v>
                </c:pt>
                <c:pt idx="336">
                  <c:v>0.86594621023035845</c:v>
                </c:pt>
                <c:pt idx="337">
                  <c:v>0.91023302986083476</c:v>
                </c:pt>
                <c:pt idx="338">
                  <c:v>0.9446080999066</c:v>
                </c:pt>
                <c:pt idx="339">
                  <c:v>1.056558785301396</c:v>
                </c:pt>
                <c:pt idx="340">
                  <c:v>2.0619033726744802</c:v>
                </c:pt>
                <c:pt idx="341">
                  <c:v>2.2444586668563802</c:v>
                </c:pt>
                <c:pt idx="342">
                  <c:v>2.0925807760347386</c:v>
                </c:pt>
                <c:pt idx="343">
                  <c:v>2.2362294470748334</c:v>
                </c:pt>
                <c:pt idx="344">
                  <c:v>2.419451718405611</c:v>
                </c:pt>
                <c:pt idx="345">
                  <c:v>2.6026739897363877</c:v>
                </c:pt>
                <c:pt idx="346">
                  <c:v>2.7779640690309417</c:v>
                </c:pt>
                <c:pt idx="347">
                  <c:v>2.6116930393919562</c:v>
                </c:pt>
                <c:pt idx="348">
                  <c:v>2.2759493808738767</c:v>
                </c:pt>
                <c:pt idx="349">
                  <c:v>1.9963968713228541</c:v>
                </c:pt>
                <c:pt idx="350">
                  <c:v>2.0023814870701457</c:v>
                </c:pt>
                <c:pt idx="351">
                  <c:v>2.4134913704114211</c:v>
                </c:pt>
                <c:pt idx="352">
                  <c:v>2.8376708205266103</c:v>
                </c:pt>
                <c:pt idx="353">
                  <c:v>3.1036206506899888</c:v>
                </c:pt>
                <c:pt idx="354">
                  <c:v>2.9646943149928404</c:v>
                </c:pt>
                <c:pt idx="355">
                  <c:v>2.6008359440432707</c:v>
                </c:pt>
                <c:pt idx="356">
                  <c:v>2.3096885351260967</c:v>
                </c:pt>
                <c:pt idx="357">
                  <c:v>2.082673453577736</c:v>
                </c:pt>
                <c:pt idx="358">
                  <c:v>1.8972575914671981</c:v>
                </c:pt>
                <c:pt idx="359">
                  <c:v>1.806886982357276</c:v>
                </c:pt>
                <c:pt idx="360">
                  <c:v>1.6422767643679046</c:v>
                </c:pt>
                <c:pt idx="361">
                  <c:v>1.5340002076085446</c:v>
                </c:pt>
                <c:pt idx="362">
                  <c:v>1.4590595901160228</c:v>
                </c:pt>
                <c:pt idx="363">
                  <c:v>1.3928827111241064</c:v>
                </c:pt>
                <c:pt idx="364">
                  <c:v>1.2891052225157515</c:v>
                </c:pt>
                <c:pt idx="365">
                  <c:v>1.2228059958453574</c:v>
                </c:pt>
              </c:numCache>
            </c:numRef>
          </c:val>
        </c:ser>
        <c:marker val="1"/>
        <c:axId val="100468992"/>
        <c:axId val="99287040"/>
      </c:lineChart>
      <c:dateAx>
        <c:axId val="100468992"/>
        <c:scaling>
          <c:orientation val="minMax"/>
          <c:min val="39448"/>
        </c:scaling>
        <c:axPos val="b"/>
        <c:numFmt formatCode="m/d;@" sourceLinked="0"/>
        <c:majorTickMark val="none"/>
        <c:tickLblPos val="nextTo"/>
        <c:crossAx val="99287040"/>
        <c:crosses val="autoZero"/>
        <c:auto val="1"/>
        <c:lblOffset val="100"/>
        <c:majorUnit val="1"/>
        <c:majorTimeUnit val="months"/>
      </c:dateAx>
      <c:valAx>
        <c:axId val="99287040"/>
        <c:scaling>
          <c:orientation val="minMax"/>
          <c:max val="20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ja-JP"/>
                  <a:t>流量（</a:t>
                </a:r>
                <a:r>
                  <a:rPr lang="en-US"/>
                  <a:t>mm/d</a:t>
                </a:r>
                <a:r>
                  <a:rPr lang="ja-JP"/>
                  <a:t>）</a:t>
                </a:r>
              </a:p>
            </c:rich>
          </c:tx>
          <c:layout/>
        </c:title>
        <c:numFmt formatCode="#,##0.0_);[Red]\(#,##0.0\)" sourceLinked="0"/>
        <c:majorTickMark val="none"/>
        <c:tickLblPos val="nextTo"/>
        <c:txPr>
          <a:bodyPr/>
          <a:lstStyle/>
          <a:p>
            <a:pPr>
              <a:defRPr sz="2000" baseline="0"/>
            </a:pPr>
            <a:endParaRPr lang="ja-JP"/>
          </a:p>
        </c:txPr>
        <c:crossAx val="1004689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527497337191744"/>
          <c:y val="6.639513590751403E-2"/>
          <c:w val="0.32472502662808939"/>
          <c:h val="0.29265006964053308"/>
        </c:manualLayout>
      </c:layout>
    </c:legend>
    <c:plotVisOnly val="1"/>
  </c:chart>
  <c:spPr>
    <a:noFill/>
    <a:ln>
      <a:noFill/>
    </a:ln>
  </c:spPr>
  <c:txPr>
    <a:bodyPr/>
    <a:lstStyle/>
    <a:p>
      <a:pPr>
        <a:defRPr sz="1800" baseline="0"/>
      </a:pPr>
      <a:endParaRPr lang="ja-JP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title>
      <c:tx>
        <c:rich>
          <a:bodyPr/>
          <a:lstStyle/>
          <a:p>
            <a:pPr>
              <a:defRPr/>
            </a:pPr>
            <a:r>
              <a:rPr lang="ja-JP" dirty="0"/>
              <a:t>基底流出のハイドログラフ</a:t>
            </a:r>
          </a:p>
        </c:rich>
      </c:tx>
      <c:layout>
        <c:manualLayout>
          <c:xMode val="edge"/>
          <c:yMode val="edge"/>
          <c:x val="0.37537073490813688"/>
          <c:y val="0.87951535127876468"/>
        </c:manualLayout>
      </c:layout>
    </c:title>
    <c:plotArea>
      <c:layout>
        <c:manualLayout>
          <c:layoutTarget val="inner"/>
          <c:xMode val="edge"/>
          <c:yMode val="edge"/>
          <c:x val="0.12432874015748124"/>
          <c:y val="5.7135046820256413E-2"/>
          <c:w val="0.86282185039371351"/>
          <c:h val="0.6855282915216997"/>
        </c:manualLayout>
      </c:layout>
      <c:lineChart>
        <c:grouping val="standard"/>
        <c:ser>
          <c:idx val="1"/>
          <c:order val="0"/>
          <c:tx>
            <c:v>針葉樹林流域（10林班）</c:v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基底流出!$A$3:$A$368</c:f>
              <c:numCache>
                <c:formatCode>yyyy/m/d;@</c:formatCode>
                <c:ptCount val="366"/>
                <c:pt idx="0">
                  <c:v>39437</c:v>
                </c:pt>
                <c:pt idx="1">
                  <c:v>39437.999999999098</c:v>
                </c:pt>
                <c:pt idx="2">
                  <c:v>39438.999999998196</c:v>
                </c:pt>
                <c:pt idx="3">
                  <c:v>39439.999999997199</c:v>
                </c:pt>
                <c:pt idx="4">
                  <c:v>39440.999999996297</c:v>
                </c:pt>
                <c:pt idx="5">
                  <c:v>39441.9999999953</c:v>
                </c:pt>
                <c:pt idx="6">
                  <c:v>39442.999999994398</c:v>
                </c:pt>
                <c:pt idx="7">
                  <c:v>39443.999999993503</c:v>
                </c:pt>
                <c:pt idx="8">
                  <c:v>39444.999999991</c:v>
                </c:pt>
                <c:pt idx="9">
                  <c:v>39445.999999985885</c:v>
                </c:pt>
                <c:pt idx="10">
                  <c:v>39446.999999980675</c:v>
                </c:pt>
                <c:pt idx="11">
                  <c:v>39447.999999975596</c:v>
                </c:pt>
                <c:pt idx="12">
                  <c:v>39448.999999970503</c:v>
                </c:pt>
                <c:pt idx="13">
                  <c:v>39449.999999965374</c:v>
                </c:pt>
                <c:pt idx="14">
                  <c:v>39450.999999960186</c:v>
                </c:pt>
                <c:pt idx="15">
                  <c:v>39451.9999999551</c:v>
                </c:pt>
                <c:pt idx="16">
                  <c:v>39452.99999995</c:v>
                </c:pt>
                <c:pt idx="17">
                  <c:v>39453.999999944899</c:v>
                </c:pt>
                <c:pt idx="18">
                  <c:v>39454.999999939784</c:v>
                </c:pt>
                <c:pt idx="19">
                  <c:v>39455.999999934596</c:v>
                </c:pt>
                <c:pt idx="20">
                  <c:v>39456.999999981374</c:v>
                </c:pt>
                <c:pt idx="21">
                  <c:v>39457.999999980384</c:v>
                </c:pt>
                <c:pt idx="22">
                  <c:v>39458.999999977998</c:v>
                </c:pt>
                <c:pt idx="23">
                  <c:v>39459.999999972897</c:v>
                </c:pt>
                <c:pt idx="24">
                  <c:v>39460.999999967615</c:v>
                </c:pt>
                <c:pt idx="25">
                  <c:v>39461.999999962594</c:v>
                </c:pt>
                <c:pt idx="26">
                  <c:v>39462.999999957501</c:v>
                </c:pt>
                <c:pt idx="27">
                  <c:v>39463.999999952401</c:v>
                </c:pt>
                <c:pt idx="28">
                  <c:v>39464.999999947198</c:v>
                </c:pt>
                <c:pt idx="29">
                  <c:v>39465.999999942098</c:v>
                </c:pt>
                <c:pt idx="30">
                  <c:v>39466.999999936997</c:v>
                </c:pt>
                <c:pt idx="31">
                  <c:v>39467.9999999711</c:v>
                </c:pt>
                <c:pt idx="32">
                  <c:v>39468.999999970198</c:v>
                </c:pt>
                <c:pt idx="33">
                  <c:v>39469.999999969274</c:v>
                </c:pt>
                <c:pt idx="34">
                  <c:v>39470.999999968284</c:v>
                </c:pt>
                <c:pt idx="35">
                  <c:v>39471.999999967375</c:v>
                </c:pt>
                <c:pt idx="36">
                  <c:v>39472.999999966501</c:v>
                </c:pt>
                <c:pt idx="37">
                  <c:v>39473.999999965476</c:v>
                </c:pt>
                <c:pt idx="38">
                  <c:v>39474.999999964595</c:v>
                </c:pt>
                <c:pt idx="39">
                  <c:v>39475.999999963591</c:v>
                </c:pt>
                <c:pt idx="40">
                  <c:v>39476.999999962674</c:v>
                </c:pt>
                <c:pt idx="41">
                  <c:v>39477.999999961707</c:v>
                </c:pt>
                <c:pt idx="42">
                  <c:v>39478.999999960884</c:v>
                </c:pt>
                <c:pt idx="43">
                  <c:v>39479.999999959997</c:v>
                </c:pt>
                <c:pt idx="44">
                  <c:v>39480.999999959</c:v>
                </c:pt>
                <c:pt idx="45">
                  <c:v>39481.999999958098</c:v>
                </c:pt>
                <c:pt idx="46">
                  <c:v>39482.999999957196</c:v>
                </c:pt>
                <c:pt idx="47">
                  <c:v>39483.999999956199</c:v>
                </c:pt>
                <c:pt idx="48">
                  <c:v>39484.999999955275</c:v>
                </c:pt>
                <c:pt idx="49">
                  <c:v>39485.999999954402</c:v>
                </c:pt>
                <c:pt idx="50">
                  <c:v>39486.999999953376</c:v>
                </c:pt>
                <c:pt idx="51">
                  <c:v>39487.999999952503</c:v>
                </c:pt>
                <c:pt idx="52">
                  <c:v>39488.999999951586</c:v>
                </c:pt>
                <c:pt idx="53">
                  <c:v>39489.999999950604</c:v>
                </c:pt>
                <c:pt idx="54">
                  <c:v>39490.999999949701</c:v>
                </c:pt>
                <c:pt idx="55">
                  <c:v>39491.999999948799</c:v>
                </c:pt>
                <c:pt idx="56">
                  <c:v>39492.999999947802</c:v>
                </c:pt>
                <c:pt idx="57">
                  <c:v>39493.999999946987</c:v>
                </c:pt>
                <c:pt idx="58">
                  <c:v>39494.999999945998</c:v>
                </c:pt>
                <c:pt idx="59">
                  <c:v>39495.999999945103</c:v>
                </c:pt>
                <c:pt idx="60">
                  <c:v>39496.999999944099</c:v>
                </c:pt>
                <c:pt idx="61">
                  <c:v>39497.999999943197</c:v>
                </c:pt>
                <c:pt idx="62">
                  <c:v>39498.999999942302</c:v>
                </c:pt>
                <c:pt idx="63">
                  <c:v>39499.999999941276</c:v>
                </c:pt>
                <c:pt idx="64">
                  <c:v>39500.999999940403</c:v>
                </c:pt>
                <c:pt idx="65">
                  <c:v>39501.9999999395</c:v>
                </c:pt>
                <c:pt idx="66">
                  <c:v>39502.999999938511</c:v>
                </c:pt>
                <c:pt idx="67">
                  <c:v>39503.999999937594</c:v>
                </c:pt>
                <c:pt idx="68">
                  <c:v>39504.999999936685</c:v>
                </c:pt>
                <c:pt idx="69">
                  <c:v>39505.999999935615</c:v>
                </c:pt>
                <c:pt idx="70">
                  <c:v>39506.9999999348</c:v>
                </c:pt>
                <c:pt idx="71">
                  <c:v>39508</c:v>
                </c:pt>
                <c:pt idx="72">
                  <c:v>39509</c:v>
                </c:pt>
                <c:pt idx="73">
                  <c:v>39510</c:v>
                </c:pt>
                <c:pt idx="74">
                  <c:v>39511</c:v>
                </c:pt>
                <c:pt idx="75">
                  <c:v>39512</c:v>
                </c:pt>
                <c:pt idx="76">
                  <c:v>39513</c:v>
                </c:pt>
                <c:pt idx="77">
                  <c:v>39514</c:v>
                </c:pt>
                <c:pt idx="78">
                  <c:v>39515</c:v>
                </c:pt>
                <c:pt idx="79">
                  <c:v>39516</c:v>
                </c:pt>
                <c:pt idx="80">
                  <c:v>39517</c:v>
                </c:pt>
                <c:pt idx="81">
                  <c:v>39518</c:v>
                </c:pt>
                <c:pt idx="82">
                  <c:v>39519</c:v>
                </c:pt>
                <c:pt idx="83">
                  <c:v>39520</c:v>
                </c:pt>
                <c:pt idx="84">
                  <c:v>39521</c:v>
                </c:pt>
                <c:pt idx="85">
                  <c:v>39522</c:v>
                </c:pt>
                <c:pt idx="86">
                  <c:v>39523</c:v>
                </c:pt>
                <c:pt idx="87">
                  <c:v>39524</c:v>
                </c:pt>
                <c:pt idx="88">
                  <c:v>39525</c:v>
                </c:pt>
                <c:pt idx="89">
                  <c:v>39526</c:v>
                </c:pt>
                <c:pt idx="90">
                  <c:v>39527</c:v>
                </c:pt>
                <c:pt idx="91">
                  <c:v>39528</c:v>
                </c:pt>
                <c:pt idx="92">
                  <c:v>39529</c:v>
                </c:pt>
                <c:pt idx="93">
                  <c:v>39530</c:v>
                </c:pt>
                <c:pt idx="94">
                  <c:v>39531</c:v>
                </c:pt>
                <c:pt idx="95">
                  <c:v>39532</c:v>
                </c:pt>
                <c:pt idx="96">
                  <c:v>39533</c:v>
                </c:pt>
                <c:pt idx="97">
                  <c:v>39534</c:v>
                </c:pt>
                <c:pt idx="98">
                  <c:v>39535</c:v>
                </c:pt>
                <c:pt idx="99">
                  <c:v>39536</c:v>
                </c:pt>
                <c:pt idx="100">
                  <c:v>39537</c:v>
                </c:pt>
                <c:pt idx="101">
                  <c:v>39538</c:v>
                </c:pt>
                <c:pt idx="102">
                  <c:v>39539</c:v>
                </c:pt>
                <c:pt idx="103">
                  <c:v>39540</c:v>
                </c:pt>
                <c:pt idx="104">
                  <c:v>39541</c:v>
                </c:pt>
                <c:pt idx="105">
                  <c:v>39542</c:v>
                </c:pt>
                <c:pt idx="106">
                  <c:v>39543</c:v>
                </c:pt>
                <c:pt idx="107">
                  <c:v>39544</c:v>
                </c:pt>
                <c:pt idx="108">
                  <c:v>39545</c:v>
                </c:pt>
                <c:pt idx="109">
                  <c:v>39546</c:v>
                </c:pt>
                <c:pt idx="110">
                  <c:v>39547</c:v>
                </c:pt>
                <c:pt idx="111">
                  <c:v>39548</c:v>
                </c:pt>
                <c:pt idx="112">
                  <c:v>39549</c:v>
                </c:pt>
                <c:pt idx="113">
                  <c:v>39550</c:v>
                </c:pt>
                <c:pt idx="114">
                  <c:v>39551</c:v>
                </c:pt>
                <c:pt idx="115">
                  <c:v>39552</c:v>
                </c:pt>
                <c:pt idx="116">
                  <c:v>39553</c:v>
                </c:pt>
                <c:pt idx="117">
                  <c:v>39554</c:v>
                </c:pt>
                <c:pt idx="118">
                  <c:v>39555</c:v>
                </c:pt>
                <c:pt idx="119">
                  <c:v>39556</c:v>
                </c:pt>
                <c:pt idx="120">
                  <c:v>39557</c:v>
                </c:pt>
                <c:pt idx="121">
                  <c:v>39558</c:v>
                </c:pt>
                <c:pt idx="122">
                  <c:v>39559</c:v>
                </c:pt>
                <c:pt idx="123">
                  <c:v>39560</c:v>
                </c:pt>
                <c:pt idx="124">
                  <c:v>39561</c:v>
                </c:pt>
                <c:pt idx="125">
                  <c:v>39562</c:v>
                </c:pt>
                <c:pt idx="126">
                  <c:v>39563</c:v>
                </c:pt>
                <c:pt idx="127">
                  <c:v>39564</c:v>
                </c:pt>
                <c:pt idx="128">
                  <c:v>39565</c:v>
                </c:pt>
                <c:pt idx="129">
                  <c:v>39566</c:v>
                </c:pt>
                <c:pt idx="130">
                  <c:v>39567</c:v>
                </c:pt>
                <c:pt idx="131">
                  <c:v>39568</c:v>
                </c:pt>
                <c:pt idx="132">
                  <c:v>39569</c:v>
                </c:pt>
                <c:pt idx="133">
                  <c:v>39570</c:v>
                </c:pt>
                <c:pt idx="134">
                  <c:v>39571</c:v>
                </c:pt>
                <c:pt idx="135">
                  <c:v>39572</c:v>
                </c:pt>
                <c:pt idx="136">
                  <c:v>39573</c:v>
                </c:pt>
                <c:pt idx="137">
                  <c:v>39574</c:v>
                </c:pt>
                <c:pt idx="138">
                  <c:v>39575</c:v>
                </c:pt>
                <c:pt idx="139">
                  <c:v>39576</c:v>
                </c:pt>
                <c:pt idx="140">
                  <c:v>39577</c:v>
                </c:pt>
                <c:pt idx="141">
                  <c:v>39578</c:v>
                </c:pt>
                <c:pt idx="142">
                  <c:v>39579</c:v>
                </c:pt>
                <c:pt idx="143">
                  <c:v>39580</c:v>
                </c:pt>
                <c:pt idx="144">
                  <c:v>39581</c:v>
                </c:pt>
                <c:pt idx="145">
                  <c:v>39582</c:v>
                </c:pt>
                <c:pt idx="146">
                  <c:v>39583</c:v>
                </c:pt>
                <c:pt idx="147">
                  <c:v>39584</c:v>
                </c:pt>
                <c:pt idx="148">
                  <c:v>39585</c:v>
                </c:pt>
                <c:pt idx="149">
                  <c:v>39586</c:v>
                </c:pt>
                <c:pt idx="150">
                  <c:v>39587</c:v>
                </c:pt>
                <c:pt idx="151">
                  <c:v>39588</c:v>
                </c:pt>
                <c:pt idx="152">
                  <c:v>39589</c:v>
                </c:pt>
                <c:pt idx="153">
                  <c:v>39590</c:v>
                </c:pt>
                <c:pt idx="154">
                  <c:v>39591</c:v>
                </c:pt>
                <c:pt idx="155">
                  <c:v>39592</c:v>
                </c:pt>
                <c:pt idx="156">
                  <c:v>39593</c:v>
                </c:pt>
                <c:pt idx="157">
                  <c:v>39594</c:v>
                </c:pt>
                <c:pt idx="158">
                  <c:v>39595</c:v>
                </c:pt>
                <c:pt idx="159">
                  <c:v>39596</c:v>
                </c:pt>
                <c:pt idx="160">
                  <c:v>39597</c:v>
                </c:pt>
                <c:pt idx="161">
                  <c:v>39598</c:v>
                </c:pt>
                <c:pt idx="162">
                  <c:v>39599</c:v>
                </c:pt>
                <c:pt idx="163">
                  <c:v>39600</c:v>
                </c:pt>
                <c:pt idx="164">
                  <c:v>39601</c:v>
                </c:pt>
                <c:pt idx="165">
                  <c:v>39602</c:v>
                </c:pt>
                <c:pt idx="166">
                  <c:v>39603</c:v>
                </c:pt>
                <c:pt idx="167">
                  <c:v>39604</c:v>
                </c:pt>
                <c:pt idx="168">
                  <c:v>39605</c:v>
                </c:pt>
                <c:pt idx="169">
                  <c:v>39606</c:v>
                </c:pt>
                <c:pt idx="170">
                  <c:v>39607</c:v>
                </c:pt>
                <c:pt idx="171">
                  <c:v>39608</c:v>
                </c:pt>
                <c:pt idx="172">
                  <c:v>39609</c:v>
                </c:pt>
                <c:pt idx="173">
                  <c:v>39610</c:v>
                </c:pt>
                <c:pt idx="174">
                  <c:v>39611</c:v>
                </c:pt>
                <c:pt idx="175">
                  <c:v>39612</c:v>
                </c:pt>
                <c:pt idx="176">
                  <c:v>39613</c:v>
                </c:pt>
                <c:pt idx="177">
                  <c:v>39614</c:v>
                </c:pt>
                <c:pt idx="178">
                  <c:v>39615</c:v>
                </c:pt>
                <c:pt idx="179">
                  <c:v>39616</c:v>
                </c:pt>
                <c:pt idx="180">
                  <c:v>39617</c:v>
                </c:pt>
                <c:pt idx="181">
                  <c:v>39618</c:v>
                </c:pt>
                <c:pt idx="182">
                  <c:v>39619</c:v>
                </c:pt>
                <c:pt idx="183">
                  <c:v>39620</c:v>
                </c:pt>
                <c:pt idx="184">
                  <c:v>39621</c:v>
                </c:pt>
                <c:pt idx="185">
                  <c:v>39622</c:v>
                </c:pt>
                <c:pt idx="186">
                  <c:v>39623</c:v>
                </c:pt>
                <c:pt idx="187">
                  <c:v>39624</c:v>
                </c:pt>
                <c:pt idx="188">
                  <c:v>39625</c:v>
                </c:pt>
                <c:pt idx="189">
                  <c:v>39626</c:v>
                </c:pt>
                <c:pt idx="190">
                  <c:v>39627</c:v>
                </c:pt>
                <c:pt idx="191">
                  <c:v>39628</c:v>
                </c:pt>
                <c:pt idx="192">
                  <c:v>39629</c:v>
                </c:pt>
                <c:pt idx="193">
                  <c:v>39630</c:v>
                </c:pt>
                <c:pt idx="194">
                  <c:v>39631</c:v>
                </c:pt>
                <c:pt idx="195">
                  <c:v>39632</c:v>
                </c:pt>
                <c:pt idx="196">
                  <c:v>39633</c:v>
                </c:pt>
                <c:pt idx="197">
                  <c:v>39634</c:v>
                </c:pt>
                <c:pt idx="198">
                  <c:v>39635</c:v>
                </c:pt>
                <c:pt idx="199">
                  <c:v>39636</c:v>
                </c:pt>
                <c:pt idx="200">
                  <c:v>39637</c:v>
                </c:pt>
                <c:pt idx="201">
                  <c:v>39638</c:v>
                </c:pt>
                <c:pt idx="202">
                  <c:v>39639</c:v>
                </c:pt>
                <c:pt idx="203">
                  <c:v>39640</c:v>
                </c:pt>
                <c:pt idx="204">
                  <c:v>39641</c:v>
                </c:pt>
                <c:pt idx="205">
                  <c:v>39642</c:v>
                </c:pt>
                <c:pt idx="206">
                  <c:v>39643</c:v>
                </c:pt>
                <c:pt idx="207">
                  <c:v>39644</c:v>
                </c:pt>
                <c:pt idx="208">
                  <c:v>39645</c:v>
                </c:pt>
                <c:pt idx="209">
                  <c:v>39646</c:v>
                </c:pt>
                <c:pt idx="210">
                  <c:v>39647</c:v>
                </c:pt>
                <c:pt idx="211">
                  <c:v>39648</c:v>
                </c:pt>
                <c:pt idx="212">
                  <c:v>39649</c:v>
                </c:pt>
                <c:pt idx="213">
                  <c:v>39650</c:v>
                </c:pt>
                <c:pt idx="214">
                  <c:v>39651</c:v>
                </c:pt>
                <c:pt idx="215">
                  <c:v>39652</c:v>
                </c:pt>
                <c:pt idx="216">
                  <c:v>39653</c:v>
                </c:pt>
                <c:pt idx="217">
                  <c:v>39654</c:v>
                </c:pt>
                <c:pt idx="218">
                  <c:v>39655</c:v>
                </c:pt>
                <c:pt idx="219">
                  <c:v>39656</c:v>
                </c:pt>
                <c:pt idx="220">
                  <c:v>39657</c:v>
                </c:pt>
                <c:pt idx="221">
                  <c:v>39658</c:v>
                </c:pt>
                <c:pt idx="222">
                  <c:v>39659</c:v>
                </c:pt>
                <c:pt idx="223">
                  <c:v>39660</c:v>
                </c:pt>
                <c:pt idx="224">
                  <c:v>39661</c:v>
                </c:pt>
                <c:pt idx="225">
                  <c:v>39662</c:v>
                </c:pt>
                <c:pt idx="226">
                  <c:v>39663</c:v>
                </c:pt>
                <c:pt idx="227">
                  <c:v>39664</c:v>
                </c:pt>
                <c:pt idx="228">
                  <c:v>39665</c:v>
                </c:pt>
                <c:pt idx="229">
                  <c:v>39666</c:v>
                </c:pt>
                <c:pt idx="230">
                  <c:v>39667</c:v>
                </c:pt>
                <c:pt idx="231">
                  <c:v>39668</c:v>
                </c:pt>
                <c:pt idx="232">
                  <c:v>39669</c:v>
                </c:pt>
                <c:pt idx="233">
                  <c:v>39670</c:v>
                </c:pt>
                <c:pt idx="234">
                  <c:v>39671</c:v>
                </c:pt>
                <c:pt idx="235">
                  <c:v>39672</c:v>
                </c:pt>
                <c:pt idx="236">
                  <c:v>39673</c:v>
                </c:pt>
                <c:pt idx="237">
                  <c:v>39674</c:v>
                </c:pt>
                <c:pt idx="238">
                  <c:v>39675</c:v>
                </c:pt>
                <c:pt idx="239">
                  <c:v>39676</c:v>
                </c:pt>
                <c:pt idx="240">
                  <c:v>39677</c:v>
                </c:pt>
                <c:pt idx="241">
                  <c:v>39678</c:v>
                </c:pt>
                <c:pt idx="242">
                  <c:v>39679</c:v>
                </c:pt>
                <c:pt idx="243">
                  <c:v>39680</c:v>
                </c:pt>
                <c:pt idx="244">
                  <c:v>39681</c:v>
                </c:pt>
                <c:pt idx="245">
                  <c:v>39682</c:v>
                </c:pt>
                <c:pt idx="246">
                  <c:v>39683</c:v>
                </c:pt>
                <c:pt idx="247">
                  <c:v>39684</c:v>
                </c:pt>
                <c:pt idx="248">
                  <c:v>39685</c:v>
                </c:pt>
                <c:pt idx="249">
                  <c:v>39686</c:v>
                </c:pt>
                <c:pt idx="250">
                  <c:v>39687</c:v>
                </c:pt>
                <c:pt idx="251">
                  <c:v>39688</c:v>
                </c:pt>
                <c:pt idx="252">
                  <c:v>39689</c:v>
                </c:pt>
                <c:pt idx="253">
                  <c:v>39690</c:v>
                </c:pt>
                <c:pt idx="254">
                  <c:v>39691</c:v>
                </c:pt>
                <c:pt idx="255">
                  <c:v>39692</c:v>
                </c:pt>
                <c:pt idx="256">
                  <c:v>39693</c:v>
                </c:pt>
                <c:pt idx="257">
                  <c:v>39694</c:v>
                </c:pt>
                <c:pt idx="258">
                  <c:v>39695</c:v>
                </c:pt>
                <c:pt idx="259">
                  <c:v>39696</c:v>
                </c:pt>
                <c:pt idx="260">
                  <c:v>39697</c:v>
                </c:pt>
                <c:pt idx="261">
                  <c:v>39698</c:v>
                </c:pt>
                <c:pt idx="262">
                  <c:v>39699</c:v>
                </c:pt>
                <c:pt idx="263">
                  <c:v>39700</c:v>
                </c:pt>
                <c:pt idx="264">
                  <c:v>39701</c:v>
                </c:pt>
                <c:pt idx="265">
                  <c:v>39702</c:v>
                </c:pt>
                <c:pt idx="266">
                  <c:v>39703</c:v>
                </c:pt>
                <c:pt idx="267">
                  <c:v>39704</c:v>
                </c:pt>
                <c:pt idx="268">
                  <c:v>39705</c:v>
                </c:pt>
                <c:pt idx="269">
                  <c:v>39706</c:v>
                </c:pt>
                <c:pt idx="270">
                  <c:v>39707</c:v>
                </c:pt>
                <c:pt idx="271">
                  <c:v>39708</c:v>
                </c:pt>
                <c:pt idx="272">
                  <c:v>39709</c:v>
                </c:pt>
                <c:pt idx="273">
                  <c:v>39710</c:v>
                </c:pt>
                <c:pt idx="274">
                  <c:v>39711</c:v>
                </c:pt>
                <c:pt idx="275">
                  <c:v>39712</c:v>
                </c:pt>
                <c:pt idx="276">
                  <c:v>39713</c:v>
                </c:pt>
                <c:pt idx="277">
                  <c:v>39714</c:v>
                </c:pt>
                <c:pt idx="278">
                  <c:v>39715</c:v>
                </c:pt>
                <c:pt idx="279">
                  <c:v>39716</c:v>
                </c:pt>
                <c:pt idx="280">
                  <c:v>39717</c:v>
                </c:pt>
                <c:pt idx="281">
                  <c:v>39718</c:v>
                </c:pt>
                <c:pt idx="282">
                  <c:v>39719</c:v>
                </c:pt>
                <c:pt idx="283">
                  <c:v>39720</c:v>
                </c:pt>
                <c:pt idx="284">
                  <c:v>39721</c:v>
                </c:pt>
                <c:pt idx="285">
                  <c:v>39722</c:v>
                </c:pt>
                <c:pt idx="286">
                  <c:v>39723</c:v>
                </c:pt>
                <c:pt idx="287">
                  <c:v>39724</c:v>
                </c:pt>
                <c:pt idx="288">
                  <c:v>39725</c:v>
                </c:pt>
                <c:pt idx="289">
                  <c:v>39726</c:v>
                </c:pt>
                <c:pt idx="290">
                  <c:v>39727</c:v>
                </c:pt>
                <c:pt idx="291">
                  <c:v>39728</c:v>
                </c:pt>
                <c:pt idx="292">
                  <c:v>39729</c:v>
                </c:pt>
                <c:pt idx="293">
                  <c:v>39730</c:v>
                </c:pt>
                <c:pt idx="294">
                  <c:v>39731</c:v>
                </c:pt>
                <c:pt idx="295">
                  <c:v>39732</c:v>
                </c:pt>
                <c:pt idx="296">
                  <c:v>39733</c:v>
                </c:pt>
                <c:pt idx="297">
                  <c:v>39734</c:v>
                </c:pt>
                <c:pt idx="298">
                  <c:v>39735</c:v>
                </c:pt>
                <c:pt idx="299">
                  <c:v>39736</c:v>
                </c:pt>
                <c:pt idx="300">
                  <c:v>39737</c:v>
                </c:pt>
                <c:pt idx="301">
                  <c:v>39738</c:v>
                </c:pt>
                <c:pt idx="302">
                  <c:v>39739</c:v>
                </c:pt>
                <c:pt idx="303">
                  <c:v>39740</c:v>
                </c:pt>
                <c:pt idx="304">
                  <c:v>39741</c:v>
                </c:pt>
                <c:pt idx="305">
                  <c:v>39742</c:v>
                </c:pt>
                <c:pt idx="306">
                  <c:v>39743</c:v>
                </c:pt>
                <c:pt idx="307">
                  <c:v>39744</c:v>
                </c:pt>
                <c:pt idx="308">
                  <c:v>39745</c:v>
                </c:pt>
                <c:pt idx="309">
                  <c:v>39746</c:v>
                </c:pt>
                <c:pt idx="310">
                  <c:v>39747</c:v>
                </c:pt>
                <c:pt idx="311">
                  <c:v>39748</c:v>
                </c:pt>
                <c:pt idx="312">
                  <c:v>39749</c:v>
                </c:pt>
                <c:pt idx="313">
                  <c:v>39750</c:v>
                </c:pt>
                <c:pt idx="314">
                  <c:v>39751</c:v>
                </c:pt>
                <c:pt idx="315">
                  <c:v>39752</c:v>
                </c:pt>
                <c:pt idx="316">
                  <c:v>39753</c:v>
                </c:pt>
                <c:pt idx="317">
                  <c:v>39754</c:v>
                </c:pt>
                <c:pt idx="318">
                  <c:v>39755</c:v>
                </c:pt>
                <c:pt idx="319">
                  <c:v>39756</c:v>
                </c:pt>
                <c:pt idx="320">
                  <c:v>39757</c:v>
                </c:pt>
                <c:pt idx="321">
                  <c:v>39758</c:v>
                </c:pt>
                <c:pt idx="322">
                  <c:v>39759</c:v>
                </c:pt>
                <c:pt idx="323">
                  <c:v>39760</c:v>
                </c:pt>
                <c:pt idx="324">
                  <c:v>39761</c:v>
                </c:pt>
                <c:pt idx="325">
                  <c:v>39762</c:v>
                </c:pt>
                <c:pt idx="326">
                  <c:v>39763</c:v>
                </c:pt>
                <c:pt idx="327">
                  <c:v>39764</c:v>
                </c:pt>
                <c:pt idx="328">
                  <c:v>39765</c:v>
                </c:pt>
                <c:pt idx="329">
                  <c:v>39766</c:v>
                </c:pt>
                <c:pt idx="330">
                  <c:v>39767</c:v>
                </c:pt>
                <c:pt idx="331">
                  <c:v>39768</c:v>
                </c:pt>
                <c:pt idx="332">
                  <c:v>39769</c:v>
                </c:pt>
                <c:pt idx="333">
                  <c:v>39770</c:v>
                </c:pt>
                <c:pt idx="334">
                  <c:v>39771</c:v>
                </c:pt>
                <c:pt idx="335">
                  <c:v>39772</c:v>
                </c:pt>
                <c:pt idx="336">
                  <c:v>39773</c:v>
                </c:pt>
                <c:pt idx="337">
                  <c:v>39774</c:v>
                </c:pt>
                <c:pt idx="338">
                  <c:v>39775</c:v>
                </c:pt>
                <c:pt idx="339">
                  <c:v>39776</c:v>
                </c:pt>
                <c:pt idx="340">
                  <c:v>39777</c:v>
                </c:pt>
                <c:pt idx="341">
                  <c:v>39778</c:v>
                </c:pt>
                <c:pt idx="342">
                  <c:v>39779</c:v>
                </c:pt>
                <c:pt idx="343">
                  <c:v>39780</c:v>
                </c:pt>
                <c:pt idx="344">
                  <c:v>39781</c:v>
                </c:pt>
                <c:pt idx="345">
                  <c:v>39782</c:v>
                </c:pt>
                <c:pt idx="346">
                  <c:v>39783</c:v>
                </c:pt>
                <c:pt idx="347">
                  <c:v>39784</c:v>
                </c:pt>
                <c:pt idx="348">
                  <c:v>39785</c:v>
                </c:pt>
                <c:pt idx="349">
                  <c:v>39786</c:v>
                </c:pt>
                <c:pt idx="350">
                  <c:v>39787</c:v>
                </c:pt>
                <c:pt idx="351">
                  <c:v>39788</c:v>
                </c:pt>
                <c:pt idx="352">
                  <c:v>39789</c:v>
                </c:pt>
                <c:pt idx="353">
                  <c:v>39790</c:v>
                </c:pt>
                <c:pt idx="354">
                  <c:v>39791</c:v>
                </c:pt>
                <c:pt idx="355">
                  <c:v>39792</c:v>
                </c:pt>
                <c:pt idx="356">
                  <c:v>39793</c:v>
                </c:pt>
                <c:pt idx="357">
                  <c:v>39794</c:v>
                </c:pt>
                <c:pt idx="358">
                  <c:v>39795</c:v>
                </c:pt>
                <c:pt idx="359">
                  <c:v>39796</c:v>
                </c:pt>
                <c:pt idx="360">
                  <c:v>39797</c:v>
                </c:pt>
                <c:pt idx="361">
                  <c:v>39798</c:v>
                </c:pt>
                <c:pt idx="362">
                  <c:v>39799</c:v>
                </c:pt>
                <c:pt idx="363">
                  <c:v>39800</c:v>
                </c:pt>
                <c:pt idx="364">
                  <c:v>39801</c:v>
                </c:pt>
                <c:pt idx="365">
                  <c:v>39802</c:v>
                </c:pt>
              </c:numCache>
            </c:numRef>
          </c:cat>
          <c:val>
            <c:numRef>
              <c:f>基底流出!$E$3:$E$368</c:f>
              <c:numCache>
                <c:formatCode>0.00_);[Red]\(0.00\)</c:formatCode>
                <c:ptCount val="366"/>
                <c:pt idx="0">
                  <c:v>0.84365088428420965</c:v>
                </c:pt>
                <c:pt idx="1">
                  <c:v>0.86407026040442614</c:v>
                </c:pt>
                <c:pt idx="2">
                  <c:v>1.9527401378119109</c:v>
                </c:pt>
                <c:pt idx="3">
                  <c:v>2.0870091720524848</c:v>
                </c:pt>
                <c:pt idx="4">
                  <c:v>1.7696490315648419</c:v>
                </c:pt>
                <c:pt idx="5">
                  <c:v>1.5420856565083141</c:v>
                </c:pt>
                <c:pt idx="6">
                  <c:v>1.375340725572588</c:v>
                </c:pt>
                <c:pt idx="7">
                  <c:v>1.3162885436255785</c:v>
                </c:pt>
                <c:pt idx="8">
                  <c:v>1.5940179856993641</c:v>
                </c:pt>
                <c:pt idx="9">
                  <c:v>1.8973582637418951</c:v>
                </c:pt>
                <c:pt idx="10">
                  <c:v>2.2006985417844263</c:v>
                </c:pt>
                <c:pt idx="11">
                  <c:v>2.4752781330397973</c:v>
                </c:pt>
                <c:pt idx="12">
                  <c:v>2.2306088548386187</c:v>
                </c:pt>
                <c:pt idx="13">
                  <c:v>1.9504097325598033</c:v>
                </c:pt>
                <c:pt idx="14">
                  <c:v>1.7512666600418418</c:v>
                </c:pt>
                <c:pt idx="15">
                  <c:v>1.6001231035538301</c:v>
                </c:pt>
                <c:pt idx="16">
                  <c:v>1.5108549633786825</c:v>
                </c:pt>
                <c:pt idx="17">
                  <c:v>1.4577591862804298</c:v>
                </c:pt>
                <c:pt idx="18">
                  <c:v>1.4086561624386889</c:v>
                </c:pt>
                <c:pt idx="19">
                  <c:v>1.3544630564996158</c:v>
                </c:pt>
                <c:pt idx="20">
                  <c:v>1.2914005574034499</c:v>
                </c:pt>
                <c:pt idx="21">
                  <c:v>1.3270019501957313</c:v>
                </c:pt>
                <c:pt idx="22">
                  <c:v>1.6419944536429827</c:v>
                </c:pt>
                <c:pt idx="23">
                  <c:v>1.9258367818147819</c:v>
                </c:pt>
                <c:pt idx="24">
                  <c:v>2.2096791099865771</c:v>
                </c:pt>
                <c:pt idx="25">
                  <c:v>2.4935214381583752</c:v>
                </c:pt>
                <c:pt idx="26">
                  <c:v>2.46094085338465</c:v>
                </c:pt>
                <c:pt idx="27">
                  <c:v>2.0582632003348937</c:v>
                </c:pt>
                <c:pt idx="28">
                  <c:v>1.7925822148991291</c:v>
                </c:pt>
                <c:pt idx="29">
                  <c:v>1.5950818236965671</c:v>
                </c:pt>
                <c:pt idx="30">
                  <c:v>1.4687832272332304</c:v>
                </c:pt>
                <c:pt idx="31">
                  <c:v>1.3832720432034529</c:v>
                </c:pt>
                <c:pt idx="32">
                  <c:v>1.280173827373946</c:v>
                </c:pt>
                <c:pt idx="33">
                  <c:v>1.2590979033331759</c:v>
                </c:pt>
                <c:pt idx="34">
                  <c:v>1.1938262272142737</c:v>
                </c:pt>
                <c:pt idx="35">
                  <c:v>1.0701083520721848</c:v>
                </c:pt>
                <c:pt idx="36">
                  <c:v>1.0094345460943401</c:v>
                </c:pt>
                <c:pt idx="37">
                  <c:v>0.95389851716343799</c:v>
                </c:pt>
                <c:pt idx="38">
                  <c:v>0.9311996658071503</c:v>
                </c:pt>
                <c:pt idx="39">
                  <c:v>0.95672122940531112</c:v>
                </c:pt>
                <c:pt idx="40">
                  <c:v>0.92013806552772259</c:v>
                </c:pt>
                <c:pt idx="41">
                  <c:v>0.86391907675200363</c:v>
                </c:pt>
                <c:pt idx="42">
                  <c:v>0.8129839638555405</c:v>
                </c:pt>
                <c:pt idx="43">
                  <c:v>0.78004652867962454</c:v>
                </c:pt>
                <c:pt idx="44">
                  <c:v>0.8087457343636264</c:v>
                </c:pt>
                <c:pt idx="45">
                  <c:v>0.76946028562040469</c:v>
                </c:pt>
                <c:pt idx="46">
                  <c:v>0.7528166479314452</c:v>
                </c:pt>
                <c:pt idx="47">
                  <c:v>0.72975488470270833</c:v>
                </c:pt>
                <c:pt idx="48">
                  <c:v>0.71293014440327274</c:v>
                </c:pt>
                <c:pt idx="49">
                  <c:v>0.67233916480451561</c:v>
                </c:pt>
                <c:pt idx="50">
                  <c:v>0.66782783020454306</c:v>
                </c:pt>
                <c:pt idx="51">
                  <c:v>0.67141014369891161</c:v>
                </c:pt>
                <c:pt idx="52">
                  <c:v>0.66400480961443531</c:v>
                </c:pt>
                <c:pt idx="53">
                  <c:v>0.694517748327246</c:v>
                </c:pt>
                <c:pt idx="54">
                  <c:v>0.63806350083963248</c:v>
                </c:pt>
                <c:pt idx="55">
                  <c:v>0.62070221934172465</c:v>
                </c:pt>
                <c:pt idx="56">
                  <c:v>0.62230658689398455</c:v>
                </c:pt>
                <c:pt idx="57">
                  <c:v>0.60152681202794911</c:v>
                </c:pt>
                <c:pt idx="58">
                  <c:v>0.58834587214525069</c:v>
                </c:pt>
                <c:pt idx="59">
                  <c:v>0.5772805103118307</c:v>
                </c:pt>
                <c:pt idx="60">
                  <c:v>0.57032828713618511</c:v>
                </c:pt>
                <c:pt idx="61">
                  <c:v>0.57027279278529452</c:v>
                </c:pt>
                <c:pt idx="62">
                  <c:v>0.56542310273257901</c:v>
                </c:pt>
                <c:pt idx="63">
                  <c:v>0.5738362757390747</c:v>
                </c:pt>
                <c:pt idx="64">
                  <c:v>0.59984582190143987</c:v>
                </c:pt>
                <c:pt idx="65">
                  <c:v>0.54678764606810315</c:v>
                </c:pt>
                <c:pt idx="66">
                  <c:v>0.53177784916737569</c:v>
                </c:pt>
                <c:pt idx="67">
                  <c:v>0.56417600529161449</c:v>
                </c:pt>
                <c:pt idx="68">
                  <c:v>0.56043802725089664</c:v>
                </c:pt>
                <c:pt idx="69">
                  <c:v>0.53799033789201067</c:v>
                </c:pt>
                <c:pt idx="70">
                  <c:v>0.54662006460317769</c:v>
                </c:pt>
                <c:pt idx="71">
                  <c:v>0.56050868118354824</c:v>
                </c:pt>
                <c:pt idx="72">
                  <c:v>0.54558614558931307</c:v>
                </c:pt>
                <c:pt idx="73">
                  <c:v>0.5545640246162995</c:v>
                </c:pt>
                <c:pt idx="74">
                  <c:v>0.55308721945963024</c:v>
                </c:pt>
                <c:pt idx="75">
                  <c:v>0.53739561803612446</c:v>
                </c:pt>
                <c:pt idx="76">
                  <c:v>0.53457382747794258</c:v>
                </c:pt>
                <c:pt idx="77">
                  <c:v>0.54602613287647594</c:v>
                </c:pt>
                <c:pt idx="78">
                  <c:v>0.5424641043455779</c:v>
                </c:pt>
                <c:pt idx="79">
                  <c:v>0.5824299681938816</c:v>
                </c:pt>
                <c:pt idx="80">
                  <c:v>1.202450913790176</c:v>
                </c:pt>
                <c:pt idx="81">
                  <c:v>1.1977651606385282</c:v>
                </c:pt>
                <c:pt idx="82">
                  <c:v>1.5463430522977328</c:v>
                </c:pt>
                <c:pt idx="83">
                  <c:v>2.7117146334003936</c:v>
                </c:pt>
                <c:pt idx="84">
                  <c:v>3.9377766368286613</c:v>
                </c:pt>
                <c:pt idx="85">
                  <c:v>4.4787036480490334</c:v>
                </c:pt>
                <c:pt idx="86">
                  <c:v>5.0322656065335574</c:v>
                </c:pt>
                <c:pt idx="87">
                  <c:v>5.5858275650180795</c:v>
                </c:pt>
                <c:pt idx="88">
                  <c:v>6.044217301008894</c:v>
                </c:pt>
                <c:pt idx="89">
                  <c:v>5.9215349347710955</c:v>
                </c:pt>
                <c:pt idx="90">
                  <c:v>5.7003340902841524</c:v>
                </c:pt>
                <c:pt idx="91">
                  <c:v>5.4791332457971924</c:v>
                </c:pt>
                <c:pt idx="92">
                  <c:v>5.2579324013102315</c:v>
                </c:pt>
                <c:pt idx="93">
                  <c:v>5.0367315568232796</c:v>
                </c:pt>
                <c:pt idx="94">
                  <c:v>4.8155307123363267</c:v>
                </c:pt>
                <c:pt idx="95">
                  <c:v>4.5943298678493685</c:v>
                </c:pt>
                <c:pt idx="96">
                  <c:v>4.3731290233624192</c:v>
                </c:pt>
                <c:pt idx="97">
                  <c:v>4.1519281788754476</c:v>
                </c:pt>
                <c:pt idx="98">
                  <c:v>3.9307273343885067</c:v>
                </c:pt>
                <c:pt idx="99">
                  <c:v>3.7095264899015552</c:v>
                </c:pt>
                <c:pt idx="100">
                  <c:v>3.4643056694565955</c:v>
                </c:pt>
                <c:pt idx="101">
                  <c:v>3.1906670174076357</c:v>
                </c:pt>
                <c:pt idx="102">
                  <c:v>2.7283561483751892</c:v>
                </c:pt>
                <c:pt idx="103">
                  <c:v>2.4822721290516334</c:v>
                </c:pt>
                <c:pt idx="104">
                  <c:v>2.4599923592186461</c:v>
                </c:pt>
                <c:pt idx="105">
                  <c:v>2.3654092116017171</c:v>
                </c:pt>
                <c:pt idx="106">
                  <c:v>2.3279897913376395</c:v>
                </c:pt>
                <c:pt idx="107">
                  <c:v>2.4219833298873819</c:v>
                </c:pt>
                <c:pt idx="108">
                  <c:v>2.6388865756609992</c:v>
                </c:pt>
                <c:pt idx="109">
                  <c:v>3.7054240720116809</c:v>
                </c:pt>
                <c:pt idx="110">
                  <c:v>4.9699990007510415</c:v>
                </c:pt>
                <c:pt idx="111">
                  <c:v>5.6592918926232114</c:v>
                </c:pt>
                <c:pt idx="112">
                  <c:v>5.3920345502936859</c:v>
                </c:pt>
                <c:pt idx="113">
                  <c:v>5.1247772079641853</c:v>
                </c:pt>
                <c:pt idx="114">
                  <c:v>4.8575198656346945</c:v>
                </c:pt>
                <c:pt idx="115">
                  <c:v>4.5902625233051904</c:v>
                </c:pt>
                <c:pt idx="116">
                  <c:v>4.0986005608345435</c:v>
                </c:pt>
                <c:pt idx="117">
                  <c:v>3.489177281006544</c:v>
                </c:pt>
                <c:pt idx="118">
                  <c:v>3.1498866616124652</c:v>
                </c:pt>
                <c:pt idx="119">
                  <c:v>3.2268724857752242</c:v>
                </c:pt>
                <c:pt idx="120">
                  <c:v>3.3369047133612026</c:v>
                </c:pt>
                <c:pt idx="121">
                  <c:v>3.4469369409471882</c:v>
                </c:pt>
                <c:pt idx="122">
                  <c:v>3.4903867419865517</c:v>
                </c:pt>
                <c:pt idx="123">
                  <c:v>3.0462768241170326</c:v>
                </c:pt>
                <c:pt idx="124">
                  <c:v>2.6268612153618407</c:v>
                </c:pt>
                <c:pt idx="125">
                  <c:v>2.9521918853432187</c:v>
                </c:pt>
                <c:pt idx="126">
                  <c:v>4.1951452670588996</c:v>
                </c:pt>
                <c:pt idx="127">
                  <c:v>5.0168469117408794</c:v>
                </c:pt>
                <c:pt idx="128">
                  <c:v>4.7684437663920622</c:v>
                </c:pt>
                <c:pt idx="129">
                  <c:v>4.4702819220712815</c:v>
                </c:pt>
                <c:pt idx="130">
                  <c:v>4.1721200777504661</c:v>
                </c:pt>
                <c:pt idx="131">
                  <c:v>3.8569575030594128</c:v>
                </c:pt>
                <c:pt idx="132">
                  <c:v>3.3048523358057933</c:v>
                </c:pt>
                <c:pt idx="133">
                  <c:v>2.8097066334206016</c:v>
                </c:pt>
                <c:pt idx="134">
                  <c:v>2.4269037326216001</c:v>
                </c:pt>
                <c:pt idx="135">
                  <c:v>2.1404451336966801</c:v>
                </c:pt>
                <c:pt idx="136">
                  <c:v>2.0621651345541818</c:v>
                </c:pt>
                <c:pt idx="137">
                  <c:v>2.1255583245940399</c:v>
                </c:pt>
                <c:pt idx="138">
                  <c:v>1.9721086717784801</c:v>
                </c:pt>
                <c:pt idx="139">
                  <c:v>1.7570152187538834</c:v>
                </c:pt>
                <c:pt idx="140">
                  <c:v>1.6065967042234959</c:v>
                </c:pt>
                <c:pt idx="141">
                  <c:v>1.5976739668876543</c:v>
                </c:pt>
                <c:pt idx="142">
                  <c:v>1.93749582207111</c:v>
                </c:pt>
                <c:pt idx="143">
                  <c:v>1.9372753324857521</c:v>
                </c:pt>
                <c:pt idx="144">
                  <c:v>1.7458807045878919</c:v>
                </c:pt>
                <c:pt idx="145">
                  <c:v>1.9214968869732283</c:v>
                </c:pt>
                <c:pt idx="146">
                  <c:v>2.2180681196763437</c:v>
                </c:pt>
                <c:pt idx="147">
                  <c:v>2.5146393523794592</c:v>
                </c:pt>
                <c:pt idx="148">
                  <c:v>2.4163975090980827</c:v>
                </c:pt>
                <c:pt idx="149">
                  <c:v>2.0358899545342766</c:v>
                </c:pt>
                <c:pt idx="150">
                  <c:v>1.8016850447527535</c:v>
                </c:pt>
                <c:pt idx="151">
                  <c:v>1.8532148543574078</c:v>
                </c:pt>
                <c:pt idx="152">
                  <c:v>2.0051793830210407</c:v>
                </c:pt>
                <c:pt idx="153">
                  <c:v>2.1571439116846731</c:v>
                </c:pt>
                <c:pt idx="154">
                  <c:v>2.3022530992579977</c:v>
                </c:pt>
                <c:pt idx="155">
                  <c:v>2.2353568636579602</c:v>
                </c:pt>
                <c:pt idx="156">
                  <c:v>2.2613859409762362</c:v>
                </c:pt>
                <c:pt idx="157">
                  <c:v>2.3586577017021022</c:v>
                </c:pt>
                <c:pt idx="158">
                  <c:v>2.4559294624279797</c:v>
                </c:pt>
                <c:pt idx="159">
                  <c:v>2.5532012231538399</c:v>
                </c:pt>
                <c:pt idx="160">
                  <c:v>2.6504729838797125</c:v>
                </c:pt>
                <c:pt idx="161">
                  <c:v>2.7477447446056016</c:v>
                </c:pt>
                <c:pt idx="162">
                  <c:v>2.8438173697550382</c:v>
                </c:pt>
                <c:pt idx="163">
                  <c:v>2.939407316054492</c:v>
                </c:pt>
                <c:pt idx="164">
                  <c:v>3.0363161224492967</c:v>
                </c:pt>
                <c:pt idx="165">
                  <c:v>3.1332249288441019</c:v>
                </c:pt>
                <c:pt idx="166">
                  <c:v>3.2061184213921043</c:v>
                </c:pt>
                <c:pt idx="167">
                  <c:v>3.1009981245140223</c:v>
                </c:pt>
                <c:pt idx="168">
                  <c:v>3.767635706101514</c:v>
                </c:pt>
                <c:pt idx="169">
                  <c:v>3.7078006764481275</c:v>
                </c:pt>
                <c:pt idx="170">
                  <c:v>3.1847792295280231</c:v>
                </c:pt>
                <c:pt idx="171">
                  <c:v>2.7951812322242682</c:v>
                </c:pt>
                <c:pt idx="172">
                  <c:v>2.3633039091073802</c:v>
                </c:pt>
                <c:pt idx="173">
                  <c:v>2.0410889513917234</c:v>
                </c:pt>
                <c:pt idx="174">
                  <c:v>1.8132481612427909</c:v>
                </c:pt>
                <c:pt idx="175">
                  <c:v>1.5672369506897175</c:v>
                </c:pt>
                <c:pt idx="176">
                  <c:v>1.4046104803583779</c:v>
                </c:pt>
                <c:pt idx="177">
                  <c:v>1.3160361189051466</c:v>
                </c:pt>
                <c:pt idx="178">
                  <c:v>1.2247681029399118</c:v>
                </c:pt>
                <c:pt idx="179">
                  <c:v>1.1116229736438461</c:v>
                </c:pt>
                <c:pt idx="180">
                  <c:v>1.0455056713390118</c:v>
                </c:pt>
                <c:pt idx="181">
                  <c:v>1.0714828301319621</c:v>
                </c:pt>
                <c:pt idx="182">
                  <c:v>1.0557474636714181</c:v>
                </c:pt>
                <c:pt idx="183">
                  <c:v>1.1711427830502501</c:v>
                </c:pt>
                <c:pt idx="184">
                  <c:v>1.4359061166625862</c:v>
                </c:pt>
                <c:pt idx="185">
                  <c:v>1.7270978133234298</c:v>
                </c:pt>
                <c:pt idx="186">
                  <c:v>2.0182895099842724</c:v>
                </c:pt>
                <c:pt idx="187">
                  <c:v>2.3094812066451142</c:v>
                </c:pt>
                <c:pt idx="188">
                  <c:v>2.6006729033059548</c:v>
                </c:pt>
                <c:pt idx="189">
                  <c:v>2.8918645999667927</c:v>
                </c:pt>
                <c:pt idx="190">
                  <c:v>2.7902138545441906</c:v>
                </c:pt>
                <c:pt idx="191">
                  <c:v>3.0797231890533769</c:v>
                </c:pt>
                <c:pt idx="192">
                  <c:v>3.7485534731411607</c:v>
                </c:pt>
                <c:pt idx="193">
                  <c:v>4.4173837572289445</c:v>
                </c:pt>
                <c:pt idx="194">
                  <c:v>4.9209882121316095</c:v>
                </c:pt>
                <c:pt idx="195">
                  <c:v>4.9264036972986904</c:v>
                </c:pt>
                <c:pt idx="196">
                  <c:v>5.1188982419020341</c:v>
                </c:pt>
                <c:pt idx="197">
                  <c:v>5.0046332404646199</c:v>
                </c:pt>
                <c:pt idx="198">
                  <c:v>4.8903682390271985</c:v>
                </c:pt>
                <c:pt idx="199">
                  <c:v>4.7094545436407387</c:v>
                </c:pt>
                <c:pt idx="200">
                  <c:v>4.2667317368741884</c:v>
                </c:pt>
                <c:pt idx="201">
                  <c:v>4.0981885759344063</c:v>
                </c:pt>
                <c:pt idx="202">
                  <c:v>3.9263089870089187</c:v>
                </c:pt>
                <c:pt idx="203">
                  <c:v>3.7544293980834205</c:v>
                </c:pt>
                <c:pt idx="204">
                  <c:v>3.5825498091579213</c:v>
                </c:pt>
                <c:pt idx="205">
                  <c:v>3.4106702202324231</c:v>
                </c:pt>
                <c:pt idx="206">
                  <c:v>3.2387906313069252</c:v>
                </c:pt>
                <c:pt idx="207">
                  <c:v>2.8790746951050856</c:v>
                </c:pt>
                <c:pt idx="208">
                  <c:v>2.483055492737988</c:v>
                </c:pt>
                <c:pt idx="209">
                  <c:v>2.1363957414981871</c:v>
                </c:pt>
                <c:pt idx="210">
                  <c:v>2.3780896719905322</c:v>
                </c:pt>
                <c:pt idx="211">
                  <c:v>2.4418653706445843</c:v>
                </c:pt>
                <c:pt idx="212">
                  <c:v>2.0376438216905974</c:v>
                </c:pt>
                <c:pt idx="213">
                  <c:v>1.8066413461345698</c:v>
                </c:pt>
                <c:pt idx="214">
                  <c:v>1.6215529870943015</c:v>
                </c:pt>
                <c:pt idx="215">
                  <c:v>1.4567312236189156</c:v>
                </c:pt>
                <c:pt idx="216">
                  <c:v>1.3277191670763302</c:v>
                </c:pt>
                <c:pt idx="217">
                  <c:v>1.2242655247041707</c:v>
                </c:pt>
                <c:pt idx="218">
                  <c:v>1.1240742732268101</c:v>
                </c:pt>
                <c:pt idx="219">
                  <c:v>1.1173957791999634</c:v>
                </c:pt>
                <c:pt idx="220">
                  <c:v>1.195767629402962</c:v>
                </c:pt>
                <c:pt idx="221">
                  <c:v>1.122162808173214</c:v>
                </c:pt>
                <c:pt idx="222">
                  <c:v>0.95455719745198442</c:v>
                </c:pt>
                <c:pt idx="223">
                  <c:v>0.8997619771930907</c:v>
                </c:pt>
                <c:pt idx="224">
                  <c:v>0.83920137016533414</c:v>
                </c:pt>
                <c:pt idx="225">
                  <c:v>0.76899699543005373</c:v>
                </c:pt>
                <c:pt idx="226">
                  <c:v>0.71660259944767635</c:v>
                </c:pt>
                <c:pt idx="227">
                  <c:v>0.69878640421588822</c:v>
                </c:pt>
                <c:pt idx="228">
                  <c:v>0.68419206626915463</c:v>
                </c:pt>
                <c:pt idx="229">
                  <c:v>0.76120982390936864</c:v>
                </c:pt>
                <c:pt idx="230">
                  <c:v>0.7690879432360187</c:v>
                </c:pt>
                <c:pt idx="231">
                  <c:v>0.71324117571463741</c:v>
                </c:pt>
                <c:pt idx="232">
                  <c:v>0.66701705563979719</c:v>
                </c:pt>
                <c:pt idx="233">
                  <c:v>0.62652788859542163</c:v>
                </c:pt>
                <c:pt idx="234">
                  <c:v>0.63084143544682203</c:v>
                </c:pt>
                <c:pt idx="235">
                  <c:v>0.60550789388286896</c:v>
                </c:pt>
                <c:pt idx="236">
                  <c:v>0.5421368555970425</c:v>
                </c:pt>
                <c:pt idx="237">
                  <c:v>0.6081687118943957</c:v>
                </c:pt>
                <c:pt idx="238">
                  <c:v>0.60502644869789424</c:v>
                </c:pt>
                <c:pt idx="239">
                  <c:v>0.59356730577189787</c:v>
                </c:pt>
                <c:pt idx="240">
                  <c:v>0.53814436724956172</c:v>
                </c:pt>
                <c:pt idx="241">
                  <c:v>0.47607019032103931</c:v>
                </c:pt>
                <c:pt idx="242">
                  <c:v>0.5460360822146747</c:v>
                </c:pt>
                <c:pt idx="243">
                  <c:v>0.6163312891703937</c:v>
                </c:pt>
                <c:pt idx="244">
                  <c:v>0.49889016832869315</c:v>
                </c:pt>
                <c:pt idx="245">
                  <c:v>0.43313071652247992</c:v>
                </c:pt>
                <c:pt idx="246">
                  <c:v>0.48532775910870291</c:v>
                </c:pt>
                <c:pt idx="247">
                  <c:v>0.59554002871108758</c:v>
                </c:pt>
                <c:pt idx="248">
                  <c:v>0.7077581571273126</c:v>
                </c:pt>
                <c:pt idx="249">
                  <c:v>0.81997628554353863</c:v>
                </c:pt>
                <c:pt idx="250">
                  <c:v>0.87098761837270966</c:v>
                </c:pt>
                <c:pt idx="251">
                  <c:v>0.91977082190797155</c:v>
                </c:pt>
                <c:pt idx="252">
                  <c:v>1.0279041025199585</c:v>
                </c:pt>
                <c:pt idx="253">
                  <c:v>1.1466762477785086</c:v>
                </c:pt>
                <c:pt idx="254">
                  <c:v>1.265448393037051</c:v>
                </c:pt>
                <c:pt idx="255">
                  <c:v>1.3842205382956001</c:v>
                </c:pt>
                <c:pt idx="256">
                  <c:v>1.5029926835541407</c:v>
                </c:pt>
                <c:pt idx="257">
                  <c:v>1.6217648288126898</c:v>
                </c:pt>
                <c:pt idx="258">
                  <c:v>1.7563705477091278</c:v>
                </c:pt>
                <c:pt idx="259">
                  <c:v>1.7623143247370041</c:v>
                </c:pt>
                <c:pt idx="260">
                  <c:v>1.6771546701545639</c:v>
                </c:pt>
                <c:pt idx="261">
                  <c:v>1.5919950155721228</c:v>
                </c:pt>
                <c:pt idx="262">
                  <c:v>1.5337541913912907</c:v>
                </c:pt>
                <c:pt idx="263">
                  <c:v>1.4186388416752904</c:v>
                </c:pt>
                <c:pt idx="264">
                  <c:v>1.2250321122595718</c:v>
                </c:pt>
                <c:pt idx="265">
                  <c:v>1.1228588426377539</c:v>
                </c:pt>
                <c:pt idx="266">
                  <c:v>1.0025781249792571</c:v>
                </c:pt>
                <c:pt idx="267">
                  <c:v>0.95302695006519555</c:v>
                </c:pt>
                <c:pt idx="268">
                  <c:v>0.8569953644421161</c:v>
                </c:pt>
                <c:pt idx="269">
                  <c:v>0.79125997642505563</c:v>
                </c:pt>
                <c:pt idx="270">
                  <c:v>0.77298904730424611</c:v>
                </c:pt>
                <c:pt idx="271">
                  <c:v>0.75139369856970251</c:v>
                </c:pt>
                <c:pt idx="272">
                  <c:v>0.78230142699468763</c:v>
                </c:pt>
                <c:pt idx="273">
                  <c:v>0.8459366008493866</c:v>
                </c:pt>
                <c:pt idx="274">
                  <c:v>0.78109163577410923</c:v>
                </c:pt>
                <c:pt idx="275">
                  <c:v>0.905146243017946</c:v>
                </c:pt>
                <c:pt idx="276">
                  <c:v>1.2049168087794178</c:v>
                </c:pt>
                <c:pt idx="277">
                  <c:v>1.5046873745408931</c:v>
                </c:pt>
                <c:pt idx="278">
                  <c:v>1.6328747714020442</c:v>
                </c:pt>
                <c:pt idx="279">
                  <c:v>1.4075147862054469</c:v>
                </c:pt>
                <c:pt idx="280">
                  <c:v>1.3653340380570458</c:v>
                </c:pt>
                <c:pt idx="281">
                  <c:v>1.3077317925571814</c:v>
                </c:pt>
                <c:pt idx="282">
                  <c:v>1.1395871607022416</c:v>
                </c:pt>
                <c:pt idx="283">
                  <c:v>1.130304954834314</c:v>
                </c:pt>
                <c:pt idx="284">
                  <c:v>1.1127232718636639</c:v>
                </c:pt>
                <c:pt idx="285">
                  <c:v>1.0653904540623118</c:v>
                </c:pt>
                <c:pt idx="286">
                  <c:v>0.9418626611040245</c:v>
                </c:pt>
                <c:pt idx="287">
                  <c:v>0.853320342008005</c:v>
                </c:pt>
                <c:pt idx="288">
                  <c:v>0.82949832999881923</c:v>
                </c:pt>
                <c:pt idx="289">
                  <c:v>0.86974924217845839</c:v>
                </c:pt>
                <c:pt idx="290">
                  <c:v>0.9973482899557945</c:v>
                </c:pt>
                <c:pt idx="291">
                  <c:v>1.0747368292848465</c:v>
                </c:pt>
                <c:pt idx="292">
                  <c:v>1.1521253686138981</c:v>
                </c:pt>
                <c:pt idx="293">
                  <c:v>1.2295139079429498</c:v>
                </c:pt>
                <c:pt idx="294">
                  <c:v>1.294862063834056</c:v>
                </c:pt>
                <c:pt idx="295">
                  <c:v>1.2958527480551978</c:v>
                </c:pt>
                <c:pt idx="296">
                  <c:v>1.0633408414682346</c:v>
                </c:pt>
                <c:pt idx="297">
                  <c:v>0.96947088654139346</c:v>
                </c:pt>
                <c:pt idx="298">
                  <c:v>0.94101112845138235</c:v>
                </c:pt>
                <c:pt idx="299">
                  <c:v>1.008770168158148</c:v>
                </c:pt>
                <c:pt idx="300">
                  <c:v>0.84689141922149025</c:v>
                </c:pt>
                <c:pt idx="301">
                  <c:v>0.76012271817610855</c:v>
                </c:pt>
                <c:pt idx="302">
                  <c:v>0.70710035570224006</c:v>
                </c:pt>
                <c:pt idx="303">
                  <c:v>0.65445372717984662</c:v>
                </c:pt>
                <c:pt idx="304">
                  <c:v>0.62754834659317027</c:v>
                </c:pt>
                <c:pt idx="305">
                  <c:v>0.59148527297602949</c:v>
                </c:pt>
                <c:pt idx="306">
                  <c:v>0.5623747044517281</c:v>
                </c:pt>
                <c:pt idx="307">
                  <c:v>0.69115877506593648</c:v>
                </c:pt>
                <c:pt idx="308">
                  <c:v>0.68508581127003965</c:v>
                </c:pt>
                <c:pt idx="309">
                  <c:v>0.69820192376579171</c:v>
                </c:pt>
                <c:pt idx="310">
                  <c:v>0.71131803626154622</c:v>
                </c:pt>
                <c:pt idx="311">
                  <c:v>0.72443414875729628</c:v>
                </c:pt>
                <c:pt idx="312">
                  <c:v>0.73755026125305068</c:v>
                </c:pt>
                <c:pt idx="313">
                  <c:v>0.75066637374880463</c:v>
                </c:pt>
                <c:pt idx="314">
                  <c:v>0.76378248624455813</c:v>
                </c:pt>
                <c:pt idx="315">
                  <c:v>0.77689859874031064</c:v>
                </c:pt>
                <c:pt idx="316">
                  <c:v>0.79001471123606226</c:v>
                </c:pt>
                <c:pt idx="317">
                  <c:v>0.80930360135443569</c:v>
                </c:pt>
                <c:pt idx="318">
                  <c:v>0.81717190127983763</c:v>
                </c:pt>
                <c:pt idx="319">
                  <c:v>0.7561128821312405</c:v>
                </c:pt>
                <c:pt idx="320">
                  <c:v>0.67667422297564328</c:v>
                </c:pt>
                <c:pt idx="321">
                  <c:v>0.64580990293881924</c:v>
                </c:pt>
                <c:pt idx="322">
                  <c:v>0.6441503413989057</c:v>
                </c:pt>
                <c:pt idx="323">
                  <c:v>0.60980059540938325</c:v>
                </c:pt>
                <c:pt idx="324">
                  <c:v>0.56656480101043827</c:v>
                </c:pt>
                <c:pt idx="325">
                  <c:v>0.53858725893020909</c:v>
                </c:pt>
                <c:pt idx="326">
                  <c:v>0.49342376937130172</c:v>
                </c:pt>
                <c:pt idx="327">
                  <c:v>0.48938511466770152</c:v>
                </c:pt>
                <c:pt idx="328">
                  <c:v>0.47341003801073372</c:v>
                </c:pt>
                <c:pt idx="329">
                  <c:v>0.4640331917777083</c:v>
                </c:pt>
                <c:pt idx="330">
                  <c:v>0.45075466810408688</c:v>
                </c:pt>
                <c:pt idx="331">
                  <c:v>0.45431333101228732</c:v>
                </c:pt>
                <c:pt idx="332">
                  <c:v>0.45878183914245002</c:v>
                </c:pt>
                <c:pt idx="333">
                  <c:v>0.45967280025346358</c:v>
                </c:pt>
                <c:pt idx="334">
                  <c:v>0.42862546941217838</c:v>
                </c:pt>
                <c:pt idx="335">
                  <c:v>0.42999733246092825</c:v>
                </c:pt>
                <c:pt idx="336">
                  <c:v>0.46106105470035924</c:v>
                </c:pt>
                <c:pt idx="337">
                  <c:v>0.49304654847360652</c:v>
                </c:pt>
                <c:pt idx="338">
                  <c:v>0.55666940974515644</c:v>
                </c:pt>
                <c:pt idx="339">
                  <c:v>0.70052444263066715</c:v>
                </c:pt>
                <c:pt idx="340">
                  <c:v>1.5165891780245548</c:v>
                </c:pt>
                <c:pt idx="341">
                  <c:v>1.4901851011064446</c:v>
                </c:pt>
                <c:pt idx="342">
                  <c:v>1.2802874453496829</c:v>
                </c:pt>
                <c:pt idx="343">
                  <c:v>1.3978300555950838</c:v>
                </c:pt>
                <c:pt idx="344">
                  <c:v>1.4694958101738556</c:v>
                </c:pt>
                <c:pt idx="345">
                  <c:v>1.541161564752628</c:v>
                </c:pt>
                <c:pt idx="346">
                  <c:v>1.6170097785796944</c:v>
                </c:pt>
                <c:pt idx="347">
                  <c:v>1.4931673436377337</c:v>
                </c:pt>
                <c:pt idx="348">
                  <c:v>1.245012107221138</c:v>
                </c:pt>
                <c:pt idx="349">
                  <c:v>1.0646883386216761</c:v>
                </c:pt>
                <c:pt idx="350">
                  <c:v>1.1128169232660472</c:v>
                </c:pt>
                <c:pt idx="351">
                  <c:v>1.4193922644514019</c:v>
                </c:pt>
                <c:pt idx="352">
                  <c:v>1.7278007757060918</c:v>
                </c:pt>
                <c:pt idx="353">
                  <c:v>1.9116943907625481</c:v>
                </c:pt>
                <c:pt idx="354">
                  <c:v>1.8364532058051364</c:v>
                </c:pt>
                <c:pt idx="355">
                  <c:v>1.5929044753190718</c:v>
                </c:pt>
                <c:pt idx="356">
                  <c:v>1.3444703710298895</c:v>
                </c:pt>
                <c:pt idx="357">
                  <c:v>1.1691989165649228</c:v>
                </c:pt>
                <c:pt idx="358">
                  <c:v>1.04755846826179</c:v>
                </c:pt>
                <c:pt idx="359">
                  <c:v>0.98938507113456997</c:v>
                </c:pt>
                <c:pt idx="360">
                  <c:v>0.8669606665623657</c:v>
                </c:pt>
                <c:pt idx="361">
                  <c:v>0.789753675254391</c:v>
                </c:pt>
                <c:pt idx="362">
                  <c:v>0.75886600938983662</c:v>
                </c:pt>
                <c:pt idx="363">
                  <c:v>0.73714484260742563</c:v>
                </c:pt>
                <c:pt idx="364">
                  <c:v>0.67070061970611494</c:v>
                </c:pt>
                <c:pt idx="365">
                  <c:v>0.61545584380973073</c:v>
                </c:pt>
              </c:numCache>
            </c:numRef>
          </c:val>
        </c:ser>
        <c:ser>
          <c:idx val="0"/>
          <c:order val="1"/>
          <c:tx>
            <c:v>広葉樹林流域（12林班）</c:v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基底流出!$A$3:$A$368</c:f>
              <c:numCache>
                <c:formatCode>yyyy/m/d;@</c:formatCode>
                <c:ptCount val="366"/>
                <c:pt idx="0">
                  <c:v>39437</c:v>
                </c:pt>
                <c:pt idx="1">
                  <c:v>39437.999999999098</c:v>
                </c:pt>
                <c:pt idx="2">
                  <c:v>39438.999999998196</c:v>
                </c:pt>
                <c:pt idx="3">
                  <c:v>39439.999999997199</c:v>
                </c:pt>
                <c:pt idx="4">
                  <c:v>39440.999999996297</c:v>
                </c:pt>
                <c:pt idx="5">
                  <c:v>39441.9999999953</c:v>
                </c:pt>
                <c:pt idx="6">
                  <c:v>39442.999999994398</c:v>
                </c:pt>
                <c:pt idx="7">
                  <c:v>39443.999999993503</c:v>
                </c:pt>
                <c:pt idx="8">
                  <c:v>39444.999999991</c:v>
                </c:pt>
                <c:pt idx="9">
                  <c:v>39445.999999985885</c:v>
                </c:pt>
                <c:pt idx="10">
                  <c:v>39446.999999980675</c:v>
                </c:pt>
                <c:pt idx="11">
                  <c:v>39447.999999975596</c:v>
                </c:pt>
                <c:pt idx="12">
                  <c:v>39448.999999970503</c:v>
                </c:pt>
                <c:pt idx="13">
                  <c:v>39449.999999965374</c:v>
                </c:pt>
                <c:pt idx="14">
                  <c:v>39450.999999960186</c:v>
                </c:pt>
                <c:pt idx="15">
                  <c:v>39451.9999999551</c:v>
                </c:pt>
                <c:pt idx="16">
                  <c:v>39452.99999995</c:v>
                </c:pt>
                <c:pt idx="17">
                  <c:v>39453.999999944899</c:v>
                </c:pt>
                <c:pt idx="18">
                  <c:v>39454.999999939784</c:v>
                </c:pt>
                <c:pt idx="19">
                  <c:v>39455.999999934596</c:v>
                </c:pt>
                <c:pt idx="20">
                  <c:v>39456.999999981374</c:v>
                </c:pt>
                <c:pt idx="21">
                  <c:v>39457.999999980384</c:v>
                </c:pt>
                <c:pt idx="22">
                  <c:v>39458.999999977998</c:v>
                </c:pt>
                <c:pt idx="23">
                  <c:v>39459.999999972897</c:v>
                </c:pt>
                <c:pt idx="24">
                  <c:v>39460.999999967615</c:v>
                </c:pt>
                <c:pt idx="25">
                  <c:v>39461.999999962594</c:v>
                </c:pt>
                <c:pt idx="26">
                  <c:v>39462.999999957501</c:v>
                </c:pt>
                <c:pt idx="27">
                  <c:v>39463.999999952401</c:v>
                </c:pt>
                <c:pt idx="28">
                  <c:v>39464.999999947198</c:v>
                </c:pt>
                <c:pt idx="29">
                  <c:v>39465.999999942098</c:v>
                </c:pt>
                <c:pt idx="30">
                  <c:v>39466.999999936997</c:v>
                </c:pt>
                <c:pt idx="31">
                  <c:v>39467.9999999711</c:v>
                </c:pt>
                <c:pt idx="32">
                  <c:v>39468.999999970198</c:v>
                </c:pt>
                <c:pt idx="33">
                  <c:v>39469.999999969274</c:v>
                </c:pt>
                <c:pt idx="34">
                  <c:v>39470.999999968284</c:v>
                </c:pt>
                <c:pt idx="35">
                  <c:v>39471.999999967375</c:v>
                </c:pt>
                <c:pt idx="36">
                  <c:v>39472.999999966501</c:v>
                </c:pt>
                <c:pt idx="37">
                  <c:v>39473.999999965476</c:v>
                </c:pt>
                <c:pt idx="38">
                  <c:v>39474.999999964595</c:v>
                </c:pt>
                <c:pt idx="39">
                  <c:v>39475.999999963591</c:v>
                </c:pt>
                <c:pt idx="40">
                  <c:v>39476.999999962674</c:v>
                </c:pt>
                <c:pt idx="41">
                  <c:v>39477.999999961707</c:v>
                </c:pt>
                <c:pt idx="42">
                  <c:v>39478.999999960884</c:v>
                </c:pt>
                <c:pt idx="43">
                  <c:v>39479.999999959997</c:v>
                </c:pt>
                <c:pt idx="44">
                  <c:v>39480.999999959</c:v>
                </c:pt>
                <c:pt idx="45">
                  <c:v>39481.999999958098</c:v>
                </c:pt>
                <c:pt idx="46">
                  <c:v>39482.999999957196</c:v>
                </c:pt>
                <c:pt idx="47">
                  <c:v>39483.999999956199</c:v>
                </c:pt>
                <c:pt idx="48">
                  <c:v>39484.999999955275</c:v>
                </c:pt>
                <c:pt idx="49">
                  <c:v>39485.999999954402</c:v>
                </c:pt>
                <c:pt idx="50">
                  <c:v>39486.999999953376</c:v>
                </c:pt>
                <c:pt idx="51">
                  <c:v>39487.999999952503</c:v>
                </c:pt>
                <c:pt idx="52">
                  <c:v>39488.999999951586</c:v>
                </c:pt>
                <c:pt idx="53">
                  <c:v>39489.999999950604</c:v>
                </c:pt>
                <c:pt idx="54">
                  <c:v>39490.999999949701</c:v>
                </c:pt>
                <c:pt idx="55">
                  <c:v>39491.999999948799</c:v>
                </c:pt>
                <c:pt idx="56">
                  <c:v>39492.999999947802</c:v>
                </c:pt>
                <c:pt idx="57">
                  <c:v>39493.999999946987</c:v>
                </c:pt>
                <c:pt idx="58">
                  <c:v>39494.999999945998</c:v>
                </c:pt>
                <c:pt idx="59">
                  <c:v>39495.999999945103</c:v>
                </c:pt>
                <c:pt idx="60">
                  <c:v>39496.999999944099</c:v>
                </c:pt>
                <c:pt idx="61">
                  <c:v>39497.999999943197</c:v>
                </c:pt>
                <c:pt idx="62">
                  <c:v>39498.999999942302</c:v>
                </c:pt>
                <c:pt idx="63">
                  <c:v>39499.999999941276</c:v>
                </c:pt>
                <c:pt idx="64">
                  <c:v>39500.999999940403</c:v>
                </c:pt>
                <c:pt idx="65">
                  <c:v>39501.9999999395</c:v>
                </c:pt>
                <c:pt idx="66">
                  <c:v>39502.999999938511</c:v>
                </c:pt>
                <c:pt idx="67">
                  <c:v>39503.999999937594</c:v>
                </c:pt>
                <c:pt idx="68">
                  <c:v>39504.999999936685</c:v>
                </c:pt>
                <c:pt idx="69">
                  <c:v>39505.999999935615</c:v>
                </c:pt>
                <c:pt idx="70">
                  <c:v>39506.9999999348</c:v>
                </c:pt>
                <c:pt idx="71">
                  <c:v>39508</c:v>
                </c:pt>
                <c:pt idx="72">
                  <c:v>39509</c:v>
                </c:pt>
                <c:pt idx="73">
                  <c:v>39510</c:v>
                </c:pt>
                <c:pt idx="74">
                  <c:v>39511</c:v>
                </c:pt>
                <c:pt idx="75">
                  <c:v>39512</c:v>
                </c:pt>
                <c:pt idx="76">
                  <c:v>39513</c:v>
                </c:pt>
                <c:pt idx="77">
                  <c:v>39514</c:v>
                </c:pt>
                <c:pt idx="78">
                  <c:v>39515</c:v>
                </c:pt>
                <c:pt idx="79">
                  <c:v>39516</c:v>
                </c:pt>
                <c:pt idx="80">
                  <c:v>39517</c:v>
                </c:pt>
                <c:pt idx="81">
                  <c:v>39518</c:v>
                </c:pt>
                <c:pt idx="82">
                  <c:v>39519</c:v>
                </c:pt>
                <c:pt idx="83">
                  <c:v>39520</c:v>
                </c:pt>
                <c:pt idx="84">
                  <c:v>39521</c:v>
                </c:pt>
                <c:pt idx="85">
                  <c:v>39522</c:v>
                </c:pt>
                <c:pt idx="86">
                  <c:v>39523</c:v>
                </c:pt>
                <c:pt idx="87">
                  <c:v>39524</c:v>
                </c:pt>
                <c:pt idx="88">
                  <c:v>39525</c:v>
                </c:pt>
                <c:pt idx="89">
                  <c:v>39526</c:v>
                </c:pt>
                <c:pt idx="90">
                  <c:v>39527</c:v>
                </c:pt>
                <c:pt idx="91">
                  <c:v>39528</c:v>
                </c:pt>
                <c:pt idx="92">
                  <c:v>39529</c:v>
                </c:pt>
                <c:pt idx="93">
                  <c:v>39530</c:v>
                </c:pt>
                <c:pt idx="94">
                  <c:v>39531</c:v>
                </c:pt>
                <c:pt idx="95">
                  <c:v>39532</c:v>
                </c:pt>
                <c:pt idx="96">
                  <c:v>39533</c:v>
                </c:pt>
                <c:pt idx="97">
                  <c:v>39534</c:v>
                </c:pt>
                <c:pt idx="98">
                  <c:v>39535</c:v>
                </c:pt>
                <c:pt idx="99">
                  <c:v>39536</c:v>
                </c:pt>
                <c:pt idx="100">
                  <c:v>39537</c:v>
                </c:pt>
                <c:pt idx="101">
                  <c:v>39538</c:v>
                </c:pt>
                <c:pt idx="102">
                  <c:v>39539</c:v>
                </c:pt>
                <c:pt idx="103">
                  <c:v>39540</c:v>
                </c:pt>
                <c:pt idx="104">
                  <c:v>39541</c:v>
                </c:pt>
                <c:pt idx="105">
                  <c:v>39542</c:v>
                </c:pt>
                <c:pt idx="106">
                  <c:v>39543</c:v>
                </c:pt>
                <c:pt idx="107">
                  <c:v>39544</c:v>
                </c:pt>
                <c:pt idx="108">
                  <c:v>39545</c:v>
                </c:pt>
                <c:pt idx="109">
                  <c:v>39546</c:v>
                </c:pt>
                <c:pt idx="110">
                  <c:v>39547</c:v>
                </c:pt>
                <c:pt idx="111">
                  <c:v>39548</c:v>
                </c:pt>
                <c:pt idx="112">
                  <c:v>39549</c:v>
                </c:pt>
                <c:pt idx="113">
                  <c:v>39550</c:v>
                </c:pt>
                <c:pt idx="114">
                  <c:v>39551</c:v>
                </c:pt>
                <c:pt idx="115">
                  <c:v>39552</c:v>
                </c:pt>
                <c:pt idx="116">
                  <c:v>39553</c:v>
                </c:pt>
                <c:pt idx="117">
                  <c:v>39554</c:v>
                </c:pt>
                <c:pt idx="118">
                  <c:v>39555</c:v>
                </c:pt>
                <c:pt idx="119">
                  <c:v>39556</c:v>
                </c:pt>
                <c:pt idx="120">
                  <c:v>39557</c:v>
                </c:pt>
                <c:pt idx="121">
                  <c:v>39558</c:v>
                </c:pt>
                <c:pt idx="122">
                  <c:v>39559</c:v>
                </c:pt>
                <c:pt idx="123">
                  <c:v>39560</c:v>
                </c:pt>
                <c:pt idx="124">
                  <c:v>39561</c:v>
                </c:pt>
                <c:pt idx="125">
                  <c:v>39562</c:v>
                </c:pt>
                <c:pt idx="126">
                  <c:v>39563</c:v>
                </c:pt>
                <c:pt idx="127">
                  <c:v>39564</c:v>
                </c:pt>
                <c:pt idx="128">
                  <c:v>39565</c:v>
                </c:pt>
                <c:pt idx="129">
                  <c:v>39566</c:v>
                </c:pt>
                <c:pt idx="130">
                  <c:v>39567</c:v>
                </c:pt>
                <c:pt idx="131">
                  <c:v>39568</c:v>
                </c:pt>
                <c:pt idx="132">
                  <c:v>39569</c:v>
                </c:pt>
                <c:pt idx="133">
                  <c:v>39570</c:v>
                </c:pt>
                <c:pt idx="134">
                  <c:v>39571</c:v>
                </c:pt>
                <c:pt idx="135">
                  <c:v>39572</c:v>
                </c:pt>
                <c:pt idx="136">
                  <c:v>39573</c:v>
                </c:pt>
                <c:pt idx="137">
                  <c:v>39574</c:v>
                </c:pt>
                <c:pt idx="138">
                  <c:v>39575</c:v>
                </c:pt>
                <c:pt idx="139">
                  <c:v>39576</c:v>
                </c:pt>
                <c:pt idx="140">
                  <c:v>39577</c:v>
                </c:pt>
                <c:pt idx="141">
                  <c:v>39578</c:v>
                </c:pt>
                <c:pt idx="142">
                  <c:v>39579</c:v>
                </c:pt>
                <c:pt idx="143">
                  <c:v>39580</c:v>
                </c:pt>
                <c:pt idx="144">
                  <c:v>39581</c:v>
                </c:pt>
                <c:pt idx="145">
                  <c:v>39582</c:v>
                </c:pt>
                <c:pt idx="146">
                  <c:v>39583</c:v>
                </c:pt>
                <c:pt idx="147">
                  <c:v>39584</c:v>
                </c:pt>
                <c:pt idx="148">
                  <c:v>39585</c:v>
                </c:pt>
                <c:pt idx="149">
                  <c:v>39586</c:v>
                </c:pt>
                <c:pt idx="150">
                  <c:v>39587</c:v>
                </c:pt>
                <c:pt idx="151">
                  <c:v>39588</c:v>
                </c:pt>
                <c:pt idx="152">
                  <c:v>39589</c:v>
                </c:pt>
                <c:pt idx="153">
                  <c:v>39590</c:v>
                </c:pt>
                <c:pt idx="154">
                  <c:v>39591</c:v>
                </c:pt>
                <c:pt idx="155">
                  <c:v>39592</c:v>
                </c:pt>
                <c:pt idx="156">
                  <c:v>39593</c:v>
                </c:pt>
                <c:pt idx="157">
                  <c:v>39594</c:v>
                </c:pt>
                <c:pt idx="158">
                  <c:v>39595</c:v>
                </c:pt>
                <c:pt idx="159">
                  <c:v>39596</c:v>
                </c:pt>
                <c:pt idx="160">
                  <c:v>39597</c:v>
                </c:pt>
                <c:pt idx="161">
                  <c:v>39598</c:v>
                </c:pt>
                <c:pt idx="162">
                  <c:v>39599</c:v>
                </c:pt>
                <c:pt idx="163">
                  <c:v>39600</c:v>
                </c:pt>
                <c:pt idx="164">
                  <c:v>39601</c:v>
                </c:pt>
                <c:pt idx="165">
                  <c:v>39602</c:v>
                </c:pt>
                <c:pt idx="166">
                  <c:v>39603</c:v>
                </c:pt>
                <c:pt idx="167">
                  <c:v>39604</c:v>
                </c:pt>
                <c:pt idx="168">
                  <c:v>39605</c:v>
                </c:pt>
                <c:pt idx="169">
                  <c:v>39606</c:v>
                </c:pt>
                <c:pt idx="170">
                  <c:v>39607</c:v>
                </c:pt>
                <c:pt idx="171">
                  <c:v>39608</c:v>
                </c:pt>
                <c:pt idx="172">
                  <c:v>39609</c:v>
                </c:pt>
                <c:pt idx="173">
                  <c:v>39610</c:v>
                </c:pt>
                <c:pt idx="174">
                  <c:v>39611</c:v>
                </c:pt>
                <c:pt idx="175">
                  <c:v>39612</c:v>
                </c:pt>
                <c:pt idx="176">
                  <c:v>39613</c:v>
                </c:pt>
                <c:pt idx="177">
                  <c:v>39614</c:v>
                </c:pt>
                <c:pt idx="178">
                  <c:v>39615</c:v>
                </c:pt>
                <c:pt idx="179">
                  <c:v>39616</c:v>
                </c:pt>
                <c:pt idx="180">
                  <c:v>39617</c:v>
                </c:pt>
                <c:pt idx="181">
                  <c:v>39618</c:v>
                </c:pt>
                <c:pt idx="182">
                  <c:v>39619</c:v>
                </c:pt>
                <c:pt idx="183">
                  <c:v>39620</c:v>
                </c:pt>
                <c:pt idx="184">
                  <c:v>39621</c:v>
                </c:pt>
                <c:pt idx="185">
                  <c:v>39622</c:v>
                </c:pt>
                <c:pt idx="186">
                  <c:v>39623</c:v>
                </c:pt>
                <c:pt idx="187">
                  <c:v>39624</c:v>
                </c:pt>
                <c:pt idx="188">
                  <c:v>39625</c:v>
                </c:pt>
                <c:pt idx="189">
                  <c:v>39626</c:v>
                </c:pt>
                <c:pt idx="190">
                  <c:v>39627</c:v>
                </c:pt>
                <c:pt idx="191">
                  <c:v>39628</c:v>
                </c:pt>
                <c:pt idx="192">
                  <c:v>39629</c:v>
                </c:pt>
                <c:pt idx="193">
                  <c:v>39630</c:v>
                </c:pt>
                <c:pt idx="194">
                  <c:v>39631</c:v>
                </c:pt>
                <c:pt idx="195">
                  <c:v>39632</c:v>
                </c:pt>
                <c:pt idx="196">
                  <c:v>39633</c:v>
                </c:pt>
                <c:pt idx="197">
                  <c:v>39634</c:v>
                </c:pt>
                <c:pt idx="198">
                  <c:v>39635</c:v>
                </c:pt>
                <c:pt idx="199">
                  <c:v>39636</c:v>
                </c:pt>
                <c:pt idx="200">
                  <c:v>39637</c:v>
                </c:pt>
                <c:pt idx="201">
                  <c:v>39638</c:v>
                </c:pt>
                <c:pt idx="202">
                  <c:v>39639</c:v>
                </c:pt>
                <c:pt idx="203">
                  <c:v>39640</c:v>
                </c:pt>
                <c:pt idx="204">
                  <c:v>39641</c:v>
                </c:pt>
                <c:pt idx="205">
                  <c:v>39642</c:v>
                </c:pt>
                <c:pt idx="206">
                  <c:v>39643</c:v>
                </c:pt>
                <c:pt idx="207">
                  <c:v>39644</c:v>
                </c:pt>
                <c:pt idx="208">
                  <c:v>39645</c:v>
                </c:pt>
                <c:pt idx="209">
                  <c:v>39646</c:v>
                </c:pt>
                <c:pt idx="210">
                  <c:v>39647</c:v>
                </c:pt>
                <c:pt idx="211">
                  <c:v>39648</c:v>
                </c:pt>
                <c:pt idx="212">
                  <c:v>39649</c:v>
                </c:pt>
                <c:pt idx="213">
                  <c:v>39650</c:v>
                </c:pt>
                <c:pt idx="214">
                  <c:v>39651</c:v>
                </c:pt>
                <c:pt idx="215">
                  <c:v>39652</c:v>
                </c:pt>
                <c:pt idx="216">
                  <c:v>39653</c:v>
                </c:pt>
                <c:pt idx="217">
                  <c:v>39654</c:v>
                </c:pt>
                <c:pt idx="218">
                  <c:v>39655</c:v>
                </c:pt>
                <c:pt idx="219">
                  <c:v>39656</c:v>
                </c:pt>
                <c:pt idx="220">
                  <c:v>39657</c:v>
                </c:pt>
                <c:pt idx="221">
                  <c:v>39658</c:v>
                </c:pt>
                <c:pt idx="222">
                  <c:v>39659</c:v>
                </c:pt>
                <c:pt idx="223">
                  <c:v>39660</c:v>
                </c:pt>
                <c:pt idx="224">
                  <c:v>39661</c:v>
                </c:pt>
                <c:pt idx="225">
                  <c:v>39662</c:v>
                </c:pt>
                <c:pt idx="226">
                  <c:v>39663</c:v>
                </c:pt>
                <c:pt idx="227">
                  <c:v>39664</c:v>
                </c:pt>
                <c:pt idx="228">
                  <c:v>39665</c:v>
                </c:pt>
                <c:pt idx="229">
                  <c:v>39666</c:v>
                </c:pt>
                <c:pt idx="230">
                  <c:v>39667</c:v>
                </c:pt>
                <c:pt idx="231">
                  <c:v>39668</c:v>
                </c:pt>
                <c:pt idx="232">
                  <c:v>39669</c:v>
                </c:pt>
                <c:pt idx="233">
                  <c:v>39670</c:v>
                </c:pt>
                <c:pt idx="234">
                  <c:v>39671</c:v>
                </c:pt>
                <c:pt idx="235">
                  <c:v>39672</c:v>
                </c:pt>
                <c:pt idx="236">
                  <c:v>39673</c:v>
                </c:pt>
                <c:pt idx="237">
                  <c:v>39674</c:v>
                </c:pt>
                <c:pt idx="238">
                  <c:v>39675</c:v>
                </c:pt>
                <c:pt idx="239">
                  <c:v>39676</c:v>
                </c:pt>
                <c:pt idx="240">
                  <c:v>39677</c:v>
                </c:pt>
                <c:pt idx="241">
                  <c:v>39678</c:v>
                </c:pt>
                <c:pt idx="242">
                  <c:v>39679</c:v>
                </c:pt>
                <c:pt idx="243">
                  <c:v>39680</c:v>
                </c:pt>
                <c:pt idx="244">
                  <c:v>39681</c:v>
                </c:pt>
                <c:pt idx="245">
                  <c:v>39682</c:v>
                </c:pt>
                <c:pt idx="246">
                  <c:v>39683</c:v>
                </c:pt>
                <c:pt idx="247">
                  <c:v>39684</c:v>
                </c:pt>
                <c:pt idx="248">
                  <c:v>39685</c:v>
                </c:pt>
                <c:pt idx="249">
                  <c:v>39686</c:v>
                </c:pt>
                <c:pt idx="250">
                  <c:v>39687</c:v>
                </c:pt>
                <c:pt idx="251">
                  <c:v>39688</c:v>
                </c:pt>
                <c:pt idx="252">
                  <c:v>39689</c:v>
                </c:pt>
                <c:pt idx="253">
                  <c:v>39690</c:v>
                </c:pt>
                <c:pt idx="254">
                  <c:v>39691</c:v>
                </c:pt>
                <c:pt idx="255">
                  <c:v>39692</c:v>
                </c:pt>
                <c:pt idx="256">
                  <c:v>39693</c:v>
                </c:pt>
                <c:pt idx="257">
                  <c:v>39694</c:v>
                </c:pt>
                <c:pt idx="258">
                  <c:v>39695</c:v>
                </c:pt>
                <c:pt idx="259">
                  <c:v>39696</c:v>
                </c:pt>
                <c:pt idx="260">
                  <c:v>39697</c:v>
                </c:pt>
                <c:pt idx="261">
                  <c:v>39698</c:v>
                </c:pt>
                <c:pt idx="262">
                  <c:v>39699</c:v>
                </c:pt>
                <c:pt idx="263">
                  <c:v>39700</c:v>
                </c:pt>
                <c:pt idx="264">
                  <c:v>39701</c:v>
                </c:pt>
                <c:pt idx="265">
                  <c:v>39702</c:v>
                </c:pt>
                <c:pt idx="266">
                  <c:v>39703</c:v>
                </c:pt>
                <c:pt idx="267">
                  <c:v>39704</c:v>
                </c:pt>
                <c:pt idx="268">
                  <c:v>39705</c:v>
                </c:pt>
                <c:pt idx="269">
                  <c:v>39706</c:v>
                </c:pt>
                <c:pt idx="270">
                  <c:v>39707</c:v>
                </c:pt>
                <c:pt idx="271">
                  <c:v>39708</c:v>
                </c:pt>
                <c:pt idx="272">
                  <c:v>39709</c:v>
                </c:pt>
                <c:pt idx="273">
                  <c:v>39710</c:v>
                </c:pt>
                <c:pt idx="274">
                  <c:v>39711</c:v>
                </c:pt>
                <c:pt idx="275">
                  <c:v>39712</c:v>
                </c:pt>
                <c:pt idx="276">
                  <c:v>39713</c:v>
                </c:pt>
                <c:pt idx="277">
                  <c:v>39714</c:v>
                </c:pt>
                <c:pt idx="278">
                  <c:v>39715</c:v>
                </c:pt>
                <c:pt idx="279">
                  <c:v>39716</c:v>
                </c:pt>
                <c:pt idx="280">
                  <c:v>39717</c:v>
                </c:pt>
                <c:pt idx="281">
                  <c:v>39718</c:v>
                </c:pt>
                <c:pt idx="282">
                  <c:v>39719</c:v>
                </c:pt>
                <c:pt idx="283">
                  <c:v>39720</c:v>
                </c:pt>
                <c:pt idx="284">
                  <c:v>39721</c:v>
                </c:pt>
                <c:pt idx="285">
                  <c:v>39722</c:v>
                </c:pt>
                <c:pt idx="286">
                  <c:v>39723</c:v>
                </c:pt>
                <c:pt idx="287">
                  <c:v>39724</c:v>
                </c:pt>
                <c:pt idx="288">
                  <c:v>39725</c:v>
                </c:pt>
                <c:pt idx="289">
                  <c:v>39726</c:v>
                </c:pt>
                <c:pt idx="290">
                  <c:v>39727</c:v>
                </c:pt>
                <c:pt idx="291">
                  <c:v>39728</c:v>
                </c:pt>
                <c:pt idx="292">
                  <c:v>39729</c:v>
                </c:pt>
                <c:pt idx="293">
                  <c:v>39730</c:v>
                </c:pt>
                <c:pt idx="294">
                  <c:v>39731</c:v>
                </c:pt>
                <c:pt idx="295">
                  <c:v>39732</c:v>
                </c:pt>
                <c:pt idx="296">
                  <c:v>39733</c:v>
                </c:pt>
                <c:pt idx="297">
                  <c:v>39734</c:v>
                </c:pt>
                <c:pt idx="298">
                  <c:v>39735</c:v>
                </c:pt>
                <c:pt idx="299">
                  <c:v>39736</c:v>
                </c:pt>
                <c:pt idx="300">
                  <c:v>39737</c:v>
                </c:pt>
                <c:pt idx="301">
                  <c:v>39738</c:v>
                </c:pt>
                <c:pt idx="302">
                  <c:v>39739</c:v>
                </c:pt>
                <c:pt idx="303">
                  <c:v>39740</c:v>
                </c:pt>
                <c:pt idx="304">
                  <c:v>39741</c:v>
                </c:pt>
                <c:pt idx="305">
                  <c:v>39742</c:v>
                </c:pt>
                <c:pt idx="306">
                  <c:v>39743</c:v>
                </c:pt>
                <c:pt idx="307">
                  <c:v>39744</c:v>
                </c:pt>
                <c:pt idx="308">
                  <c:v>39745</c:v>
                </c:pt>
                <c:pt idx="309">
                  <c:v>39746</c:v>
                </c:pt>
                <c:pt idx="310">
                  <c:v>39747</c:v>
                </c:pt>
                <c:pt idx="311">
                  <c:v>39748</c:v>
                </c:pt>
                <c:pt idx="312">
                  <c:v>39749</c:v>
                </c:pt>
                <c:pt idx="313">
                  <c:v>39750</c:v>
                </c:pt>
                <c:pt idx="314">
                  <c:v>39751</c:v>
                </c:pt>
                <c:pt idx="315">
                  <c:v>39752</c:v>
                </c:pt>
                <c:pt idx="316">
                  <c:v>39753</c:v>
                </c:pt>
                <c:pt idx="317">
                  <c:v>39754</c:v>
                </c:pt>
                <c:pt idx="318">
                  <c:v>39755</c:v>
                </c:pt>
                <c:pt idx="319">
                  <c:v>39756</c:v>
                </c:pt>
                <c:pt idx="320">
                  <c:v>39757</c:v>
                </c:pt>
                <c:pt idx="321">
                  <c:v>39758</c:v>
                </c:pt>
                <c:pt idx="322">
                  <c:v>39759</c:v>
                </c:pt>
                <c:pt idx="323">
                  <c:v>39760</c:v>
                </c:pt>
                <c:pt idx="324">
                  <c:v>39761</c:v>
                </c:pt>
                <c:pt idx="325">
                  <c:v>39762</c:v>
                </c:pt>
                <c:pt idx="326">
                  <c:v>39763</c:v>
                </c:pt>
                <c:pt idx="327">
                  <c:v>39764</c:v>
                </c:pt>
                <c:pt idx="328">
                  <c:v>39765</c:v>
                </c:pt>
                <c:pt idx="329">
                  <c:v>39766</c:v>
                </c:pt>
                <c:pt idx="330">
                  <c:v>39767</c:v>
                </c:pt>
                <c:pt idx="331">
                  <c:v>39768</c:v>
                </c:pt>
                <c:pt idx="332">
                  <c:v>39769</c:v>
                </c:pt>
                <c:pt idx="333">
                  <c:v>39770</c:v>
                </c:pt>
                <c:pt idx="334">
                  <c:v>39771</c:v>
                </c:pt>
                <c:pt idx="335">
                  <c:v>39772</c:v>
                </c:pt>
                <c:pt idx="336">
                  <c:v>39773</c:v>
                </c:pt>
                <c:pt idx="337">
                  <c:v>39774</c:v>
                </c:pt>
                <c:pt idx="338">
                  <c:v>39775</c:v>
                </c:pt>
                <c:pt idx="339">
                  <c:v>39776</c:v>
                </c:pt>
                <c:pt idx="340">
                  <c:v>39777</c:v>
                </c:pt>
                <c:pt idx="341">
                  <c:v>39778</c:v>
                </c:pt>
                <c:pt idx="342">
                  <c:v>39779</c:v>
                </c:pt>
                <c:pt idx="343">
                  <c:v>39780</c:v>
                </c:pt>
                <c:pt idx="344">
                  <c:v>39781</c:v>
                </c:pt>
                <c:pt idx="345">
                  <c:v>39782</c:v>
                </c:pt>
                <c:pt idx="346">
                  <c:v>39783</c:v>
                </c:pt>
                <c:pt idx="347">
                  <c:v>39784</c:v>
                </c:pt>
                <c:pt idx="348">
                  <c:v>39785</c:v>
                </c:pt>
                <c:pt idx="349">
                  <c:v>39786</c:v>
                </c:pt>
                <c:pt idx="350">
                  <c:v>39787</c:v>
                </c:pt>
                <c:pt idx="351">
                  <c:v>39788</c:v>
                </c:pt>
                <c:pt idx="352">
                  <c:v>39789</c:v>
                </c:pt>
                <c:pt idx="353">
                  <c:v>39790</c:v>
                </c:pt>
                <c:pt idx="354">
                  <c:v>39791</c:v>
                </c:pt>
                <c:pt idx="355">
                  <c:v>39792</c:v>
                </c:pt>
                <c:pt idx="356">
                  <c:v>39793</c:v>
                </c:pt>
                <c:pt idx="357">
                  <c:v>39794</c:v>
                </c:pt>
                <c:pt idx="358">
                  <c:v>39795</c:v>
                </c:pt>
                <c:pt idx="359">
                  <c:v>39796</c:v>
                </c:pt>
                <c:pt idx="360">
                  <c:v>39797</c:v>
                </c:pt>
                <c:pt idx="361">
                  <c:v>39798</c:v>
                </c:pt>
                <c:pt idx="362">
                  <c:v>39799</c:v>
                </c:pt>
                <c:pt idx="363">
                  <c:v>39800</c:v>
                </c:pt>
                <c:pt idx="364">
                  <c:v>39801</c:v>
                </c:pt>
                <c:pt idx="365">
                  <c:v>39802</c:v>
                </c:pt>
              </c:numCache>
            </c:numRef>
          </c:cat>
          <c:val>
            <c:numRef>
              <c:f>基底流出!$D$3:$D$368</c:f>
              <c:numCache>
                <c:formatCode>0.00_);[Red]\(0.00\)</c:formatCode>
                <c:ptCount val="366"/>
                <c:pt idx="0">
                  <c:v>1.2789744644331706</c:v>
                </c:pt>
                <c:pt idx="1">
                  <c:v>1.2903211775804238</c:v>
                </c:pt>
                <c:pt idx="2">
                  <c:v>2.0954829519210878</c:v>
                </c:pt>
                <c:pt idx="3">
                  <c:v>2.2686716854487434</c:v>
                </c:pt>
                <c:pt idx="4">
                  <c:v>2.1806657526203157</c:v>
                </c:pt>
                <c:pt idx="5">
                  <c:v>2.0484769559011262</c:v>
                </c:pt>
                <c:pt idx="6">
                  <c:v>1.9112417876542138</c:v>
                </c:pt>
                <c:pt idx="7">
                  <c:v>1.844654441682658</c:v>
                </c:pt>
                <c:pt idx="8">
                  <c:v>2.2299822275112802</c:v>
                </c:pt>
                <c:pt idx="9">
                  <c:v>2.7023990572042975</c:v>
                </c:pt>
                <c:pt idx="10">
                  <c:v>3.1748158868973082</c:v>
                </c:pt>
                <c:pt idx="11">
                  <c:v>3.6032026483088342</c:v>
                </c:pt>
                <c:pt idx="12">
                  <c:v>3.2802771503873056</c:v>
                </c:pt>
                <c:pt idx="13">
                  <c:v>2.9385269251268618</c:v>
                </c:pt>
                <c:pt idx="14">
                  <c:v>2.6758848723456032</c:v>
                </c:pt>
                <c:pt idx="15">
                  <c:v>2.4700409620168404</c:v>
                </c:pt>
                <c:pt idx="16">
                  <c:v>2.3075018440174517</c:v>
                </c:pt>
                <c:pt idx="17">
                  <c:v>2.2039516363781901</c:v>
                </c:pt>
                <c:pt idx="18">
                  <c:v>2.1197908547859563</c:v>
                </c:pt>
                <c:pt idx="19">
                  <c:v>2.0313276632686774</c:v>
                </c:pt>
                <c:pt idx="20">
                  <c:v>1.9578648181230698</c:v>
                </c:pt>
                <c:pt idx="21">
                  <c:v>1.9820719230646184</c:v>
                </c:pt>
                <c:pt idx="22">
                  <c:v>2.2620565799036925</c:v>
                </c:pt>
                <c:pt idx="23">
                  <c:v>2.4909657484048093</c:v>
                </c:pt>
                <c:pt idx="24">
                  <c:v>2.7198749169059262</c:v>
                </c:pt>
                <c:pt idx="25">
                  <c:v>2.9487840854070484</c:v>
                </c:pt>
                <c:pt idx="26">
                  <c:v>3.1739517566075843</c:v>
                </c:pt>
                <c:pt idx="27">
                  <c:v>3.0385966926888064</c:v>
                </c:pt>
                <c:pt idx="28">
                  <c:v>2.7540355886238972</c:v>
                </c:pt>
                <c:pt idx="29">
                  <c:v>2.4960902074054552</c:v>
                </c:pt>
                <c:pt idx="30">
                  <c:v>2.3226692402160176</c:v>
                </c:pt>
                <c:pt idx="31">
                  <c:v>2.1897220457327999</c:v>
                </c:pt>
                <c:pt idx="32">
                  <c:v>2.0502638431012388</c:v>
                </c:pt>
                <c:pt idx="33">
                  <c:v>1.9849745004649308</c:v>
                </c:pt>
                <c:pt idx="34">
                  <c:v>1.9157407215026601</c:v>
                </c:pt>
                <c:pt idx="35">
                  <c:v>1.8062903907214618</c:v>
                </c:pt>
                <c:pt idx="36">
                  <c:v>1.7153572178254892</c:v>
                </c:pt>
                <c:pt idx="37">
                  <c:v>1.6183413385751746</c:v>
                </c:pt>
                <c:pt idx="38">
                  <c:v>1.5713668561468419</c:v>
                </c:pt>
                <c:pt idx="39">
                  <c:v>1.5677371115762722</c:v>
                </c:pt>
                <c:pt idx="40">
                  <c:v>1.4937706763608858</c:v>
                </c:pt>
                <c:pt idx="41">
                  <c:v>1.4402159816466928</c:v>
                </c:pt>
                <c:pt idx="42">
                  <c:v>1.3936665750173278</c:v>
                </c:pt>
                <c:pt idx="43">
                  <c:v>1.3626026032567431</c:v>
                </c:pt>
                <c:pt idx="44">
                  <c:v>1.3879817858019639</c:v>
                </c:pt>
                <c:pt idx="45">
                  <c:v>1.3233283127624738</c:v>
                </c:pt>
                <c:pt idx="46">
                  <c:v>1.2992376640745746</c:v>
                </c:pt>
                <c:pt idx="47">
                  <c:v>1.2624491739337937</c:v>
                </c:pt>
                <c:pt idx="48">
                  <c:v>1.2129289812757369</c:v>
                </c:pt>
                <c:pt idx="49">
                  <c:v>1.1769259682987729</c:v>
                </c:pt>
                <c:pt idx="50">
                  <c:v>1.1946328086127556</c:v>
                </c:pt>
                <c:pt idx="51">
                  <c:v>1.1673005607126261</c:v>
                </c:pt>
                <c:pt idx="52">
                  <c:v>1.1153210662964879</c:v>
                </c:pt>
                <c:pt idx="53">
                  <c:v>1.0969973542436173</c:v>
                </c:pt>
                <c:pt idx="54">
                  <c:v>1.0421117179301718</c:v>
                </c:pt>
                <c:pt idx="55">
                  <c:v>1.0276941728575508</c:v>
                </c:pt>
                <c:pt idx="56">
                  <c:v>0.95574930885959031</c:v>
                </c:pt>
                <c:pt idx="57">
                  <c:v>0.91533911092137854</c:v>
                </c:pt>
                <c:pt idx="58">
                  <c:v>0.91522334622353063</c:v>
                </c:pt>
                <c:pt idx="59">
                  <c:v>0.88357940379751854</c:v>
                </c:pt>
                <c:pt idx="60">
                  <c:v>0.83431507640940916</c:v>
                </c:pt>
                <c:pt idx="61">
                  <c:v>0.82242184728360246</c:v>
                </c:pt>
                <c:pt idx="62">
                  <c:v>0.8046341549178665</c:v>
                </c:pt>
                <c:pt idx="63">
                  <c:v>0.78099430117967161</c:v>
                </c:pt>
                <c:pt idx="64">
                  <c:v>0.81050436111823176</c:v>
                </c:pt>
                <c:pt idx="65">
                  <c:v>0.79711226021473958</c:v>
                </c:pt>
                <c:pt idx="66">
                  <c:v>0.79501641857400873</c:v>
                </c:pt>
                <c:pt idx="67">
                  <c:v>0.859119558824054</c:v>
                </c:pt>
                <c:pt idx="68">
                  <c:v>0.8363567683764862</c:v>
                </c:pt>
                <c:pt idx="69">
                  <c:v>0.81929138571265747</c:v>
                </c:pt>
                <c:pt idx="70">
                  <c:v>0.84258227624864279</c:v>
                </c:pt>
                <c:pt idx="71">
                  <c:v>0.81659584019542264</c:v>
                </c:pt>
                <c:pt idx="72">
                  <c:v>0.78123407205602191</c:v>
                </c:pt>
                <c:pt idx="73">
                  <c:v>0.80925874468287662</c:v>
                </c:pt>
                <c:pt idx="74">
                  <c:v>0.82288098134151533</c:v>
                </c:pt>
                <c:pt idx="75">
                  <c:v>0.81910778303491438</c:v>
                </c:pt>
                <c:pt idx="76">
                  <c:v>0.83087839644645201</c:v>
                </c:pt>
                <c:pt idx="77">
                  <c:v>0.84720848492097733</c:v>
                </c:pt>
                <c:pt idx="78">
                  <c:v>0.82488112012809089</c:v>
                </c:pt>
                <c:pt idx="79">
                  <c:v>0.88830063455354036</c:v>
                </c:pt>
                <c:pt idx="80">
                  <c:v>1.6534963798034916</c:v>
                </c:pt>
                <c:pt idx="81">
                  <c:v>1.8450224345626685</c:v>
                </c:pt>
                <c:pt idx="82">
                  <c:v>2.4194809879445165</c:v>
                </c:pt>
                <c:pt idx="83">
                  <c:v>3.7291101742554282</c:v>
                </c:pt>
                <c:pt idx="84">
                  <c:v>5.3147982619529062</c:v>
                </c:pt>
                <c:pt idx="85">
                  <c:v>5.8710127474024549</c:v>
                </c:pt>
                <c:pt idx="86">
                  <c:v>6.4261130532504085</c:v>
                </c:pt>
                <c:pt idx="87">
                  <c:v>6.9812133590983807</c:v>
                </c:pt>
                <c:pt idx="88">
                  <c:v>7.4639287222801514</c:v>
                </c:pt>
                <c:pt idx="89">
                  <c:v>7.373151081686486</c:v>
                </c:pt>
                <c:pt idx="90">
                  <c:v>7.1635940491671697</c:v>
                </c:pt>
                <c:pt idx="91">
                  <c:v>6.9540370166478755</c:v>
                </c:pt>
                <c:pt idx="92">
                  <c:v>6.7444799841285734</c:v>
                </c:pt>
                <c:pt idx="93">
                  <c:v>6.5349229516092695</c:v>
                </c:pt>
                <c:pt idx="94">
                  <c:v>6.3253659190899647</c:v>
                </c:pt>
                <c:pt idx="95">
                  <c:v>6.1158088865706555</c:v>
                </c:pt>
                <c:pt idx="96">
                  <c:v>5.9062518540513693</c:v>
                </c:pt>
                <c:pt idx="97">
                  <c:v>5.6966948215320485</c:v>
                </c:pt>
                <c:pt idx="98">
                  <c:v>5.4871377890127473</c:v>
                </c:pt>
                <c:pt idx="99">
                  <c:v>5.2775807564934345</c:v>
                </c:pt>
                <c:pt idx="100">
                  <c:v>5.0257046294550314</c:v>
                </c:pt>
                <c:pt idx="101">
                  <c:v>4.7343972564035788</c:v>
                </c:pt>
                <c:pt idx="102">
                  <c:v>4.2058134721984457</c:v>
                </c:pt>
                <c:pt idx="103">
                  <c:v>3.8372546268585968</c:v>
                </c:pt>
                <c:pt idx="104">
                  <c:v>3.7533598636147798</c:v>
                </c:pt>
                <c:pt idx="105">
                  <c:v>3.7191289553961782</c:v>
                </c:pt>
                <c:pt idx="106">
                  <c:v>3.7623552981537243</c:v>
                </c:pt>
                <c:pt idx="107">
                  <c:v>3.7828303838987529</c:v>
                </c:pt>
                <c:pt idx="108">
                  <c:v>3.8692465527509312</c:v>
                </c:pt>
                <c:pt idx="109">
                  <c:v>4.7831563761207461</c:v>
                </c:pt>
                <c:pt idx="110">
                  <c:v>5.8877693283498109</c:v>
                </c:pt>
                <c:pt idx="111">
                  <c:v>6.4596857540337824</c:v>
                </c:pt>
                <c:pt idx="112">
                  <c:v>6.2929349257527045</c:v>
                </c:pt>
                <c:pt idx="113">
                  <c:v>6.1261840974716444</c:v>
                </c:pt>
                <c:pt idx="114">
                  <c:v>5.9594332691905985</c:v>
                </c:pt>
                <c:pt idx="115">
                  <c:v>5.7926824409095374</c:v>
                </c:pt>
                <c:pt idx="116">
                  <c:v>5.5197536631915334</c:v>
                </c:pt>
                <c:pt idx="117">
                  <c:v>4.9047556745203975</c:v>
                </c:pt>
                <c:pt idx="118">
                  <c:v>4.486980185093203</c:v>
                </c:pt>
                <c:pt idx="119">
                  <c:v>4.558554550909049</c:v>
                </c:pt>
                <c:pt idx="120">
                  <c:v>4.6684222230948444</c:v>
                </c:pt>
                <c:pt idx="121">
                  <c:v>4.7782898952806478</c:v>
                </c:pt>
                <c:pt idx="122">
                  <c:v>4.8239004491737765</c:v>
                </c:pt>
                <c:pt idx="123">
                  <c:v>4.3301603427778179</c:v>
                </c:pt>
                <c:pt idx="124">
                  <c:v>3.7679609864250292</c:v>
                </c:pt>
                <c:pt idx="125">
                  <c:v>4.1792039624617594</c:v>
                </c:pt>
                <c:pt idx="126">
                  <c:v>5.7081184699184275</c:v>
                </c:pt>
                <c:pt idx="127">
                  <c:v>6.7263516214681864</c:v>
                </c:pt>
                <c:pt idx="128">
                  <c:v>6.4566104071310582</c:v>
                </c:pt>
                <c:pt idx="129">
                  <c:v>6.1278481917388916</c:v>
                </c:pt>
                <c:pt idx="130">
                  <c:v>5.7990859763467073</c:v>
                </c:pt>
                <c:pt idx="131">
                  <c:v>5.452766755391111</c:v>
                </c:pt>
                <c:pt idx="132">
                  <c:v>4.8105096891771613</c:v>
                </c:pt>
                <c:pt idx="133">
                  <c:v>4.1527783751569496</c:v>
                </c:pt>
                <c:pt idx="134">
                  <c:v>3.6185905850855642</c:v>
                </c:pt>
                <c:pt idx="135">
                  <c:v>3.2664040993717478</c:v>
                </c:pt>
                <c:pt idx="136">
                  <c:v>3.1607945201146119</c:v>
                </c:pt>
                <c:pt idx="137">
                  <c:v>3.2566082954980988</c:v>
                </c:pt>
                <c:pt idx="138">
                  <c:v>3.1062675010994694</c:v>
                </c:pt>
                <c:pt idx="139">
                  <c:v>2.8493432445776716</c:v>
                </c:pt>
                <c:pt idx="140">
                  <c:v>2.6475698150435312</c:v>
                </c:pt>
                <c:pt idx="141">
                  <c:v>2.6679547778102481</c:v>
                </c:pt>
                <c:pt idx="142">
                  <c:v>3.000126005815968</c:v>
                </c:pt>
                <c:pt idx="143">
                  <c:v>2.9776688320194427</c:v>
                </c:pt>
                <c:pt idx="144">
                  <c:v>2.8046641530320566</c:v>
                </c:pt>
                <c:pt idx="145">
                  <c:v>2.8214801410286228</c:v>
                </c:pt>
                <c:pt idx="146">
                  <c:v>2.9874388926526496</c:v>
                </c:pt>
                <c:pt idx="147">
                  <c:v>3.1533976442766822</c:v>
                </c:pt>
                <c:pt idx="148">
                  <c:v>3.3193563959006944</c:v>
                </c:pt>
                <c:pt idx="149">
                  <c:v>3.1516819300347629</c:v>
                </c:pt>
                <c:pt idx="150">
                  <c:v>2.8097186680509432</c:v>
                </c:pt>
                <c:pt idx="151">
                  <c:v>2.8671438047395057</c:v>
                </c:pt>
                <c:pt idx="152">
                  <c:v>3.0237837990837675</c:v>
                </c:pt>
                <c:pt idx="153">
                  <c:v>3.1804237934280293</c:v>
                </c:pt>
                <c:pt idx="154">
                  <c:v>3.3297837826397791</c:v>
                </c:pt>
                <c:pt idx="155">
                  <c:v>3.1953674398410303</c:v>
                </c:pt>
                <c:pt idx="156">
                  <c:v>3.1684818971139492</c:v>
                </c:pt>
                <c:pt idx="157">
                  <c:v>3.218408447780349</c:v>
                </c:pt>
                <c:pt idx="158">
                  <c:v>3.2683349984467616</c:v>
                </c:pt>
                <c:pt idx="159">
                  <c:v>3.3182615491131462</c:v>
                </c:pt>
                <c:pt idx="160">
                  <c:v>3.3681880997795548</c:v>
                </c:pt>
                <c:pt idx="161">
                  <c:v>3.4181146504459612</c:v>
                </c:pt>
                <c:pt idx="162">
                  <c:v>3.4674257223478602</c:v>
                </c:pt>
                <c:pt idx="163">
                  <c:v>3.5164890503014674</c:v>
                </c:pt>
                <c:pt idx="164">
                  <c:v>3.566229307868368</c:v>
                </c:pt>
                <c:pt idx="165">
                  <c:v>3.6159695654352677</c:v>
                </c:pt>
                <c:pt idx="166">
                  <c:v>3.6490918237321552</c:v>
                </c:pt>
                <c:pt idx="167">
                  <c:v>3.4964808120594375</c:v>
                </c:pt>
                <c:pt idx="168">
                  <c:v>3.9762915384710298</c:v>
                </c:pt>
                <c:pt idx="169">
                  <c:v>3.9734962925533486</c:v>
                </c:pt>
                <c:pt idx="170">
                  <c:v>3.479629935392222</c:v>
                </c:pt>
                <c:pt idx="171">
                  <c:v>3.0881601728997152</c:v>
                </c:pt>
                <c:pt idx="172">
                  <c:v>2.6240399119336386</c:v>
                </c:pt>
                <c:pt idx="173">
                  <c:v>2.2464463792713145</c:v>
                </c:pt>
                <c:pt idx="174">
                  <c:v>1.9370461003422601</c:v>
                </c:pt>
                <c:pt idx="175">
                  <c:v>1.6810000620947121</c:v>
                </c:pt>
                <c:pt idx="176">
                  <c:v>1.4848669212830921</c:v>
                </c:pt>
                <c:pt idx="177">
                  <c:v>1.3808088914562069</c:v>
                </c:pt>
                <c:pt idx="178">
                  <c:v>1.2414678168292059</c:v>
                </c:pt>
                <c:pt idx="179">
                  <c:v>1.0865006348199664</c:v>
                </c:pt>
                <c:pt idx="180">
                  <c:v>0.99483245980098856</c:v>
                </c:pt>
                <c:pt idx="181">
                  <c:v>0.98817950028570223</c:v>
                </c:pt>
                <c:pt idx="182">
                  <c:v>0.91729520165928324</c:v>
                </c:pt>
                <c:pt idx="183">
                  <c:v>1.0306258923569558</c:v>
                </c:pt>
                <c:pt idx="184">
                  <c:v>1.390607265388162</c:v>
                </c:pt>
                <c:pt idx="185">
                  <c:v>1.829564198328407</c:v>
                </c:pt>
                <c:pt idx="186">
                  <c:v>2.2685211312686602</c:v>
                </c:pt>
                <c:pt idx="187">
                  <c:v>2.7074780642089071</c:v>
                </c:pt>
                <c:pt idx="188">
                  <c:v>3.1464349971491554</c:v>
                </c:pt>
                <c:pt idx="189">
                  <c:v>3.5853919300894042</c:v>
                </c:pt>
                <c:pt idx="190">
                  <c:v>3.4728496082749194</c:v>
                </c:pt>
                <c:pt idx="191">
                  <c:v>3.8791740783809892</c:v>
                </c:pt>
                <c:pt idx="192">
                  <c:v>4.7676649795474519</c:v>
                </c:pt>
                <c:pt idx="193">
                  <c:v>5.6561558807139445</c:v>
                </c:pt>
                <c:pt idx="194">
                  <c:v>6.338615767855198</c:v>
                </c:pt>
                <c:pt idx="195">
                  <c:v>6.0807856959584878</c:v>
                </c:pt>
                <c:pt idx="196">
                  <c:v>6.2000138809373873</c:v>
                </c:pt>
                <c:pt idx="197">
                  <c:v>6.4645421818176434</c:v>
                </c:pt>
                <c:pt idx="198">
                  <c:v>6.7290704826978889</c:v>
                </c:pt>
                <c:pt idx="199">
                  <c:v>6.8969704830497554</c:v>
                </c:pt>
                <c:pt idx="200">
                  <c:v>6.4115131462674446</c:v>
                </c:pt>
                <c:pt idx="201">
                  <c:v>6.2054995511090603</c:v>
                </c:pt>
                <c:pt idx="202">
                  <c:v>5.9976673472452395</c:v>
                </c:pt>
                <c:pt idx="203">
                  <c:v>5.7898351433814224</c:v>
                </c:pt>
                <c:pt idx="204">
                  <c:v>5.5820029395176007</c:v>
                </c:pt>
                <c:pt idx="205">
                  <c:v>5.3741707356537889</c:v>
                </c:pt>
                <c:pt idx="206">
                  <c:v>5.1663385317899655</c:v>
                </c:pt>
                <c:pt idx="207">
                  <c:v>4.6896701803591201</c:v>
                </c:pt>
                <c:pt idx="208">
                  <c:v>4.0757879952017007</c:v>
                </c:pt>
                <c:pt idx="209">
                  <c:v>3.5940263681752054</c:v>
                </c:pt>
                <c:pt idx="210">
                  <c:v>3.7042132733213555</c:v>
                </c:pt>
                <c:pt idx="211">
                  <c:v>3.6322424656023831</c:v>
                </c:pt>
                <c:pt idx="212">
                  <c:v>3.1827001618908279</c:v>
                </c:pt>
                <c:pt idx="213">
                  <c:v>2.8718330611727532</c:v>
                </c:pt>
                <c:pt idx="214">
                  <c:v>2.6280828325211871</c:v>
                </c:pt>
                <c:pt idx="215">
                  <c:v>2.4161139758660437</c:v>
                </c:pt>
                <c:pt idx="216">
                  <c:v>2.2312300297643195</c:v>
                </c:pt>
                <c:pt idx="217">
                  <c:v>2.0769506320696767</c:v>
                </c:pt>
                <c:pt idx="218">
                  <c:v>1.9388470387981984</c:v>
                </c:pt>
                <c:pt idx="219">
                  <c:v>1.8898361405454536</c:v>
                </c:pt>
                <c:pt idx="220">
                  <c:v>1.9421158146237296</c:v>
                </c:pt>
                <c:pt idx="221">
                  <c:v>1.827226640217515</c:v>
                </c:pt>
                <c:pt idx="222">
                  <c:v>1.6803903168171779</c:v>
                </c:pt>
                <c:pt idx="223">
                  <c:v>1.6372541979842214</c:v>
                </c:pt>
                <c:pt idx="224">
                  <c:v>1.5575175097072063</c:v>
                </c:pt>
                <c:pt idx="225">
                  <c:v>1.4444400891641738</c:v>
                </c:pt>
                <c:pt idx="226">
                  <c:v>1.3501580295575115</c:v>
                </c:pt>
                <c:pt idx="227">
                  <c:v>1.343866927293744</c:v>
                </c:pt>
                <c:pt idx="228">
                  <c:v>1.1971866444041313</c:v>
                </c:pt>
                <c:pt idx="229">
                  <c:v>1.1801048296923311</c:v>
                </c:pt>
                <c:pt idx="230">
                  <c:v>1.1555421968861981</c:v>
                </c:pt>
                <c:pt idx="231">
                  <c:v>1.0052597431204675</c:v>
                </c:pt>
                <c:pt idx="232">
                  <c:v>0.9014491630571545</c:v>
                </c:pt>
                <c:pt idx="233">
                  <c:v>0.90560336726118063</c:v>
                </c:pt>
                <c:pt idx="234">
                  <c:v>1.0751744016367761</c:v>
                </c:pt>
                <c:pt idx="235">
                  <c:v>1.2516767046233279</c:v>
                </c:pt>
                <c:pt idx="236">
                  <c:v>1.0229738590520718</c:v>
                </c:pt>
                <c:pt idx="237">
                  <c:v>1.1120430564815063</c:v>
                </c:pt>
                <c:pt idx="238">
                  <c:v>1.0555228999401838</c:v>
                </c:pt>
                <c:pt idx="239">
                  <c:v>0.90771384276381262</c:v>
                </c:pt>
                <c:pt idx="240">
                  <c:v>0.91237773089789509</c:v>
                </c:pt>
                <c:pt idx="241">
                  <c:v>0.75687518235580342</c:v>
                </c:pt>
                <c:pt idx="242">
                  <c:v>0.88805789848035077</c:v>
                </c:pt>
                <c:pt idx="243">
                  <c:v>1.0479693660414933</c:v>
                </c:pt>
                <c:pt idx="244">
                  <c:v>0.95839928919248263</c:v>
                </c:pt>
                <c:pt idx="245">
                  <c:v>0.8908914646219076</c:v>
                </c:pt>
                <c:pt idx="246">
                  <c:v>0.98826422336469477</c:v>
                </c:pt>
                <c:pt idx="247">
                  <c:v>1.1497048033554318</c:v>
                </c:pt>
                <c:pt idx="248">
                  <c:v>1.3149576829690075</c:v>
                </c:pt>
                <c:pt idx="249">
                  <c:v>1.4802105625825841</c:v>
                </c:pt>
                <c:pt idx="250">
                  <c:v>1.588715464352114</c:v>
                </c:pt>
                <c:pt idx="251">
                  <c:v>1.6378853464466265</c:v>
                </c:pt>
                <c:pt idx="252">
                  <c:v>1.7414911952159897</c:v>
                </c:pt>
                <c:pt idx="253">
                  <c:v>1.8490414663784391</c:v>
                </c:pt>
                <c:pt idx="254">
                  <c:v>1.9565917375408828</c:v>
                </c:pt>
                <c:pt idx="255">
                  <c:v>2.0641420087033282</c:v>
                </c:pt>
                <c:pt idx="256">
                  <c:v>2.1716922798657707</c:v>
                </c:pt>
                <c:pt idx="257">
                  <c:v>2.2792425510282137</c:v>
                </c:pt>
                <c:pt idx="258">
                  <c:v>2.400933190917141</c:v>
                </c:pt>
                <c:pt idx="259">
                  <c:v>2.418520699292964</c:v>
                </c:pt>
                <c:pt idx="260">
                  <c:v>2.3594164296691371</c:v>
                </c:pt>
                <c:pt idx="261">
                  <c:v>2.3003121600453342</c:v>
                </c:pt>
                <c:pt idx="262">
                  <c:v>2.2709029137148189</c:v>
                </c:pt>
                <c:pt idx="263">
                  <c:v>2.0898059329152328</c:v>
                </c:pt>
                <c:pt idx="264">
                  <c:v>1.8442090647821965</c:v>
                </c:pt>
                <c:pt idx="265">
                  <c:v>1.6872562870295578</c:v>
                </c:pt>
                <c:pt idx="266">
                  <c:v>1.5138296957372186</c:v>
                </c:pt>
                <c:pt idx="267">
                  <c:v>1.4593039701899377</c:v>
                </c:pt>
                <c:pt idx="268">
                  <c:v>1.310886440023868</c:v>
                </c:pt>
                <c:pt idx="269">
                  <c:v>1.2433718912822658</c:v>
                </c:pt>
                <c:pt idx="270">
                  <c:v>1.2968737088394759</c:v>
                </c:pt>
                <c:pt idx="271">
                  <c:v>1.2469333912407017</c:v>
                </c:pt>
                <c:pt idx="272">
                  <c:v>1.2911284883448446</c:v>
                </c:pt>
                <c:pt idx="273">
                  <c:v>1.2851794307351638</c:v>
                </c:pt>
                <c:pt idx="274">
                  <c:v>1.2100868201219481</c:v>
                </c:pt>
                <c:pt idx="275">
                  <c:v>1.3697396134930078</c:v>
                </c:pt>
                <c:pt idx="276">
                  <c:v>1.6341703435328325</c:v>
                </c:pt>
                <c:pt idx="277">
                  <c:v>1.8986010735726566</c:v>
                </c:pt>
                <c:pt idx="278">
                  <c:v>1.9995797846385341</c:v>
                </c:pt>
                <c:pt idx="279">
                  <c:v>1.8609800246693937</c:v>
                </c:pt>
                <c:pt idx="280">
                  <c:v>1.8189296384979707</c:v>
                </c:pt>
                <c:pt idx="281">
                  <c:v>1.7558019813730699</c:v>
                </c:pt>
                <c:pt idx="282">
                  <c:v>1.6071148360845844</c:v>
                </c:pt>
                <c:pt idx="283">
                  <c:v>1.5472117944679808</c:v>
                </c:pt>
                <c:pt idx="284">
                  <c:v>1.4570405294199229</c:v>
                </c:pt>
                <c:pt idx="285">
                  <c:v>1.3739558202025721</c:v>
                </c:pt>
                <c:pt idx="286">
                  <c:v>1.2693831081066382</c:v>
                </c:pt>
                <c:pt idx="287">
                  <c:v>1.1823164863713871</c:v>
                </c:pt>
                <c:pt idx="288">
                  <c:v>1.1052678892515351</c:v>
                </c:pt>
                <c:pt idx="289">
                  <c:v>1.0771421610764393</c:v>
                </c:pt>
                <c:pt idx="290">
                  <c:v>1.1114114717463721</c:v>
                </c:pt>
                <c:pt idx="291">
                  <c:v>1.1986629113326261</c:v>
                </c:pt>
                <c:pt idx="292">
                  <c:v>1.2859143509188753</c:v>
                </c:pt>
                <c:pt idx="293">
                  <c:v>1.3731657905051298</c:v>
                </c:pt>
                <c:pt idx="294">
                  <c:v>1.5053288998410439</c:v>
                </c:pt>
                <c:pt idx="295">
                  <c:v>1.5785141137063121</c:v>
                </c:pt>
                <c:pt idx="296">
                  <c:v>1.3530092642523814</c:v>
                </c:pt>
                <c:pt idx="297">
                  <c:v>1.2913290036670897</c:v>
                </c:pt>
                <c:pt idx="298">
                  <c:v>1.2791303101895426</c:v>
                </c:pt>
                <c:pt idx="299">
                  <c:v>1.3196049484846257</c:v>
                </c:pt>
                <c:pt idx="300">
                  <c:v>1.1464432363436181</c:v>
                </c:pt>
                <c:pt idx="301">
                  <c:v>1.060566288696194</c:v>
                </c:pt>
                <c:pt idx="302">
                  <c:v>1.0085263257803418</c:v>
                </c:pt>
                <c:pt idx="303">
                  <c:v>0.96046733207189594</c:v>
                </c:pt>
                <c:pt idx="304">
                  <c:v>0.92967410712151366</c:v>
                </c:pt>
                <c:pt idx="305">
                  <c:v>0.87815465057062891</c:v>
                </c:pt>
                <c:pt idx="306">
                  <c:v>0.87307106149458857</c:v>
                </c:pt>
                <c:pt idx="307">
                  <c:v>0.97999155581685515</c:v>
                </c:pt>
                <c:pt idx="308">
                  <c:v>1.0116753957928466</c:v>
                </c:pt>
                <c:pt idx="309">
                  <c:v>1.0481656237707093</c:v>
                </c:pt>
                <c:pt idx="310">
                  <c:v>1.0846558517485672</c:v>
                </c:pt>
                <c:pt idx="311">
                  <c:v>1.1211460797264221</c:v>
                </c:pt>
                <c:pt idx="312">
                  <c:v>1.1576363077042755</c:v>
                </c:pt>
                <c:pt idx="313">
                  <c:v>1.1941265356821353</c:v>
                </c:pt>
                <c:pt idx="314">
                  <c:v>1.2306167636599918</c:v>
                </c:pt>
                <c:pt idx="315">
                  <c:v>1.2671069916378499</c:v>
                </c:pt>
                <c:pt idx="316">
                  <c:v>1.3035972196157071</c:v>
                </c:pt>
                <c:pt idx="317">
                  <c:v>1.3471768657667713</c:v>
                </c:pt>
                <c:pt idx="318">
                  <c:v>1.3634141541950588</c:v>
                </c:pt>
                <c:pt idx="319">
                  <c:v>1.2720246460910098</c:v>
                </c:pt>
                <c:pt idx="320">
                  <c:v>1.1497397172966393</c:v>
                </c:pt>
                <c:pt idx="321">
                  <c:v>1.0712077859885021</c:v>
                </c:pt>
                <c:pt idx="322">
                  <c:v>1.0315189069268071</c:v>
                </c:pt>
                <c:pt idx="323">
                  <c:v>1.0392309931532968</c:v>
                </c:pt>
                <c:pt idx="324">
                  <c:v>1.0224115535738041</c:v>
                </c:pt>
                <c:pt idx="325">
                  <c:v>0.96357735982505077</c:v>
                </c:pt>
                <c:pt idx="326">
                  <c:v>0.91681210664548063</c:v>
                </c:pt>
                <c:pt idx="327">
                  <c:v>0.90343645754555479</c:v>
                </c:pt>
                <c:pt idx="328">
                  <c:v>0.90425388355777969</c:v>
                </c:pt>
                <c:pt idx="329">
                  <c:v>0.91906041976770947</c:v>
                </c:pt>
                <c:pt idx="330">
                  <c:v>0.90436098579480773</c:v>
                </c:pt>
                <c:pt idx="331">
                  <c:v>0.89588438805806536</c:v>
                </c:pt>
                <c:pt idx="332">
                  <c:v>0.87046947508465355</c:v>
                </c:pt>
                <c:pt idx="333">
                  <c:v>0.84836539550689283</c:v>
                </c:pt>
                <c:pt idx="334">
                  <c:v>0.82943526634896869</c:v>
                </c:pt>
                <c:pt idx="335">
                  <c:v>0.84035461405114864</c:v>
                </c:pt>
                <c:pt idx="336">
                  <c:v>0.86594621023035312</c:v>
                </c:pt>
                <c:pt idx="337">
                  <c:v>0.91023302986084009</c:v>
                </c:pt>
                <c:pt idx="338">
                  <c:v>0.94460809990659544</c:v>
                </c:pt>
                <c:pt idx="339">
                  <c:v>1.056558785301396</c:v>
                </c:pt>
                <c:pt idx="340">
                  <c:v>2.0619033726744802</c:v>
                </c:pt>
                <c:pt idx="341">
                  <c:v>2.2444586668563762</c:v>
                </c:pt>
                <c:pt idx="342">
                  <c:v>2.0925807760347386</c:v>
                </c:pt>
                <c:pt idx="343">
                  <c:v>2.2362294470748334</c:v>
                </c:pt>
                <c:pt idx="344">
                  <c:v>2.419451718405611</c:v>
                </c:pt>
                <c:pt idx="345">
                  <c:v>2.6026739897363877</c:v>
                </c:pt>
                <c:pt idx="346">
                  <c:v>2.77796406903092</c:v>
                </c:pt>
                <c:pt idx="347">
                  <c:v>2.6116930393919562</c:v>
                </c:pt>
                <c:pt idx="348">
                  <c:v>2.2759493808738767</c:v>
                </c:pt>
                <c:pt idx="349">
                  <c:v>1.9963968713228479</c:v>
                </c:pt>
                <c:pt idx="350">
                  <c:v>2.0023814870701457</c:v>
                </c:pt>
                <c:pt idx="351">
                  <c:v>2.4134913704114211</c:v>
                </c:pt>
                <c:pt idx="352">
                  <c:v>2.8376708205266103</c:v>
                </c:pt>
                <c:pt idx="353">
                  <c:v>3.103620650689968</c:v>
                </c:pt>
                <c:pt idx="354">
                  <c:v>2.9646943149928404</c:v>
                </c:pt>
                <c:pt idx="355">
                  <c:v>2.6008359440432707</c:v>
                </c:pt>
                <c:pt idx="356">
                  <c:v>2.3096885351260981</c:v>
                </c:pt>
                <c:pt idx="357">
                  <c:v>2.082673453577736</c:v>
                </c:pt>
                <c:pt idx="358">
                  <c:v>1.8972575914671981</c:v>
                </c:pt>
                <c:pt idx="359">
                  <c:v>1.806886982357276</c:v>
                </c:pt>
                <c:pt idx="360">
                  <c:v>1.642276764367895</c:v>
                </c:pt>
                <c:pt idx="361">
                  <c:v>1.5340002076085446</c:v>
                </c:pt>
                <c:pt idx="362">
                  <c:v>1.4590595901160228</c:v>
                </c:pt>
                <c:pt idx="363">
                  <c:v>1.3928827111241064</c:v>
                </c:pt>
                <c:pt idx="364">
                  <c:v>1.2891052225157515</c:v>
                </c:pt>
                <c:pt idx="365">
                  <c:v>1.2228059958453574</c:v>
                </c:pt>
              </c:numCache>
            </c:numRef>
          </c:val>
        </c:ser>
        <c:marker val="1"/>
        <c:axId val="99301248"/>
        <c:axId val="99302784"/>
      </c:lineChart>
      <c:dateAx>
        <c:axId val="99301248"/>
        <c:scaling>
          <c:orientation val="minMax"/>
          <c:min val="39448"/>
        </c:scaling>
        <c:axPos val="b"/>
        <c:numFmt formatCode="m/d;@" sourceLinked="0"/>
        <c:majorTickMark val="none"/>
        <c:tickLblPos val="nextTo"/>
        <c:crossAx val="99302784"/>
        <c:crosses val="autoZero"/>
        <c:auto val="1"/>
        <c:lblOffset val="100"/>
        <c:majorUnit val="1"/>
        <c:majorTimeUnit val="months"/>
      </c:dateAx>
      <c:valAx>
        <c:axId val="99302784"/>
        <c:scaling>
          <c:orientation val="minMax"/>
          <c:max val="20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ja-JP"/>
                  <a:t>流量（</a:t>
                </a:r>
                <a:r>
                  <a:rPr lang="en-US"/>
                  <a:t>mm/d</a:t>
                </a:r>
                <a:r>
                  <a:rPr lang="ja-JP"/>
                  <a:t>）</a:t>
                </a:r>
              </a:p>
            </c:rich>
          </c:tx>
          <c:layout/>
        </c:title>
        <c:numFmt formatCode="#,##0.0_);[Red]\(#,##0.0\)" sourceLinked="0"/>
        <c:majorTickMark val="none"/>
        <c:tickLblPos val="nextTo"/>
        <c:txPr>
          <a:bodyPr/>
          <a:lstStyle/>
          <a:p>
            <a:pPr>
              <a:defRPr sz="2000" baseline="0"/>
            </a:pPr>
            <a:endParaRPr lang="ja-JP"/>
          </a:p>
        </c:txPr>
        <c:crossAx val="993012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7912565616798095"/>
          <c:y val="6.639504364280048E-2"/>
          <c:w val="0.41859416010498762"/>
          <c:h val="0.25825428798144701"/>
        </c:manualLayout>
      </c:layout>
      <c:txPr>
        <a:bodyPr/>
        <a:lstStyle/>
        <a:p>
          <a:pPr>
            <a:defRPr sz="2400"/>
          </a:pPr>
          <a:endParaRPr lang="ja-JP"/>
        </a:p>
      </c:txPr>
    </c:legend>
    <c:plotVisOnly val="1"/>
  </c:chart>
  <c:spPr>
    <a:solidFill>
      <a:schemeClr val="bg1"/>
    </a:solidFill>
    <a:ln>
      <a:noFill/>
    </a:ln>
  </c:spPr>
  <c:txPr>
    <a:bodyPr/>
    <a:lstStyle/>
    <a:p>
      <a:pPr>
        <a:defRPr sz="1800" baseline="0"/>
      </a:pPr>
      <a:endParaRPr lang="ja-JP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title>
      <c:tx>
        <c:rich>
          <a:bodyPr/>
          <a:lstStyle/>
          <a:p>
            <a:pPr>
              <a:defRPr/>
            </a:pPr>
            <a:r>
              <a:rPr lang="ja-JP" dirty="0"/>
              <a:t>２流域の蒸発散量の内訳</a:t>
            </a:r>
          </a:p>
        </c:rich>
      </c:tx>
      <c:layout>
        <c:manualLayout>
          <c:xMode val="edge"/>
          <c:yMode val="edge"/>
          <c:x val="0.24266384311762337"/>
          <c:y val="0.8994701009601257"/>
        </c:manualLayout>
      </c:layout>
    </c:title>
    <c:plotArea>
      <c:layout>
        <c:manualLayout>
          <c:layoutTarget val="inner"/>
          <c:xMode val="edge"/>
          <c:yMode val="edge"/>
          <c:x val="0.17117739402448723"/>
          <c:y val="4.1999855678597341E-2"/>
          <c:w val="0.67200920683547805"/>
          <c:h val="0.74014933935957727"/>
        </c:manualLayout>
      </c:layout>
      <c:barChart>
        <c:barDir val="col"/>
        <c:grouping val="stacked"/>
        <c:ser>
          <c:idx val="0"/>
          <c:order val="0"/>
          <c:tx>
            <c:strRef>
              <c:f>まとめ!$BD$19</c:f>
              <c:strCache>
                <c:ptCount val="1"/>
                <c:pt idx="0">
                  <c:v>蒸散</c:v>
                </c:pt>
              </c:strCache>
            </c:strRef>
          </c:tx>
          <c:spPr>
            <a:solidFill>
              <a:srgbClr val="99CC00"/>
            </a:solidFill>
            <a:ln>
              <a:solidFill>
                <a:srgbClr val="99CC00"/>
              </a:solidFill>
            </a:ln>
          </c:spPr>
          <c:cat>
            <c:strRef>
              <c:f>まとめ!$BF$18:$BG$18</c:f>
              <c:strCache>
                <c:ptCount val="2"/>
                <c:pt idx="0">
                  <c:v>10林班</c:v>
                </c:pt>
                <c:pt idx="1">
                  <c:v>12林班</c:v>
                </c:pt>
              </c:strCache>
            </c:strRef>
          </c:cat>
          <c:val>
            <c:numRef>
              <c:f>まとめ!$BF$19:$BG$19</c:f>
              <c:numCache>
                <c:formatCode>0.0_);[Red]\(0.0\)</c:formatCode>
                <c:ptCount val="2"/>
                <c:pt idx="0">
                  <c:v>262.82837279311025</c:v>
                </c:pt>
                <c:pt idx="1">
                  <c:v>320.88920949252213</c:v>
                </c:pt>
              </c:numCache>
            </c:numRef>
          </c:val>
        </c:ser>
        <c:ser>
          <c:idx val="1"/>
          <c:order val="1"/>
          <c:tx>
            <c:strRef>
              <c:f>まとめ!$BD$20</c:f>
              <c:strCache>
                <c:ptCount val="1"/>
                <c:pt idx="0">
                  <c:v>遮断</c:v>
                </c:pt>
              </c:strCache>
            </c:strRef>
          </c:tx>
          <c:spPr>
            <a:solidFill>
              <a:srgbClr val="9966FF"/>
            </a:solidFill>
            <a:ln>
              <a:solidFill>
                <a:srgbClr val="9966FF"/>
              </a:solidFill>
            </a:ln>
          </c:spPr>
          <c:cat>
            <c:strRef>
              <c:f>まとめ!$BF$18:$BG$18</c:f>
              <c:strCache>
                <c:ptCount val="2"/>
                <c:pt idx="0">
                  <c:v>10林班</c:v>
                </c:pt>
                <c:pt idx="1">
                  <c:v>12林班</c:v>
                </c:pt>
              </c:strCache>
            </c:strRef>
          </c:cat>
          <c:val>
            <c:numRef>
              <c:f>まとめ!$BF$20:$BG$20</c:f>
              <c:numCache>
                <c:formatCode>0.0_);[Red]\(0.0\)</c:formatCode>
                <c:ptCount val="2"/>
                <c:pt idx="0">
                  <c:v>324.73150208068097</c:v>
                </c:pt>
                <c:pt idx="1">
                  <c:v>167.08599443514979</c:v>
                </c:pt>
              </c:numCache>
            </c:numRef>
          </c:val>
        </c:ser>
        <c:gapWidth val="100"/>
        <c:overlap val="100"/>
        <c:serLines/>
        <c:axId val="99394688"/>
        <c:axId val="99396224"/>
      </c:barChart>
      <c:catAx>
        <c:axId val="99394688"/>
        <c:scaling>
          <c:orientation val="minMax"/>
        </c:scaling>
        <c:axPos val="b"/>
        <c:majorTickMark val="none"/>
        <c:tickLblPos val="nextTo"/>
        <c:crossAx val="99396224"/>
        <c:crosses val="autoZero"/>
        <c:auto val="1"/>
        <c:lblAlgn val="ctr"/>
        <c:lblOffset val="100"/>
      </c:catAx>
      <c:valAx>
        <c:axId val="99396224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ja-JP"/>
                  <a:t>損失水量（</a:t>
                </a:r>
                <a:r>
                  <a:rPr lang="en-US"/>
                  <a:t>mm</a:t>
                </a:r>
                <a:r>
                  <a:rPr lang="ja-JP"/>
                  <a:t>）</a:t>
                </a:r>
              </a:p>
            </c:rich>
          </c:tx>
          <c:layout/>
        </c:title>
        <c:numFmt formatCode="General" sourceLinked="0"/>
        <c:tickLblPos val="nextTo"/>
        <c:crossAx val="993946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92998544747718"/>
          <c:y val="0.2825464025286073"/>
          <c:w val="0.20084771750800895"/>
          <c:h val="0.354695305318042"/>
        </c:manualLayout>
      </c:layout>
      <c:spPr>
        <a:solidFill>
          <a:schemeClr val="bg1"/>
        </a:solidFill>
      </c:spPr>
      <c:txPr>
        <a:bodyPr/>
        <a:lstStyle/>
        <a:p>
          <a:pPr>
            <a:defRPr sz="2800" baseline="0"/>
          </a:pPr>
          <a:endParaRPr lang="ja-JP"/>
        </a:p>
      </c:txPr>
    </c:legend>
    <c:plotVisOnly val="1"/>
  </c:chart>
  <c:spPr>
    <a:ln>
      <a:noFill/>
    </a:ln>
  </c:spPr>
  <c:txPr>
    <a:bodyPr/>
    <a:lstStyle/>
    <a:p>
      <a:pPr>
        <a:defRPr sz="2000" baseline="0"/>
      </a:pPr>
      <a:endParaRPr lang="ja-JP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autoTitleDeleted val="1"/>
    <c:plotArea>
      <c:layout>
        <c:manualLayout>
          <c:layoutTarget val="inner"/>
          <c:xMode val="edge"/>
          <c:yMode val="edge"/>
          <c:x val="0.21178512531066371"/>
          <c:y val="0.10845252220184806"/>
          <c:w val="0.5217304252897591"/>
          <c:h val="0.78212202926688967"/>
        </c:manualLayout>
      </c:layout>
      <c:barChart>
        <c:barDir val="col"/>
        <c:grouping val="percentStacked"/>
        <c:ser>
          <c:idx val="4"/>
          <c:order val="0"/>
          <c:tx>
            <c:strRef>
              <c:f>流出量表08!$C$116</c:f>
              <c:strCache>
                <c:ptCount val="1"/>
                <c:pt idx="0">
                  <c:v>土湿増加</c:v>
                </c:pt>
              </c:strCache>
            </c:strRef>
          </c:tx>
          <c:spPr>
            <a:solidFill>
              <a:srgbClr val="996633"/>
            </a:solidFill>
            <a:ln>
              <a:solidFill>
                <a:sysClr val="windowText" lastClr="000000"/>
              </a:solidFill>
            </a:ln>
          </c:spPr>
          <c:cat>
            <c:strRef>
              <c:f>(流出量表08!$D$111,流出量表08!$F$111)</c:f>
              <c:strCache>
                <c:ptCount val="2"/>
                <c:pt idx="0">
                  <c:v>10林班</c:v>
                </c:pt>
                <c:pt idx="1">
                  <c:v>12林班</c:v>
                </c:pt>
              </c:strCache>
            </c:strRef>
          </c:cat>
          <c:val>
            <c:numRef>
              <c:f>(流出量表08!$E$116,流出量表08!$G$116)</c:f>
              <c:numCache>
                <c:formatCode>0.0%</c:formatCode>
                <c:ptCount val="2"/>
                <c:pt idx="0">
                  <c:v>-4.9909368647945073E-3</c:v>
                </c:pt>
                <c:pt idx="1">
                  <c:v>-1.6415737415661283E-2</c:v>
                </c:pt>
              </c:numCache>
            </c:numRef>
          </c:val>
        </c:ser>
        <c:ser>
          <c:idx val="1"/>
          <c:order val="1"/>
          <c:tx>
            <c:v>基底流出</c:v>
          </c:tx>
          <c:spPr>
            <a:solidFill>
              <a:srgbClr val="33CCFF"/>
            </a:solidFill>
            <a:ln>
              <a:solidFill>
                <a:schemeClr val="tx1"/>
              </a:solidFill>
            </a:ln>
          </c:spPr>
          <c:dLbls>
            <c:dLbl>
              <c:idx val="1"/>
              <c:layout/>
              <c:tx>
                <c:rich>
                  <a:bodyPr/>
                  <a:lstStyle/>
                  <a:p>
                    <a:pPr>
                      <a:defRPr sz="3600" baseline="0"/>
                    </a:pPr>
                    <a:r>
                      <a:rPr lang="en-US" altLang="en-US" sz="3600" dirty="0">
                        <a:solidFill>
                          <a:schemeClr val="tx1"/>
                        </a:solidFill>
                      </a:rPr>
                      <a:t>35.2%</a:t>
                    </a:r>
                  </a:p>
                </c:rich>
              </c:tx>
              <c:spPr>
                <a:noFill/>
              </c:spPr>
              <c:showVal val="1"/>
            </c:dLbl>
            <c:spPr>
              <a:noFill/>
            </c:spPr>
            <c:showVal val="1"/>
          </c:dLbls>
          <c:cat>
            <c:strRef>
              <c:f>(流出量表08!$D$111,流出量表08!$F$111)</c:f>
              <c:strCache>
                <c:ptCount val="2"/>
                <c:pt idx="0">
                  <c:v>10林班</c:v>
                </c:pt>
                <c:pt idx="1">
                  <c:v>12林班</c:v>
                </c:pt>
              </c:strCache>
            </c:strRef>
          </c:cat>
          <c:val>
            <c:numRef>
              <c:f>(流出量表08!$E$113,流出量表08!$G$113)</c:f>
              <c:numCache>
                <c:formatCode>0.0%</c:formatCode>
                <c:ptCount val="2"/>
                <c:pt idx="0">
                  <c:v>0.25686224480139375</c:v>
                </c:pt>
                <c:pt idx="1">
                  <c:v>0.35176119437118125</c:v>
                </c:pt>
              </c:numCache>
            </c:numRef>
          </c:val>
        </c:ser>
        <c:ser>
          <c:idx val="0"/>
          <c:order val="2"/>
          <c:tx>
            <c:v>直接流出</c:v>
          </c:tx>
          <c:spPr>
            <a:solidFill>
              <a:srgbClr val="FF7C80"/>
            </a:solidFill>
            <a:ln>
              <a:solidFill>
                <a:sysClr val="windowText" lastClr="000000"/>
              </a:solidFill>
            </a:ln>
          </c:spPr>
          <c:dLbls>
            <c:spPr>
              <a:noFill/>
            </c:spPr>
            <c:showVal val="1"/>
          </c:dLbls>
          <c:cat>
            <c:strRef>
              <c:f>(流出量表08!$D$111,流出量表08!$F$111)</c:f>
              <c:strCache>
                <c:ptCount val="2"/>
                <c:pt idx="0">
                  <c:v>10林班</c:v>
                </c:pt>
                <c:pt idx="1">
                  <c:v>12林班</c:v>
                </c:pt>
              </c:strCache>
            </c:strRef>
          </c:cat>
          <c:val>
            <c:numRef>
              <c:f>(流出量表08!$E$112,流出量表08!$G$112)</c:f>
              <c:numCache>
                <c:formatCode>0.0%</c:formatCode>
                <c:ptCount val="2"/>
                <c:pt idx="0">
                  <c:v>0.27179316318314606</c:v>
                </c:pt>
                <c:pt idx="1">
                  <c:v>0.26791688678729292</c:v>
                </c:pt>
              </c:numCache>
            </c:numRef>
          </c:val>
        </c:ser>
        <c:ser>
          <c:idx val="2"/>
          <c:order val="3"/>
          <c:tx>
            <c:v>蒸散</c:v>
          </c:tx>
          <c:spPr>
            <a:solidFill>
              <a:srgbClr val="99CC00"/>
            </a:solidFill>
            <a:ln>
              <a:solidFill>
                <a:sysClr val="windowText" lastClr="000000"/>
              </a:solidFill>
            </a:ln>
          </c:spPr>
          <c:dLbls>
            <c:spPr>
              <a:noFill/>
            </c:spPr>
            <c:showVal val="1"/>
          </c:dLbls>
          <c:cat>
            <c:strRef>
              <c:f>(流出量表08!$D$111,流出量表08!$F$111)</c:f>
              <c:strCache>
                <c:ptCount val="2"/>
                <c:pt idx="0">
                  <c:v>10林班</c:v>
                </c:pt>
                <c:pt idx="1">
                  <c:v>12林班</c:v>
                </c:pt>
              </c:strCache>
            </c:strRef>
          </c:cat>
          <c:val>
            <c:numRef>
              <c:f>(流出量表08!$E$114,流出量表08!$G$114)</c:f>
              <c:numCache>
                <c:formatCode>0.0%</c:formatCode>
                <c:ptCount val="2"/>
                <c:pt idx="0">
                  <c:v>0.18472074663996579</c:v>
                </c:pt>
                <c:pt idx="1">
                  <c:v>0.26128083061053226</c:v>
                </c:pt>
              </c:numCache>
            </c:numRef>
          </c:val>
        </c:ser>
        <c:ser>
          <c:idx val="3"/>
          <c:order val="4"/>
          <c:tx>
            <c:v>遮断蒸発</c:v>
          </c:tx>
          <c:spPr>
            <a:solidFill>
              <a:srgbClr val="9966FF"/>
            </a:solidFill>
            <a:ln>
              <a:solidFill>
                <a:sysClr val="windowText" lastClr="000000"/>
              </a:solidFill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3600" baseline="0"/>
                    </a:pPr>
                    <a:r>
                      <a:rPr lang="en-US" altLang="en-US" sz="3600" dirty="0">
                        <a:solidFill>
                          <a:schemeClr val="bg1"/>
                        </a:solidFill>
                      </a:rPr>
                      <a:t>29.2%</a:t>
                    </a:r>
                  </a:p>
                </c:rich>
              </c:tx>
              <c:spPr>
                <a:noFill/>
              </c:spPr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altLang="en-US" dirty="0">
                        <a:solidFill>
                          <a:schemeClr val="bg1"/>
                        </a:solidFill>
                      </a:rPr>
                      <a:t>13.5%</a:t>
                    </a:r>
                  </a:p>
                </c:rich>
              </c:tx>
              <c:showVal val="1"/>
            </c:dLbl>
            <c:spPr>
              <a:noFill/>
            </c:spPr>
            <c:showVal val="1"/>
          </c:dLbls>
          <c:cat>
            <c:strRef>
              <c:f>(流出量表08!$D$111,流出量表08!$F$111)</c:f>
              <c:strCache>
                <c:ptCount val="2"/>
                <c:pt idx="0">
                  <c:v>10林班</c:v>
                </c:pt>
                <c:pt idx="1">
                  <c:v>12林班</c:v>
                </c:pt>
              </c:strCache>
            </c:strRef>
          </c:cat>
          <c:val>
            <c:numRef>
              <c:f>(流出量表08!$E$115,流出量表08!$G$115)</c:f>
              <c:numCache>
                <c:formatCode>0.0%</c:formatCode>
                <c:ptCount val="2"/>
                <c:pt idx="0">
                  <c:v>0.29161478224028992</c:v>
                </c:pt>
                <c:pt idx="1">
                  <c:v>0.13545682564665568</c:v>
                </c:pt>
              </c:numCache>
            </c:numRef>
          </c:val>
        </c:ser>
        <c:gapWidth val="50"/>
        <c:overlap val="100"/>
        <c:serLines/>
        <c:axId val="99475456"/>
        <c:axId val="99476992"/>
      </c:barChart>
      <c:catAx>
        <c:axId val="99475456"/>
        <c:scaling>
          <c:orientation val="minMax"/>
        </c:scaling>
        <c:axPos val="b"/>
        <c:numFmt formatCode="General" sourceLinked="1"/>
        <c:majorTickMark val="none"/>
        <c:tickLblPos val="nextTo"/>
        <c:crossAx val="99476992"/>
        <c:crosses val="autoZero"/>
        <c:auto val="1"/>
        <c:lblAlgn val="ctr"/>
        <c:lblOffset val="100"/>
      </c:catAx>
      <c:valAx>
        <c:axId val="99476992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ja-JP"/>
                  <a:t>割合</a:t>
                </a:r>
              </a:p>
            </c:rich>
          </c:tx>
          <c:layout/>
        </c:title>
        <c:numFmt formatCode="0%" sourceLinked="0"/>
        <c:tickLblPos val="nextTo"/>
        <c:crossAx val="99475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93363993217656"/>
          <c:y val="8.2978283536475739E-2"/>
          <c:w val="0.25058335075372201"/>
          <c:h val="0.75368568654945911"/>
        </c:manualLayout>
      </c:layout>
      <c:txPr>
        <a:bodyPr/>
        <a:lstStyle/>
        <a:p>
          <a:pPr>
            <a:defRPr sz="2800" baseline="0"/>
          </a:pPr>
          <a:endParaRPr lang="ja-JP"/>
        </a:p>
      </c:txPr>
    </c:legend>
    <c:plotVisOnly val="1"/>
  </c:chart>
  <c:spPr>
    <a:ln>
      <a:noFill/>
    </a:ln>
  </c:spPr>
  <c:txPr>
    <a:bodyPr/>
    <a:lstStyle/>
    <a:p>
      <a:pPr>
        <a:defRPr sz="2400" baseline="0"/>
      </a:pPr>
      <a:endParaRPr lang="ja-JP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0.27536</cdr:y>
    </cdr:from>
    <cdr:to>
      <cdr:x>0.05254</cdr:x>
      <cdr:y>0.49462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0" y="1447800"/>
          <a:ext cx="480426" cy="1152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/>
        <a:p xmlns:a="http://schemas.openxmlformats.org/drawingml/2006/main">
          <a:r>
            <a:rPr lang="ja-JP" altLang="en-US" sz="2400" b="0" dirty="0"/>
            <a:t>流出率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17B1C40-F0CD-48C9-A277-BA988D774B17}" type="datetimeFigureOut">
              <a:rPr lang="ja-JP" altLang="en-US"/>
              <a:pPr>
                <a:defRPr/>
              </a:pPr>
              <a:t>2009/2/17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6C2922F-10F3-49E8-A6C2-B493CA4FD284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7888"/>
            <a:ext cx="5389563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2F16A71-6C5F-49FF-AA83-2C97180F6C99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ピークは</a:t>
            </a:r>
            <a:r>
              <a:rPr kumimoji="1" lang="en-US" altLang="ja-JP" dirty="0" smtClean="0"/>
              <a:t>10</a:t>
            </a:r>
            <a:r>
              <a:rPr kumimoji="1" lang="ja-JP" altLang="en-US" dirty="0" smtClean="0"/>
              <a:t>林班で大きい</a:t>
            </a:r>
            <a:endParaRPr kumimoji="1" lang="en-US" altLang="ja-JP" dirty="0" smtClean="0"/>
          </a:p>
          <a:p>
            <a:r>
              <a:rPr kumimoji="1" lang="ja-JP" altLang="en-US" dirty="0" smtClean="0"/>
              <a:t>渇水量は</a:t>
            </a:r>
            <a:r>
              <a:rPr kumimoji="1" lang="en-US" altLang="ja-JP" dirty="0" smtClean="0"/>
              <a:t>12</a:t>
            </a:r>
            <a:r>
              <a:rPr kumimoji="1" lang="ja-JP" altLang="en-US" dirty="0" smtClean="0"/>
              <a:t>林班で大きい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F16A71-6C5F-49FF-AA83-2C97180F6C99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推移はこんな感じ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F16A71-6C5F-49FF-AA83-2C97180F6C99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分離した基底流出（地下水）。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雪解けの影響は６月中旬まで</a:t>
            </a:r>
            <a:endParaRPr kumimoji="1" lang="en-US" altLang="ja-JP" dirty="0" smtClean="0"/>
          </a:p>
          <a:p>
            <a:r>
              <a:rPr kumimoji="1" lang="en-US" altLang="ja-JP" dirty="0" smtClean="0"/>
              <a:t>12</a:t>
            </a:r>
            <a:r>
              <a:rPr kumimoji="1" lang="ja-JP" altLang="en-US" dirty="0" smtClean="0"/>
              <a:t>林班で常に大きい。流量が小さくなってくると、差はあまりない。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F16A71-6C5F-49FF-AA83-2C97180F6C99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30" name="日付プレースホル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19" name="フッター プレースホル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27" name="スライド番号プレースホル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9E2E73-3530-46C0-8C4C-CB1221F6668E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7856C-0647-4733-B681-9564421C19FB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597DB9-08F1-4531-A0BA-D4DE5B067DAA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A906C-073C-4525-8567-062CD103E186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0DF6D-48F7-49E1-98E4-A3D28BC29C32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476EA0-7585-4161-A342-24EDDDC50E21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201C15-7A44-43B3-9F6E-89F7D7D51751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207EF4-F1B4-4383-8F9B-41D6665522DE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0795F0-90EF-44DE-B69F-539A9D98A529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FCFCB-C4B1-433A-A13E-E188A9E8C8B4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つの角を丸めた四角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754F5E20-CCC1-417D-9FB2-BC5CF17B74EB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10" name="フリーフォーム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フリーフォーム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フリーフォーム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タイトル プレースホル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0" name="テキスト プレースホル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2" name="フッター プレースホル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AB0B4E3-AA69-44C9-B796-058766DA9442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  <p:grpSp>
        <p:nvGrpSpPr>
          <p:cNvPr id="2" name="グループ化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フリーフォーム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フリーフォーム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rtl="0" eaLnBrk="1" latinLnBrk="0" hangingPunct="1">
        <a:spcBef>
          <a:spcPct val="0"/>
        </a:spcBef>
        <a:buNone/>
        <a:defRPr kumimoji="1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DSC_00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33400"/>
            <a:ext cx="8996624" cy="6019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5562600"/>
            <a:ext cx="3886200" cy="1295400"/>
          </a:xfrm>
          <a:solidFill>
            <a:schemeClr val="tx1">
              <a:alpha val="70000"/>
            </a:schemeClr>
          </a:solidFill>
          <a:effectLst>
            <a:softEdge rad="63500"/>
          </a:effectLst>
        </p:spPr>
        <p:txBody>
          <a:bodyPr anchor="ctr" anchorCtr="0">
            <a:normAutofit/>
          </a:bodyPr>
          <a:lstStyle/>
          <a:p>
            <a:pPr algn="ctr" eaLnBrk="1" hangingPunct="1">
              <a:defRPr/>
            </a:pPr>
            <a:r>
              <a:rPr lang="ja-JP" altLang="en-US" sz="3200" b="1" dirty="0" smtClean="0">
                <a:solidFill>
                  <a:srgbClr val="002060"/>
                </a:solidFill>
              </a:rPr>
              <a:t>水利環境学研究室</a:t>
            </a:r>
          </a:p>
          <a:p>
            <a:pPr algn="ctr" eaLnBrk="1" hangingPunct="1">
              <a:defRPr/>
            </a:pPr>
            <a:r>
              <a:rPr lang="ja-JP" altLang="en-US" sz="3200" b="1" dirty="0" smtClean="0">
                <a:solidFill>
                  <a:srgbClr val="002060"/>
                </a:solidFill>
              </a:rPr>
              <a:t>久田　重太</a:t>
            </a:r>
          </a:p>
        </p:txBody>
      </p:sp>
      <p:grpSp>
        <p:nvGrpSpPr>
          <p:cNvPr id="10" name="グループ化 9"/>
          <p:cNvGrpSpPr/>
          <p:nvPr/>
        </p:nvGrpSpPr>
        <p:grpSpPr>
          <a:xfrm>
            <a:off x="304800" y="449759"/>
            <a:ext cx="8557668" cy="2141041"/>
            <a:chOff x="381000" y="1905000"/>
            <a:chExt cx="8557668" cy="2141041"/>
          </a:xfrm>
        </p:grpSpPr>
        <p:sp>
          <p:nvSpPr>
            <p:cNvPr id="7" name="正方形/長方形 6"/>
            <p:cNvSpPr/>
            <p:nvPr/>
          </p:nvSpPr>
          <p:spPr>
            <a:xfrm>
              <a:off x="2133600" y="2667000"/>
              <a:ext cx="6805068" cy="769441"/>
            </a:xfrm>
            <a:prstGeom prst="rect">
              <a:avLst/>
            </a:prstGeom>
            <a:solidFill>
              <a:schemeClr val="accent5">
                <a:lumMod val="50000"/>
                <a:alpha val="70000"/>
              </a:schemeClr>
            </a:solidFill>
            <a:effectLst>
              <a:softEdge rad="63500"/>
            </a:effectLst>
          </p:spPr>
          <p:txBody>
            <a:bodyPr wrap="none">
              <a:spAutoFit/>
            </a:bodyPr>
            <a:lstStyle/>
            <a:p>
              <a:r>
                <a:rPr lang="ja-JP" altLang="en-US" sz="4400" b="1" kern="0" dirty="0" smtClean="0">
                  <a:solidFill>
                    <a:srgbClr val="FFC000"/>
                  </a:solidFill>
                  <a:latin typeface="+mj-ea"/>
                </a:rPr>
                <a:t>落葉広葉樹林流域における</a:t>
              </a:r>
              <a:endParaRPr lang="ja-JP" altLang="en-US" sz="4400" dirty="0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4800600" y="3276600"/>
              <a:ext cx="4134465" cy="769441"/>
            </a:xfrm>
            <a:prstGeom prst="rect">
              <a:avLst/>
            </a:prstGeom>
            <a:solidFill>
              <a:schemeClr val="accent5">
                <a:lumMod val="50000"/>
                <a:alpha val="70000"/>
              </a:schemeClr>
            </a:solidFill>
            <a:effectLst>
              <a:softEdge rad="63500"/>
            </a:effectLst>
          </p:spPr>
          <p:txBody>
            <a:bodyPr wrap="none">
              <a:spAutoFit/>
            </a:bodyPr>
            <a:lstStyle/>
            <a:p>
              <a:r>
                <a:rPr lang="ja-JP" altLang="en-US" sz="4400" b="1" dirty="0" smtClean="0">
                  <a:solidFill>
                    <a:srgbClr val="FFC000"/>
                  </a:solidFill>
                </a:rPr>
                <a:t>水文特性の比較</a:t>
              </a:r>
              <a:endParaRPr lang="ja-JP" altLang="en-US" sz="4400" b="1" dirty="0">
                <a:solidFill>
                  <a:srgbClr val="FFC000"/>
                </a:solidFill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381000" y="1905000"/>
              <a:ext cx="5334000" cy="895218"/>
            </a:xfrm>
            <a:prstGeom prst="rect">
              <a:avLst/>
            </a:prstGeom>
            <a:solidFill>
              <a:schemeClr val="accent5">
                <a:lumMod val="50000"/>
                <a:alpha val="70000"/>
              </a:schemeClr>
            </a:solidFill>
            <a:effectLst>
              <a:softEdge rad="63500"/>
            </a:effectLst>
          </p:spPr>
          <p:txBody>
            <a:bodyPr wrap="square" tIns="108000" bIns="108000" rtlCol="0">
              <a:spAutoFit/>
            </a:bodyPr>
            <a:lstStyle/>
            <a:p>
              <a:r>
                <a:rPr lang="ja-JP" altLang="en-US" sz="4400" b="1" kern="0" dirty="0" smtClean="0">
                  <a:solidFill>
                    <a:srgbClr val="FFC000"/>
                  </a:solidFill>
                  <a:latin typeface="+mj-ea"/>
                </a:rPr>
                <a:t>人工針葉樹林流域と</a:t>
              </a:r>
              <a:endParaRPr kumimoji="1" lang="ja-JP" altLang="en-US" sz="4400" b="1" dirty="0">
                <a:solidFill>
                  <a:srgbClr val="FFC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1625" y="0"/>
            <a:ext cx="8842375" cy="838199"/>
          </a:xfrm>
        </p:spPr>
        <p:txBody>
          <a:bodyPr>
            <a:normAutofit/>
          </a:bodyPr>
          <a:lstStyle/>
          <a:p>
            <a:r>
              <a:rPr kumimoji="1" lang="ja-JP" altLang="en-US" dirty="0" smtClean="0">
                <a:solidFill>
                  <a:srgbClr val="002060"/>
                </a:solidFill>
              </a:rPr>
              <a:t>蒸発散量</a:t>
            </a:r>
            <a:r>
              <a:rPr kumimoji="1" lang="ja-JP" altLang="en-US" sz="3600" dirty="0" smtClean="0">
                <a:solidFill>
                  <a:srgbClr val="002060"/>
                </a:solidFill>
              </a:rPr>
              <a:t>（蒸散＋遮断蒸発）</a:t>
            </a:r>
            <a:r>
              <a:rPr kumimoji="1" lang="ja-JP" altLang="en-US" dirty="0" smtClean="0">
                <a:solidFill>
                  <a:srgbClr val="002060"/>
                </a:solidFill>
              </a:rPr>
              <a:t>の推移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r="3913"/>
          <a:stretch>
            <a:fillRect/>
          </a:stretch>
        </p:blipFill>
        <p:spPr bwMode="auto">
          <a:xfrm>
            <a:off x="89296" y="1066800"/>
            <a:ext cx="9054704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テキスト ボックス 5"/>
          <p:cNvSpPr txBox="1"/>
          <p:nvPr/>
        </p:nvSpPr>
        <p:spPr>
          <a:xfrm>
            <a:off x="228600" y="59436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針葉樹人工林で蒸発散量が多そう</a:t>
            </a:r>
            <a:endParaRPr kumimoji="1" lang="ja-JP" alt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グループ化 18"/>
          <p:cNvGrpSpPr/>
          <p:nvPr/>
        </p:nvGrpSpPr>
        <p:grpSpPr>
          <a:xfrm>
            <a:off x="3048000" y="1295400"/>
            <a:ext cx="3505200" cy="1600202"/>
            <a:chOff x="3973996" y="1371600"/>
            <a:chExt cx="2209800" cy="1600202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3973996" y="1371600"/>
              <a:ext cx="220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dirty="0" smtClean="0">
                  <a:solidFill>
                    <a:schemeClr val="accent1"/>
                  </a:solidFill>
                </a:rPr>
                <a:t>針葉樹人工林</a:t>
              </a:r>
              <a:endParaRPr kumimoji="1" lang="ja-JP" altLang="en-US" sz="24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10" name="直線矢印コネクタ 9"/>
            <p:cNvCxnSpPr/>
            <p:nvPr/>
          </p:nvCxnSpPr>
          <p:spPr>
            <a:xfrm rot="5400000">
              <a:off x="4224956" y="2298426"/>
              <a:ext cx="1143003" cy="203749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グループ化 16"/>
          <p:cNvGrpSpPr/>
          <p:nvPr/>
        </p:nvGrpSpPr>
        <p:grpSpPr>
          <a:xfrm>
            <a:off x="4191000" y="3657600"/>
            <a:ext cx="3048000" cy="1071265"/>
            <a:chOff x="5791200" y="2895600"/>
            <a:chExt cx="2493818" cy="1071265"/>
          </a:xfrm>
        </p:grpSpPr>
        <p:sp>
          <p:nvSpPr>
            <p:cNvPr id="13" name="テキスト ボックス 12"/>
            <p:cNvSpPr txBox="1"/>
            <p:nvPr/>
          </p:nvSpPr>
          <p:spPr>
            <a:xfrm>
              <a:off x="5791200" y="3505200"/>
              <a:ext cx="24938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 dirty="0" smtClean="0">
                  <a:solidFill>
                    <a:srgbClr val="C00000"/>
                  </a:solidFill>
                </a:rPr>
                <a:t>落葉広葉樹林</a:t>
              </a:r>
              <a:endParaRPr kumimoji="1" lang="ja-JP" altLang="en-US" sz="24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14" name="直線矢印コネクタ 13"/>
            <p:cNvCxnSpPr/>
            <p:nvPr/>
          </p:nvCxnSpPr>
          <p:spPr>
            <a:xfrm rot="16200000" flipV="1">
              <a:off x="5908964" y="3089564"/>
              <a:ext cx="609601" cy="221673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テキスト ボックス 10"/>
          <p:cNvSpPr txBox="1"/>
          <p:nvPr/>
        </p:nvSpPr>
        <p:spPr>
          <a:xfrm>
            <a:off x="5791200" y="7620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</a:rPr>
              <a:t>：短期水収支法による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229600" y="64886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9/13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/>
        </p:nvSpPr>
        <p:spPr>
          <a:xfrm>
            <a:off x="6477000" y="1295400"/>
            <a:ext cx="25146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9" name="グループ化 28"/>
          <p:cNvGrpSpPr/>
          <p:nvPr/>
        </p:nvGrpSpPr>
        <p:grpSpPr>
          <a:xfrm>
            <a:off x="5894070" y="1295400"/>
            <a:ext cx="3114675" cy="1387733"/>
            <a:chOff x="1381125" y="2743200"/>
            <a:chExt cx="3114675" cy="1387733"/>
          </a:xfrm>
        </p:grpSpPr>
        <p:grpSp>
          <p:nvGrpSpPr>
            <p:cNvPr id="16" name="グループ化 15"/>
            <p:cNvGrpSpPr/>
            <p:nvPr/>
          </p:nvGrpSpPr>
          <p:grpSpPr>
            <a:xfrm>
              <a:off x="1410652" y="2743200"/>
              <a:ext cx="3085148" cy="1387733"/>
              <a:chOff x="1333500" y="2819400"/>
              <a:chExt cx="3009900" cy="1387733"/>
            </a:xfrm>
          </p:grpSpPr>
          <p:sp>
            <p:nvSpPr>
              <p:cNvPr id="23" name="テキスト ボックス 22"/>
              <p:cNvSpPr txBox="1"/>
              <p:nvPr/>
            </p:nvSpPr>
            <p:spPr>
              <a:xfrm>
                <a:off x="1828800" y="3276600"/>
                <a:ext cx="2514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dirty="0" smtClean="0"/>
                  <a:t>針葉樹林流域</a:t>
                </a:r>
                <a:endParaRPr kumimoji="1" lang="ja-JP" altLang="en-US" sz="2400" dirty="0"/>
              </a:p>
            </p:txBody>
          </p:sp>
          <p:sp>
            <p:nvSpPr>
              <p:cNvPr id="21" name="テキスト ボックス 20"/>
              <p:cNvSpPr txBox="1"/>
              <p:nvPr/>
            </p:nvSpPr>
            <p:spPr>
              <a:xfrm>
                <a:off x="1823844" y="2819400"/>
                <a:ext cx="2514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 smtClean="0"/>
                  <a:t>Penman</a:t>
                </a:r>
                <a:r>
                  <a:rPr kumimoji="1" lang="ja-JP" altLang="en-US" sz="2400" dirty="0" smtClean="0"/>
                  <a:t>の蒸発位</a:t>
                </a:r>
                <a:endParaRPr kumimoji="1" lang="ja-JP" altLang="en-US" sz="2400" dirty="0"/>
              </a:p>
            </p:txBody>
          </p:sp>
          <p:sp>
            <p:nvSpPr>
              <p:cNvPr id="19" name="テキスト ボックス 18"/>
              <p:cNvSpPr txBox="1"/>
              <p:nvPr/>
            </p:nvSpPr>
            <p:spPr>
              <a:xfrm>
                <a:off x="1828800" y="3745468"/>
                <a:ext cx="2514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dirty="0" smtClean="0"/>
                  <a:t>広葉樹林流域</a:t>
                </a:r>
                <a:endParaRPr kumimoji="1" lang="ja-JP" altLang="en-US" sz="2400" dirty="0"/>
              </a:p>
            </p:txBody>
          </p:sp>
          <p:cxnSp>
            <p:nvCxnSpPr>
              <p:cNvPr id="20" name="直線コネクタ 19"/>
              <p:cNvCxnSpPr/>
              <p:nvPr/>
            </p:nvCxnSpPr>
            <p:spPr>
              <a:xfrm>
                <a:off x="1333500" y="3937000"/>
                <a:ext cx="457200" cy="1588"/>
              </a:xfrm>
              <a:prstGeom prst="line">
                <a:avLst/>
              </a:prstGeom>
              <a:ln w="698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直線コネクタ 24"/>
            <p:cNvCxnSpPr/>
            <p:nvPr/>
          </p:nvCxnSpPr>
          <p:spPr>
            <a:xfrm>
              <a:off x="1394460" y="3429000"/>
              <a:ext cx="468630" cy="1588"/>
            </a:xfrm>
            <a:prstGeom prst="line">
              <a:avLst/>
            </a:prstGeom>
            <a:ln w="698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グループ化 27"/>
            <p:cNvGrpSpPr/>
            <p:nvPr/>
          </p:nvGrpSpPr>
          <p:grpSpPr>
            <a:xfrm>
              <a:off x="1381125" y="2908300"/>
              <a:ext cx="468630" cy="152400"/>
              <a:chOff x="1381125" y="2908300"/>
              <a:chExt cx="468630" cy="152400"/>
            </a:xfrm>
          </p:grpSpPr>
          <p:cxnSp>
            <p:nvCxnSpPr>
              <p:cNvPr id="26" name="直線コネクタ 25"/>
              <p:cNvCxnSpPr/>
              <p:nvPr/>
            </p:nvCxnSpPr>
            <p:spPr>
              <a:xfrm>
                <a:off x="1381125" y="2984500"/>
                <a:ext cx="468630" cy="1588"/>
              </a:xfrm>
              <a:prstGeom prst="line">
                <a:avLst/>
              </a:prstGeom>
              <a:ln w="698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円/楕円 26"/>
              <p:cNvSpPr/>
              <p:nvPr/>
            </p:nvSpPr>
            <p:spPr>
              <a:xfrm>
                <a:off x="1541145" y="2908300"/>
                <a:ext cx="152400" cy="152400"/>
              </a:xfrm>
              <a:prstGeom prst="ellipse">
                <a:avLst/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24" name="円/楕円 23"/>
          <p:cNvSpPr/>
          <p:nvPr/>
        </p:nvSpPr>
        <p:spPr>
          <a:xfrm>
            <a:off x="2819400" y="1219200"/>
            <a:ext cx="2743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381000" y="3962400"/>
            <a:ext cx="8305800" cy="2438400"/>
          </a:xfrm>
          <a:prstGeom prst="roundRect">
            <a:avLst/>
          </a:prstGeom>
          <a:solidFill>
            <a:schemeClr val="bg2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38199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dirty="0" smtClean="0">
                <a:solidFill>
                  <a:srgbClr val="002060"/>
                </a:solidFill>
              </a:rPr>
              <a:t>Priestley-Taylor</a:t>
            </a:r>
            <a:r>
              <a:rPr kumimoji="1" lang="ja-JP" altLang="en-US" dirty="0" smtClean="0">
                <a:solidFill>
                  <a:srgbClr val="002060"/>
                </a:solidFill>
              </a:rPr>
              <a:t>法</a:t>
            </a:r>
            <a:r>
              <a:rPr lang="ja-JP" altLang="en-US" sz="5400" dirty="0" smtClean="0">
                <a:solidFill>
                  <a:srgbClr val="002060"/>
                </a:solidFill>
              </a:rPr>
              <a:t>（蒸散の推定）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29600" y="64886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10/13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029200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/>
              <a:t>Penman</a:t>
            </a:r>
            <a:r>
              <a:rPr lang="ja-JP" altLang="en-US" sz="2800" dirty="0" smtClean="0"/>
              <a:t>法の改良法</a:t>
            </a:r>
            <a:endParaRPr lang="en-US" altLang="ja-JP" sz="2800" dirty="0" smtClean="0"/>
          </a:p>
          <a:p>
            <a:pPr>
              <a:buNone/>
            </a:pPr>
            <a:endParaRPr lang="en-US" altLang="ja-JP" sz="1800" dirty="0" smtClean="0"/>
          </a:p>
          <a:p>
            <a:r>
              <a:rPr lang="ja-JP" altLang="en-US" sz="2800" dirty="0" smtClean="0"/>
              <a:t>平衡蒸発量</a:t>
            </a:r>
            <a:r>
              <a:rPr lang="en-US" altLang="ja-JP" sz="2800" dirty="0" smtClean="0"/>
              <a:t>E</a:t>
            </a:r>
            <a:r>
              <a:rPr lang="en-US" altLang="ja-JP" sz="2800" baseline="-25000" dirty="0" smtClean="0"/>
              <a:t>eq</a:t>
            </a:r>
            <a:r>
              <a:rPr lang="ja-JP" altLang="en-US" sz="2800" dirty="0" smtClean="0"/>
              <a:t>に係数</a:t>
            </a:r>
            <a:r>
              <a:rPr lang="en-US" altLang="ja-JP" sz="2800" dirty="0" smtClean="0"/>
              <a:t>α</a:t>
            </a:r>
            <a:r>
              <a:rPr lang="ja-JP" altLang="en-US" sz="2800" dirty="0" smtClean="0"/>
              <a:t>を乗じて実蒸発散量</a:t>
            </a:r>
            <a:r>
              <a:rPr lang="en-US" altLang="ja-JP" sz="2800" dirty="0" smtClean="0"/>
              <a:t>E</a:t>
            </a:r>
            <a:r>
              <a:rPr lang="en-US" altLang="ja-JP" sz="2800" baseline="-25000" dirty="0" smtClean="0"/>
              <a:t>t</a:t>
            </a:r>
            <a:r>
              <a:rPr lang="ja-JP" altLang="en-US" sz="2800" dirty="0" smtClean="0"/>
              <a:t>を求める</a:t>
            </a:r>
            <a:endParaRPr lang="en-US" altLang="ja-JP" sz="2800" dirty="0" smtClean="0"/>
          </a:p>
          <a:p>
            <a:pPr algn="ctr">
              <a:buNone/>
            </a:pPr>
            <a:r>
              <a:rPr lang="ja-JP" altLang="en-US" sz="2800" dirty="0" smtClean="0"/>
              <a:t>　　</a:t>
            </a:r>
            <a:r>
              <a:rPr lang="en-US" altLang="ja-JP" sz="2800" dirty="0" smtClean="0"/>
              <a:t>E</a:t>
            </a:r>
            <a:r>
              <a:rPr lang="en-US" altLang="ja-JP" sz="2800" baseline="-25000" dirty="0" smtClean="0"/>
              <a:t>t </a:t>
            </a:r>
            <a:r>
              <a:rPr lang="en-US" altLang="ja-JP" sz="2800" dirty="0" smtClean="0"/>
              <a:t>= αE</a:t>
            </a:r>
            <a:r>
              <a:rPr lang="en-US" altLang="ja-JP" sz="2800" baseline="-25000" dirty="0" smtClean="0"/>
              <a:t>eq </a:t>
            </a:r>
            <a:r>
              <a:rPr lang="en-US" altLang="ja-JP" sz="2800" dirty="0" smtClean="0"/>
              <a:t>= α*Δ/</a:t>
            </a:r>
            <a:r>
              <a:rPr lang="ja-JP" altLang="en-US" sz="2800" dirty="0" smtClean="0"/>
              <a:t>（</a:t>
            </a:r>
            <a:r>
              <a:rPr lang="en-US" altLang="ja-JP" sz="2800" dirty="0" err="1" smtClean="0"/>
              <a:t>Δ+γ</a:t>
            </a:r>
            <a:r>
              <a:rPr lang="ja-JP" altLang="en-US" sz="2800" dirty="0" smtClean="0"/>
              <a:t>）</a:t>
            </a:r>
            <a:r>
              <a:rPr lang="en-US" altLang="ja-JP" sz="2800" dirty="0" smtClean="0"/>
              <a:t>*</a:t>
            </a:r>
            <a:r>
              <a:rPr lang="ja-JP" altLang="en-US" sz="2800" dirty="0" smtClean="0"/>
              <a:t>（</a:t>
            </a:r>
            <a:r>
              <a:rPr lang="en-US" altLang="ja-JP" sz="2800" dirty="0" err="1" smtClean="0"/>
              <a:t>Rn</a:t>
            </a:r>
            <a:r>
              <a:rPr lang="ja-JP" altLang="en-US" sz="2800" dirty="0" smtClean="0"/>
              <a:t>－</a:t>
            </a:r>
            <a:r>
              <a:rPr lang="en-US" altLang="ja-JP" sz="2800" dirty="0" smtClean="0"/>
              <a:t>G</a:t>
            </a:r>
            <a:r>
              <a:rPr lang="ja-JP" altLang="en-US" sz="2800" dirty="0" smtClean="0"/>
              <a:t>）</a:t>
            </a:r>
            <a:r>
              <a:rPr lang="en-US" altLang="ja-JP" sz="2800" dirty="0" smtClean="0"/>
              <a:t>/λ</a:t>
            </a:r>
          </a:p>
          <a:p>
            <a:pPr>
              <a:buNone/>
            </a:pPr>
            <a:r>
              <a:rPr lang="en-US" altLang="ja-JP" sz="1800" dirty="0" smtClean="0"/>
              <a:t>Δ</a:t>
            </a:r>
            <a:r>
              <a:rPr lang="ja-JP" altLang="en-US" sz="1800" dirty="0" smtClean="0"/>
              <a:t>：温度</a:t>
            </a:r>
            <a:r>
              <a:rPr lang="en-US" altLang="ja-JP" sz="1800" dirty="0" smtClean="0"/>
              <a:t>-</a:t>
            </a:r>
            <a:r>
              <a:rPr lang="ja-JP" altLang="en-US" sz="1800" dirty="0" smtClean="0"/>
              <a:t>飽和水蒸気圧曲線の傾き</a:t>
            </a:r>
            <a:r>
              <a:rPr lang="en-US" altLang="ja-JP" sz="1800" dirty="0" smtClean="0"/>
              <a:t>, γ</a:t>
            </a:r>
            <a:r>
              <a:rPr lang="ja-JP" altLang="en-US" sz="1800" dirty="0" smtClean="0"/>
              <a:t>：乾湿計定数</a:t>
            </a:r>
            <a:r>
              <a:rPr lang="en-US" altLang="ja-JP" sz="1800" dirty="0" smtClean="0"/>
              <a:t>, </a:t>
            </a:r>
            <a:r>
              <a:rPr lang="en-US" altLang="ja-JP" sz="1800" dirty="0" err="1" smtClean="0"/>
              <a:t>Rn</a:t>
            </a:r>
            <a:r>
              <a:rPr lang="ja-JP" altLang="en-US" sz="1800" dirty="0" smtClean="0"/>
              <a:t>：純放射量</a:t>
            </a:r>
            <a:r>
              <a:rPr lang="en-US" altLang="ja-JP" sz="1800" dirty="0" smtClean="0"/>
              <a:t>, G</a:t>
            </a:r>
            <a:r>
              <a:rPr lang="ja-JP" altLang="en-US" sz="1800" dirty="0" smtClean="0"/>
              <a:t>：地中貯熱量</a:t>
            </a:r>
            <a:r>
              <a:rPr lang="en-US" altLang="ja-JP" sz="1800" dirty="0" smtClean="0"/>
              <a:t>, λ</a:t>
            </a:r>
            <a:r>
              <a:rPr lang="ja-JP" altLang="en-US" sz="1800" dirty="0" smtClean="0"/>
              <a:t>：蒸発潜熱</a:t>
            </a:r>
            <a:endParaRPr lang="en-US" altLang="ja-JP" sz="1800" dirty="0" smtClean="0"/>
          </a:p>
          <a:p>
            <a:pPr>
              <a:buNone/>
            </a:pPr>
            <a:endParaRPr lang="en-US" altLang="ja-JP" sz="2000" dirty="0" smtClean="0"/>
          </a:p>
          <a:p>
            <a:pPr>
              <a:buNone/>
            </a:pPr>
            <a:r>
              <a:rPr lang="ja-JP" altLang="en-US" sz="2800" dirty="0" smtClean="0"/>
              <a:t>　　針葉樹林の蒸散に対する</a:t>
            </a:r>
            <a:r>
              <a:rPr lang="en-US" altLang="ja-JP" sz="2800" dirty="0" smtClean="0"/>
              <a:t>a</a:t>
            </a:r>
            <a:r>
              <a:rPr lang="ja-JP" altLang="en-US" sz="2800" dirty="0" smtClean="0"/>
              <a:t>の値</a:t>
            </a:r>
            <a:r>
              <a:rPr lang="ja-JP" altLang="en-US" sz="2400" dirty="0" smtClean="0"/>
              <a:t>（</a:t>
            </a:r>
            <a:r>
              <a:rPr lang="en-US" altLang="ja-JP" sz="2400" dirty="0" smtClean="0"/>
              <a:t>Komatsu, 2005</a:t>
            </a:r>
            <a:r>
              <a:rPr lang="ja-JP" altLang="en-US" sz="2400" dirty="0" smtClean="0"/>
              <a:t>）</a:t>
            </a:r>
            <a:endParaRPr lang="en-US" altLang="ja-JP" sz="2800" dirty="0" smtClean="0"/>
          </a:p>
          <a:p>
            <a:pPr algn="ctr">
              <a:buNone/>
            </a:pPr>
            <a:r>
              <a:rPr lang="ja-JP" altLang="en-US" sz="2800" dirty="0" smtClean="0"/>
              <a:t>　　　　　</a:t>
            </a:r>
            <a:r>
              <a:rPr lang="en-US" altLang="ja-JP" sz="2800" b="1" u="sng" dirty="0" smtClean="0">
                <a:solidFill>
                  <a:srgbClr val="FF0000"/>
                </a:solidFill>
              </a:rPr>
              <a:t>α</a:t>
            </a:r>
            <a:r>
              <a:rPr lang="ja-JP" altLang="el-GR" sz="2800" b="1" u="sng" dirty="0" smtClean="0">
                <a:solidFill>
                  <a:srgbClr val="FF0000"/>
                </a:solidFill>
              </a:rPr>
              <a:t>＝－</a:t>
            </a:r>
            <a:r>
              <a:rPr lang="el-GR" altLang="ja-JP" sz="2800" b="1" u="sng" dirty="0" smtClean="0">
                <a:solidFill>
                  <a:srgbClr val="FF0000"/>
                </a:solidFill>
              </a:rPr>
              <a:t>0.269</a:t>
            </a:r>
            <a:r>
              <a:rPr lang="en-US" altLang="ja-JP" sz="2800" b="1" u="sng" dirty="0" err="1" smtClean="0">
                <a:solidFill>
                  <a:srgbClr val="FF0000"/>
                </a:solidFill>
              </a:rPr>
              <a:t>ln</a:t>
            </a:r>
            <a:r>
              <a:rPr lang="ja-JP" altLang="en-US" sz="2800" b="1" u="sng" dirty="0" smtClean="0">
                <a:solidFill>
                  <a:srgbClr val="FF0000"/>
                </a:solidFill>
              </a:rPr>
              <a:t>（ｈ）＋</a:t>
            </a:r>
            <a:r>
              <a:rPr lang="en-US" altLang="ja-JP" sz="2800" b="1" u="sng" dirty="0" smtClean="0">
                <a:solidFill>
                  <a:srgbClr val="FF0000"/>
                </a:solidFill>
              </a:rPr>
              <a:t>1.31</a:t>
            </a:r>
            <a:r>
              <a:rPr lang="ja-JP" altLang="en-US" sz="2800" dirty="0" smtClean="0"/>
              <a:t>　　　（</a:t>
            </a:r>
            <a:r>
              <a:rPr lang="en-US" altLang="ja-JP" sz="2800" dirty="0" smtClean="0"/>
              <a:t>h</a:t>
            </a:r>
            <a:r>
              <a:rPr lang="ja-JP" altLang="en-US" sz="2800" dirty="0" smtClean="0"/>
              <a:t>：樹高）</a:t>
            </a:r>
            <a:endParaRPr lang="en-US" altLang="ja-JP" sz="2800" dirty="0" smtClean="0"/>
          </a:p>
          <a:p>
            <a:pPr>
              <a:buNone/>
            </a:pPr>
            <a:endParaRPr lang="en-US" altLang="ja-JP" sz="2000" dirty="0" smtClean="0"/>
          </a:p>
          <a:p>
            <a:pPr>
              <a:buNone/>
            </a:pPr>
            <a:r>
              <a:rPr lang="ja-JP" altLang="en-US" sz="2800" dirty="0" smtClean="0"/>
              <a:t>　　　広葉樹林では</a:t>
            </a:r>
            <a:r>
              <a:rPr lang="en-US" altLang="ja-JP" sz="2800" dirty="0" smtClean="0"/>
              <a:t> </a:t>
            </a:r>
            <a:r>
              <a:rPr lang="en-US" altLang="ja-JP" sz="2800" b="1" u="sng" dirty="0" smtClean="0">
                <a:solidFill>
                  <a:srgbClr val="FF0000"/>
                </a:solidFill>
              </a:rPr>
              <a:t>α=0.87±0.16</a:t>
            </a:r>
            <a:r>
              <a:rPr lang="ja-JP" altLang="en-US" sz="2800" dirty="0" smtClean="0"/>
              <a:t>で与えられる。</a:t>
            </a:r>
            <a:endParaRPr kumimoji="1" lang="ja-JP" alt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385175" cy="838199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rgbClr val="002060"/>
                </a:solidFill>
              </a:rPr>
              <a:t>蒸発散量の内訳の推定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209800" y="5410200"/>
            <a:ext cx="4876800" cy="1371600"/>
          </a:xfrm>
          <a:solidFill>
            <a:schemeClr val="accent1">
              <a:lumMod val="20000"/>
              <a:lumOff val="80000"/>
              <a:alpha val="2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kumimoji="1" lang="ja-JP" altLang="en-US" sz="2400" dirty="0" smtClean="0"/>
              <a:t>蒸発散量　⇒　短期水収支法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蒸散量　　 ⇒　</a:t>
            </a:r>
            <a:r>
              <a:rPr lang="en-US" altLang="ja-JP" sz="2400" dirty="0" smtClean="0"/>
              <a:t>Priestley-Taylor</a:t>
            </a:r>
            <a:r>
              <a:rPr lang="ja-JP" altLang="en-US" sz="2400" dirty="0" smtClean="0"/>
              <a:t>法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遮断量　　 ⇒　蒸発散量－蒸散量</a:t>
            </a:r>
            <a:endParaRPr kumimoji="1" lang="ja-JP" altLang="en-US" sz="2400" dirty="0"/>
          </a:p>
        </p:txBody>
      </p:sp>
      <p:sp>
        <p:nvSpPr>
          <p:cNvPr id="7" name="正方形/長方形 6"/>
          <p:cNvSpPr/>
          <p:nvPr/>
        </p:nvSpPr>
        <p:spPr>
          <a:xfrm>
            <a:off x="2971800" y="4191000"/>
            <a:ext cx="1447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953000" y="4191000"/>
            <a:ext cx="1447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229600" y="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11/13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1447800" y="838200"/>
            <a:ext cx="6324600" cy="4572003"/>
            <a:chOff x="-726039" y="-76690"/>
            <a:chExt cx="6026123" cy="4601400"/>
          </a:xfrm>
        </p:grpSpPr>
        <p:grpSp>
          <p:nvGrpSpPr>
            <p:cNvPr id="12" name="グループ化 11"/>
            <p:cNvGrpSpPr/>
            <p:nvPr/>
          </p:nvGrpSpPr>
          <p:grpSpPr>
            <a:xfrm>
              <a:off x="-726039" y="-76690"/>
              <a:ext cx="6026123" cy="4601400"/>
              <a:chOff x="-726587" y="-76690"/>
              <a:chExt cx="6030669" cy="4601400"/>
            </a:xfrm>
          </p:grpSpPr>
          <p:graphicFrame>
            <p:nvGraphicFramePr>
              <p:cNvPr id="17" name="グラフ 16"/>
              <p:cNvGraphicFramePr/>
              <p:nvPr/>
            </p:nvGraphicFramePr>
            <p:xfrm>
              <a:off x="-726587" y="-76690"/>
              <a:ext cx="5958011" cy="46014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18" name="テキスト ボックス 36"/>
              <p:cNvSpPr txBox="1"/>
              <p:nvPr/>
            </p:nvSpPr>
            <p:spPr>
              <a:xfrm>
                <a:off x="3051663" y="0"/>
                <a:ext cx="2252419" cy="340177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ja-JP" sz="1800" baseline="0" dirty="0"/>
                  <a:t>※</a:t>
                </a:r>
                <a:r>
                  <a:rPr kumimoji="1" lang="en-US" altLang="ja-JP" sz="1800" baseline="0" dirty="0" smtClean="0"/>
                  <a:t>5</a:t>
                </a:r>
                <a:r>
                  <a:rPr kumimoji="1" lang="ja-JP" altLang="en-US" sz="1800" baseline="0" dirty="0" smtClean="0"/>
                  <a:t>月</a:t>
                </a:r>
                <a:r>
                  <a:rPr kumimoji="1" lang="en-US" altLang="ja-JP" sz="1800" baseline="0" dirty="0" smtClean="0"/>
                  <a:t>1</a:t>
                </a:r>
                <a:r>
                  <a:rPr kumimoji="1" lang="ja-JP" altLang="en-US" sz="1800" baseline="0" dirty="0" smtClean="0"/>
                  <a:t>日～</a:t>
                </a:r>
                <a:r>
                  <a:rPr kumimoji="1" lang="en-US" altLang="ja-JP" sz="1800" baseline="0" dirty="0" smtClean="0"/>
                  <a:t>10</a:t>
                </a:r>
                <a:r>
                  <a:rPr kumimoji="1" lang="ja-JP" altLang="en-US" sz="1800" baseline="0" dirty="0" smtClean="0"/>
                  <a:t>月</a:t>
                </a:r>
                <a:r>
                  <a:rPr kumimoji="1" lang="en-US" altLang="ja-JP" sz="1800" baseline="0" dirty="0" smtClean="0"/>
                  <a:t>31</a:t>
                </a:r>
                <a:r>
                  <a:rPr kumimoji="1" lang="ja-JP" altLang="en-US" sz="1800" baseline="0" dirty="0" smtClean="0"/>
                  <a:t>日</a:t>
                </a:r>
                <a:endParaRPr kumimoji="1" lang="ja-JP" altLang="en-US" sz="1800" baseline="0" dirty="0"/>
              </a:p>
            </p:txBody>
          </p:sp>
        </p:grpSp>
        <p:sp>
          <p:nvSpPr>
            <p:cNvPr id="13" name="テキスト ボックス 31"/>
            <p:cNvSpPr txBox="1"/>
            <p:nvPr/>
          </p:nvSpPr>
          <p:spPr>
            <a:xfrm>
              <a:off x="871247" y="1227039"/>
              <a:ext cx="1016454" cy="6135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2800" dirty="0" smtClean="0">
                  <a:solidFill>
                    <a:schemeClr val="bg1"/>
                  </a:solidFill>
                </a:rPr>
                <a:t>58</a:t>
              </a:r>
              <a:r>
                <a:rPr kumimoji="1" lang="ja-JP" altLang="en-US" sz="2800" dirty="0" smtClean="0">
                  <a:solidFill>
                    <a:schemeClr val="bg1"/>
                  </a:solidFill>
                </a:rPr>
                <a:t>％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4" name="テキスト ボックス 32"/>
            <p:cNvSpPr txBox="1"/>
            <p:nvPr/>
          </p:nvSpPr>
          <p:spPr>
            <a:xfrm>
              <a:off x="871247" y="2607458"/>
              <a:ext cx="1016454" cy="6135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2800" dirty="0" smtClean="0"/>
                <a:t>42</a:t>
              </a:r>
              <a:r>
                <a:rPr kumimoji="1" lang="ja-JP" altLang="en-US" sz="2800" dirty="0" smtClean="0"/>
                <a:t>％</a:t>
              </a:r>
              <a:endParaRPr kumimoji="1" lang="ja-JP" altLang="en-US" sz="2800" dirty="0"/>
            </a:p>
          </p:txBody>
        </p:sp>
        <p:sp>
          <p:nvSpPr>
            <p:cNvPr id="15" name="テキスト ボックス 33"/>
            <p:cNvSpPr txBox="1"/>
            <p:nvPr/>
          </p:nvSpPr>
          <p:spPr>
            <a:xfrm>
              <a:off x="2831552" y="1303729"/>
              <a:ext cx="943851" cy="613519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2800" dirty="0" smtClean="0">
                  <a:solidFill>
                    <a:schemeClr val="bg1"/>
                  </a:solidFill>
                </a:rPr>
                <a:t>34</a:t>
              </a:r>
              <a:r>
                <a:rPr kumimoji="1" lang="ja-JP" altLang="en-US" sz="2800" dirty="0" smtClean="0">
                  <a:solidFill>
                    <a:schemeClr val="bg1"/>
                  </a:solidFill>
                </a:rPr>
                <a:t>％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6" name="テキスト ボックス 34"/>
            <p:cNvSpPr txBox="1"/>
            <p:nvPr/>
          </p:nvSpPr>
          <p:spPr>
            <a:xfrm>
              <a:off x="2831552" y="2530768"/>
              <a:ext cx="943851" cy="46014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2800" dirty="0" smtClean="0"/>
                <a:t>66</a:t>
              </a:r>
              <a:r>
                <a:rPr kumimoji="1" lang="ja-JP" altLang="en-US" sz="2800" dirty="0" smtClean="0"/>
                <a:t>％</a:t>
              </a:r>
              <a:endParaRPr kumimoji="1" lang="ja-JP" altLang="en-US" sz="2800" dirty="0"/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2590800" y="4419600"/>
            <a:ext cx="2057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accent1"/>
                </a:solidFill>
              </a:rPr>
              <a:t>針葉樹流域</a:t>
            </a:r>
            <a:endParaRPr kumimoji="1" lang="ja-JP" altLang="en-US" sz="2000" dirty="0">
              <a:solidFill>
                <a:schemeClr val="accent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724400" y="4419600"/>
            <a:ext cx="1981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>
                <a:solidFill>
                  <a:srgbClr val="FF0000"/>
                </a:solidFill>
              </a:rPr>
              <a:t>広葉樹流域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71500" y="5505271"/>
            <a:ext cx="8153400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600" b="1" dirty="0" smtClean="0">
                <a:solidFill>
                  <a:srgbClr val="FF3300"/>
                </a:solidFill>
              </a:rPr>
              <a:t>蒸発散量に対する、蒸散と蒸発の割合は流域間で異なった</a:t>
            </a:r>
            <a:endParaRPr kumimoji="1" lang="ja-JP" altLang="en-US" sz="36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グラフ 10"/>
          <p:cNvGraphicFramePr/>
          <p:nvPr/>
        </p:nvGraphicFramePr>
        <p:xfrm>
          <a:off x="76200" y="1219200"/>
          <a:ext cx="86106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3400" y="0"/>
            <a:ext cx="8385175" cy="838200"/>
          </a:xfrm>
        </p:spPr>
        <p:txBody>
          <a:bodyPr>
            <a:normAutofit/>
          </a:bodyPr>
          <a:lstStyle/>
          <a:p>
            <a:r>
              <a:rPr kumimoji="1" lang="ja-JP" altLang="en-US" dirty="0" smtClean="0">
                <a:solidFill>
                  <a:srgbClr val="002060"/>
                </a:solidFill>
              </a:rPr>
              <a:t>暖候期（５～</a:t>
            </a:r>
            <a:r>
              <a:rPr kumimoji="1" lang="en-US" altLang="ja-JP" dirty="0" smtClean="0">
                <a:solidFill>
                  <a:srgbClr val="002060"/>
                </a:solidFill>
              </a:rPr>
              <a:t>10</a:t>
            </a:r>
            <a:r>
              <a:rPr kumimoji="1" lang="ja-JP" altLang="en-US" dirty="0" smtClean="0">
                <a:solidFill>
                  <a:srgbClr val="002060"/>
                </a:solidFill>
              </a:rPr>
              <a:t>月）の降雨配分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2209800" y="1905000"/>
            <a:ext cx="16002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4495800" y="4419600"/>
            <a:ext cx="15240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67200" y="5638800"/>
            <a:ext cx="19812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広葉樹流域</a:t>
            </a:r>
            <a:endParaRPr kumimoji="1" lang="en-US" altLang="ja-JP" sz="2800" dirty="0" smtClean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57400" y="5638800"/>
            <a:ext cx="19812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accent1"/>
                </a:solidFill>
              </a:rPr>
              <a:t>針葉樹流域</a:t>
            </a:r>
            <a:endParaRPr kumimoji="1" lang="en-US" altLang="ja-JP" sz="2800" dirty="0" smtClean="0">
              <a:solidFill>
                <a:schemeClr val="accent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229600" y="64886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12/13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667000" y="12192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降雨量：</a:t>
            </a:r>
            <a:r>
              <a:rPr kumimoji="1" lang="en-US" altLang="ja-JP" sz="2800" dirty="0" smtClean="0"/>
              <a:t>1,233.5 mm</a:t>
            </a:r>
            <a:endParaRPr kumimoji="1" lang="ja-JP" altLang="en-US" sz="28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466892" y="1828800"/>
            <a:ext cx="677108" cy="13716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3200" dirty="0" smtClean="0"/>
              <a:t>蒸発散</a:t>
            </a:r>
            <a:endParaRPr kumimoji="1" lang="ja-JP" altLang="en-US" sz="3200" dirty="0"/>
          </a:p>
        </p:txBody>
      </p:sp>
      <p:sp>
        <p:nvSpPr>
          <p:cNvPr id="13" name="右中かっこ 12"/>
          <p:cNvSpPr/>
          <p:nvPr/>
        </p:nvSpPr>
        <p:spPr>
          <a:xfrm>
            <a:off x="7924800" y="1752600"/>
            <a:ext cx="457200" cy="15240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中かっこ 13"/>
          <p:cNvSpPr/>
          <p:nvPr/>
        </p:nvSpPr>
        <p:spPr>
          <a:xfrm>
            <a:off x="7924800" y="3505200"/>
            <a:ext cx="457200" cy="15240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466892" y="3810000"/>
            <a:ext cx="677108" cy="9906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3200" dirty="0" smtClean="0"/>
              <a:t>流出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3400" y="1"/>
            <a:ext cx="4267200" cy="838200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rgbClr val="002060"/>
                </a:solidFill>
              </a:rPr>
              <a:t>まとめ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609600"/>
          </a:xfrm>
        </p:spPr>
        <p:txBody>
          <a:bodyPr>
            <a:normAutofit/>
          </a:bodyPr>
          <a:lstStyle/>
          <a:p>
            <a:pPr lvl="0"/>
            <a:r>
              <a:rPr lang="ja-JP" altLang="en-US" sz="3200" dirty="0" smtClean="0">
                <a:solidFill>
                  <a:schemeClr val="tx2"/>
                </a:solidFill>
              </a:rPr>
              <a:t>水源涵養機能（水資源貯留機能）について・・・</a:t>
            </a:r>
            <a:endParaRPr lang="en-US" altLang="ja-JP" sz="3200" dirty="0" smtClean="0">
              <a:solidFill>
                <a:schemeClr val="tx2"/>
              </a:solidFill>
            </a:endParaRPr>
          </a:p>
          <a:p>
            <a:pPr lvl="0"/>
            <a:endParaRPr lang="ja-JP" altLang="en-US" sz="3200" dirty="0" smtClean="0">
              <a:solidFill>
                <a:schemeClr val="tx2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29600" y="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13/13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4648200"/>
            <a:ext cx="9144000" cy="126721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tIns="216000" rIns="90000" bIns="216000" rtlCol="0" anchor="ctr" anchorCtr="0">
            <a:spAutoFit/>
          </a:bodyPr>
          <a:lstStyle/>
          <a:p>
            <a:pPr algn="ctr"/>
            <a:r>
              <a:rPr kumimoji="1" lang="ja-JP" altLang="en-US" sz="5400" dirty="0" smtClean="0">
                <a:solidFill>
                  <a:srgbClr val="00B050"/>
                </a:solidFill>
              </a:rPr>
              <a:t>ご清聴ありがとうございました</a:t>
            </a:r>
            <a:endParaRPr kumimoji="1" lang="ja-JP" altLang="en-US" sz="5400" dirty="0">
              <a:solidFill>
                <a:srgbClr val="00B050"/>
              </a:solidFill>
            </a:endParaRPr>
          </a:p>
        </p:txBody>
      </p:sp>
      <p:sp>
        <p:nvSpPr>
          <p:cNvPr id="15" name="Rectangle 3"/>
          <p:cNvSpPr txBox="1">
            <a:spLocks noRot="1" noChangeArrowheads="1"/>
          </p:cNvSpPr>
          <p:nvPr/>
        </p:nvSpPr>
        <p:spPr>
          <a:xfrm>
            <a:off x="609600" y="1905000"/>
            <a:ext cx="8534400" cy="2209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 typeface="Wingdings 2"/>
              <a:buChar char=""/>
              <a:tabLst/>
              <a:defRPr/>
            </a:pPr>
            <a:r>
              <a:rPr lang="ja-JP" altLang="en-US" sz="2800" dirty="0" smtClean="0">
                <a:latin typeface="+mn-lt"/>
                <a:ea typeface="+mn-ea"/>
              </a:rPr>
              <a:t>総流出率が大きく、基底流出量も多い</a:t>
            </a:r>
            <a:r>
              <a:rPr lang="ja-JP" altLang="en-US" sz="2800" dirty="0" smtClean="0">
                <a:solidFill>
                  <a:srgbClr val="FF0000"/>
                </a:solidFill>
                <a:latin typeface="+mn-lt"/>
                <a:ea typeface="+mn-ea"/>
              </a:rPr>
              <a:t>落葉広葉樹林</a:t>
            </a:r>
            <a:r>
              <a:rPr lang="ja-JP" altLang="en-US" sz="2800" dirty="0" smtClean="0">
                <a:latin typeface="+mn-lt"/>
                <a:ea typeface="+mn-ea"/>
              </a:rPr>
              <a:t>で機能は高い</a:t>
            </a:r>
            <a:endParaRPr lang="en-US" altLang="ja-JP" sz="2800" dirty="0" smtClean="0">
              <a:latin typeface="+mn-lt"/>
              <a:ea typeface="+mn-ea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 typeface="Wingdings 2"/>
              <a:buChar char=""/>
              <a:tabLst/>
              <a:defRPr/>
            </a:pPr>
            <a:endParaRPr lang="en-US" altLang="ja-JP" sz="800" dirty="0" smtClean="0">
              <a:solidFill>
                <a:srgbClr val="FF0000"/>
              </a:solidFill>
              <a:latin typeface="+mn-lt"/>
              <a:ea typeface="+mn-ea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 typeface="Wingdings 2"/>
              <a:buChar char="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人工針葉樹林流域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では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遮断</a:t>
            </a:r>
            <a:r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蒸発</a:t>
            </a:r>
            <a:r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が多く、水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収支</a:t>
            </a:r>
            <a:r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に与える影響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が大きい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73227"/>
            <a:ext cx="7315200" cy="640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dirty="0" smtClean="0">
                <a:solidFill>
                  <a:srgbClr val="002060"/>
                </a:solidFill>
              </a:rPr>
              <a:t>背景および目的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371600"/>
            <a:ext cx="9144000" cy="3581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ja-JP" altLang="en-US" sz="3200" dirty="0" smtClean="0"/>
              <a:t>森林流域の</a:t>
            </a:r>
            <a:r>
              <a:rPr lang="ja-JP" altLang="en-US" sz="3200" dirty="0" smtClean="0">
                <a:solidFill>
                  <a:srgbClr val="FF0000"/>
                </a:solidFill>
              </a:rPr>
              <a:t>水源涵養機能</a:t>
            </a:r>
            <a:r>
              <a:rPr lang="ja-JP" altLang="en-US" sz="2800" dirty="0" smtClean="0">
                <a:solidFill>
                  <a:srgbClr val="FF0000"/>
                </a:solidFill>
              </a:rPr>
              <a:t>（水資源貯留・洪水緩和）</a:t>
            </a:r>
            <a:r>
              <a:rPr lang="ja-JP" altLang="en-US" sz="3200" dirty="0" smtClean="0"/>
              <a:t>が注目されている</a:t>
            </a:r>
            <a:endParaRPr lang="en-US" altLang="ja-JP" sz="3200" dirty="0" smtClean="0"/>
          </a:p>
          <a:p>
            <a:pPr>
              <a:defRPr/>
            </a:pPr>
            <a:endParaRPr lang="en-US" altLang="ja-JP" sz="1800" dirty="0" smtClean="0"/>
          </a:p>
          <a:p>
            <a:pPr>
              <a:defRPr/>
            </a:pPr>
            <a:r>
              <a:rPr lang="ja-JP" altLang="en-US" sz="3200" dirty="0" smtClean="0"/>
              <a:t>林種・土壌・地形など</a:t>
            </a:r>
            <a:r>
              <a:rPr lang="ja-JP" altLang="en-US" sz="2800" dirty="0" smtClean="0">
                <a:solidFill>
                  <a:srgbClr val="FF0000"/>
                </a:solidFill>
              </a:rPr>
              <a:t>（流域特性）</a:t>
            </a:r>
            <a:r>
              <a:rPr lang="ja-JP" altLang="en-US" sz="3200" dirty="0" smtClean="0"/>
              <a:t>が異なると流域の</a:t>
            </a:r>
            <a:r>
              <a:rPr lang="ja-JP" altLang="en-US" sz="3200" dirty="0" smtClean="0">
                <a:solidFill>
                  <a:srgbClr val="FF0000"/>
                </a:solidFill>
              </a:rPr>
              <a:t>水収支</a:t>
            </a:r>
            <a:r>
              <a:rPr lang="ja-JP" altLang="en-US" sz="3200" dirty="0" smtClean="0"/>
              <a:t>や</a:t>
            </a:r>
            <a:r>
              <a:rPr lang="ja-JP" altLang="en-US" sz="3200" dirty="0" smtClean="0">
                <a:solidFill>
                  <a:srgbClr val="FF0000"/>
                </a:solidFill>
              </a:rPr>
              <a:t>流出特性</a:t>
            </a:r>
            <a:r>
              <a:rPr lang="ja-JP" altLang="en-US" sz="3200" dirty="0" smtClean="0"/>
              <a:t>も異なる</a:t>
            </a:r>
            <a:endParaRPr lang="ja-JP" altLang="en-US" sz="3200" u="sng" dirty="0" smtClean="0"/>
          </a:p>
          <a:p>
            <a:pPr eaLnBrk="1" hangingPunct="1">
              <a:defRPr/>
            </a:pPr>
            <a:endParaRPr lang="en-US" altLang="ja-JP" sz="2000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r>
              <a:rPr lang="ja-JP" altLang="en-US" sz="3200" dirty="0" smtClean="0"/>
              <a:t>様々な流域で</a:t>
            </a:r>
            <a:r>
              <a:rPr lang="ja-JP" altLang="en-US" sz="3200" dirty="0" smtClean="0">
                <a:solidFill>
                  <a:srgbClr val="FF0000"/>
                </a:solidFill>
              </a:rPr>
              <a:t>水文特性</a:t>
            </a:r>
            <a:r>
              <a:rPr lang="ja-JP" altLang="en-US" sz="3200" dirty="0" smtClean="0"/>
              <a:t>の知見の蓄積が必要</a:t>
            </a:r>
            <a:endParaRPr lang="en-US" altLang="ja-JP" sz="3200" dirty="0" smtClean="0"/>
          </a:p>
          <a:p>
            <a:pPr eaLnBrk="1" hangingPunct="1">
              <a:buNone/>
              <a:defRPr/>
            </a:pPr>
            <a:endParaRPr lang="en-US" altLang="ja-JP" sz="2000" dirty="0" smtClean="0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27000" y="5181600"/>
            <a:ext cx="8915400" cy="1323439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ja-JP" altLang="en-US" sz="4000" b="1" dirty="0" smtClean="0"/>
              <a:t>林種の異なる</a:t>
            </a:r>
            <a:r>
              <a:rPr lang="ja-JP" altLang="en-US" sz="4000" b="1" dirty="0"/>
              <a:t>流域の</a:t>
            </a:r>
            <a:r>
              <a:rPr lang="ja-JP" altLang="en-US" sz="4000" b="1" dirty="0">
                <a:solidFill>
                  <a:srgbClr val="FF0000"/>
                </a:solidFill>
              </a:rPr>
              <a:t>水収支・流出特性</a:t>
            </a:r>
            <a:r>
              <a:rPr lang="ja-JP" altLang="en-US" sz="4000" b="1" dirty="0" smtClean="0"/>
              <a:t>を明らかにし、</a:t>
            </a:r>
            <a:r>
              <a:rPr lang="ja-JP" altLang="en-US" sz="4000" b="1" dirty="0" smtClean="0">
                <a:solidFill>
                  <a:srgbClr val="FF0000"/>
                </a:solidFill>
              </a:rPr>
              <a:t>水源涵養機能</a:t>
            </a:r>
            <a:r>
              <a:rPr lang="ja-JP" altLang="en-US" sz="4000" b="1" dirty="0" smtClean="0"/>
              <a:t>を検討する。</a:t>
            </a:r>
            <a:endParaRPr lang="ja-JP" altLang="en-US" sz="40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229600" y="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1/13</a:t>
            </a:r>
            <a:endParaRPr kumimoji="1" lang="ja-JP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385175" cy="83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dirty="0" smtClean="0">
                <a:solidFill>
                  <a:srgbClr val="002060"/>
                </a:solidFill>
              </a:rPr>
              <a:t>試験地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1143000"/>
            <a:ext cx="8007350" cy="25908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2800" dirty="0" smtClean="0"/>
              <a:t>下呂市萩原町山之口 　岐阜大学　位山演習林</a:t>
            </a:r>
            <a:endParaRPr lang="en-US" altLang="ja-JP" sz="2800" dirty="0" smtClean="0"/>
          </a:p>
          <a:p>
            <a:pPr eaLnBrk="1" hangingPunct="1">
              <a:buNone/>
              <a:defRPr/>
            </a:pPr>
            <a:r>
              <a:rPr lang="ja-JP" altLang="en-US" sz="2800" dirty="0" smtClean="0"/>
              <a:t>　　　　</a:t>
            </a:r>
            <a:r>
              <a:rPr lang="en-US" altLang="ja-JP" sz="2800" dirty="0" smtClean="0"/>
              <a:t>10</a:t>
            </a:r>
            <a:r>
              <a:rPr lang="ja-JP" altLang="en-US" sz="2800" dirty="0" smtClean="0"/>
              <a:t>林班流域　および　</a:t>
            </a:r>
            <a:r>
              <a:rPr lang="en-US" altLang="ja-JP" sz="2800" dirty="0" smtClean="0"/>
              <a:t>12</a:t>
            </a:r>
            <a:r>
              <a:rPr lang="ja-JP" altLang="en-US" sz="2800" dirty="0" smtClean="0"/>
              <a:t>林班流域</a:t>
            </a:r>
            <a:endParaRPr lang="en-US" altLang="ja-JP" sz="1000" dirty="0" smtClean="0"/>
          </a:p>
          <a:p>
            <a:pPr eaLnBrk="1" hangingPunct="1">
              <a:defRPr/>
            </a:pPr>
            <a:r>
              <a:rPr lang="ja-JP" altLang="en-US" sz="2800" dirty="0" smtClean="0"/>
              <a:t>年平均降水量　約</a:t>
            </a:r>
            <a:r>
              <a:rPr lang="en-US" altLang="ja-JP" sz="2800" dirty="0" smtClean="0"/>
              <a:t>2,</a:t>
            </a:r>
            <a:r>
              <a:rPr lang="ja-JP" altLang="en-US" sz="2800" dirty="0" smtClean="0"/>
              <a:t>４</a:t>
            </a:r>
            <a:r>
              <a:rPr lang="en-US" altLang="ja-JP" sz="2800" dirty="0" smtClean="0"/>
              <a:t>00 mm</a:t>
            </a:r>
            <a:endParaRPr lang="en-US" altLang="ja-JP" sz="1000" dirty="0" smtClean="0"/>
          </a:p>
          <a:p>
            <a:pPr>
              <a:defRPr/>
            </a:pPr>
            <a:r>
              <a:rPr lang="ja-JP" altLang="en-US" sz="2800" dirty="0" smtClean="0"/>
              <a:t>年平均気温　　 </a:t>
            </a:r>
            <a:r>
              <a:rPr lang="en-US" altLang="ja-JP" sz="2800" dirty="0" smtClean="0"/>
              <a:t>12.5</a:t>
            </a:r>
            <a:r>
              <a:rPr lang="ja-JP" altLang="en-US" sz="2800" dirty="0" smtClean="0"/>
              <a:t>℃   　（</a:t>
            </a:r>
            <a:r>
              <a:rPr lang="en-US" altLang="ja-JP" sz="2800" dirty="0" smtClean="0"/>
              <a:t>-10</a:t>
            </a:r>
            <a:r>
              <a:rPr lang="ja-JP" altLang="en-US" sz="2800" dirty="0" smtClean="0"/>
              <a:t>℃～</a:t>
            </a:r>
            <a:r>
              <a:rPr lang="en-US" altLang="ja-JP" sz="2800" dirty="0" smtClean="0"/>
              <a:t>35</a:t>
            </a:r>
            <a:r>
              <a:rPr lang="ja-JP" altLang="en-US" sz="2800" dirty="0" smtClean="0"/>
              <a:t>℃）</a:t>
            </a:r>
          </a:p>
        </p:txBody>
      </p:sp>
      <p:pic>
        <p:nvPicPr>
          <p:cNvPr id="7171" name="Picture 12" descr="C:\Documents and Settings\shigeta Hisada\デスクトップ\map-honsh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657600"/>
            <a:ext cx="4165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5029200" y="5334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※</a:t>
            </a:r>
            <a:r>
              <a:rPr kumimoji="1" lang="ja-JP" altLang="en-US" sz="2400" dirty="0" smtClean="0"/>
              <a:t>数値はアメダス萩原のもの</a:t>
            </a:r>
            <a:endParaRPr kumimoji="1" lang="ja-JP" altLang="en-US" sz="2400" dirty="0"/>
          </a:p>
        </p:txBody>
      </p:sp>
      <p:graphicFrame>
        <p:nvGraphicFramePr>
          <p:cNvPr id="8" name="グラフ 7"/>
          <p:cNvGraphicFramePr/>
          <p:nvPr/>
        </p:nvGraphicFramePr>
        <p:xfrm>
          <a:off x="0" y="3276600"/>
          <a:ext cx="48006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1676400" y="51054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bg1"/>
                </a:solidFill>
              </a:rPr>
              <a:t>1,950 mm 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229600" y="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2/13</a:t>
            </a:r>
            <a:endParaRPr kumimoji="1" lang="ja-JP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838199"/>
            <a:ext cx="6324600" cy="559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2" name="グループ化 21"/>
          <p:cNvGrpSpPr/>
          <p:nvPr/>
        </p:nvGrpSpPr>
        <p:grpSpPr>
          <a:xfrm>
            <a:off x="0" y="0"/>
            <a:ext cx="9144000" cy="6858000"/>
            <a:chOff x="228600" y="-174248"/>
            <a:chExt cx="9144000" cy="6858000"/>
          </a:xfrm>
        </p:grpSpPr>
        <p:grpSp>
          <p:nvGrpSpPr>
            <p:cNvPr id="17" name="グループ化 16"/>
            <p:cNvGrpSpPr/>
            <p:nvPr/>
          </p:nvGrpSpPr>
          <p:grpSpPr>
            <a:xfrm>
              <a:off x="228600" y="-174248"/>
              <a:ext cx="9144000" cy="6858000"/>
              <a:chOff x="228600" y="-174248"/>
              <a:chExt cx="9144000" cy="6858000"/>
            </a:xfrm>
          </p:grpSpPr>
          <p:grpSp>
            <p:nvGrpSpPr>
              <p:cNvPr id="14" name="グループ化 13"/>
              <p:cNvGrpSpPr/>
              <p:nvPr/>
            </p:nvGrpSpPr>
            <p:grpSpPr>
              <a:xfrm>
                <a:off x="228600" y="-174248"/>
                <a:ext cx="9144000" cy="6858000"/>
                <a:chOff x="228600" y="-174248"/>
                <a:chExt cx="9144000" cy="6858000"/>
              </a:xfrm>
            </p:grpSpPr>
            <p:sp>
              <p:nvSpPr>
                <p:cNvPr id="7" name="テキスト ボックス 6"/>
                <p:cNvSpPr txBox="1"/>
                <p:nvPr/>
              </p:nvSpPr>
              <p:spPr>
                <a:xfrm>
                  <a:off x="4419600" y="-174248"/>
                  <a:ext cx="4953000" cy="892552"/>
                </a:xfrm>
                <a:prstGeom prst="rect">
                  <a:avLst/>
                </a:prstGeom>
                <a:solidFill>
                  <a:schemeClr val="tx2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2800" dirty="0" smtClean="0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</a:rPr>
                    <a:t>10</a:t>
                  </a:r>
                  <a:r>
                    <a:rPr kumimoji="1" lang="ja-JP" altLang="en-US" sz="2800" dirty="0" smtClean="0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</a:rPr>
                    <a:t>林班（</a:t>
                  </a:r>
                  <a:r>
                    <a:rPr kumimoji="1" lang="en-US" altLang="ja-JP" sz="2800" dirty="0" smtClean="0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</a:rPr>
                    <a:t>0.60 km</a:t>
                  </a:r>
                  <a:r>
                    <a:rPr kumimoji="1" lang="en-US" altLang="ja-JP" sz="2800" baseline="30000" dirty="0" smtClean="0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</a:rPr>
                    <a:t>2</a:t>
                  </a:r>
                  <a:r>
                    <a:rPr kumimoji="1" lang="ja-JP" altLang="en-US" sz="2800" dirty="0" smtClean="0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</a:rPr>
                    <a:t>）</a:t>
                  </a:r>
                  <a:endParaRPr kumimoji="1" lang="en-US" altLang="ja-JP" sz="2800" dirty="0" smtClean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endParaRPr>
                </a:p>
                <a:p>
                  <a:r>
                    <a:rPr lang="ja-JP" altLang="en-US" sz="2400" dirty="0" smtClean="0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</a:rPr>
                    <a:t>人工針葉樹林</a:t>
                  </a:r>
                  <a:r>
                    <a:rPr lang="ja-JP" altLang="en-US" sz="2000" dirty="0" smtClean="0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</a:rPr>
                    <a:t>（ヒノキ・スギなど）</a:t>
                  </a:r>
                  <a:r>
                    <a:rPr lang="ja-JP" altLang="en-US" sz="2400" dirty="0" smtClean="0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</a:rPr>
                    <a:t>　</a:t>
                  </a:r>
                  <a:r>
                    <a:rPr lang="en-US" altLang="ja-JP" sz="2400" dirty="0" smtClean="0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</a:rPr>
                    <a:t>70</a:t>
                  </a:r>
                  <a:r>
                    <a:rPr lang="ja-JP" altLang="en-US" sz="2400" dirty="0" smtClean="0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</a:rPr>
                    <a:t>％ </a:t>
                  </a:r>
                  <a:endParaRPr kumimoji="1" lang="en-US" altLang="ja-JP" sz="2400" dirty="0" smtClean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8" name="テキスト ボックス 7"/>
                <p:cNvSpPr txBox="1"/>
                <p:nvPr/>
              </p:nvSpPr>
              <p:spPr>
                <a:xfrm>
                  <a:off x="228600" y="5791200"/>
                  <a:ext cx="5029200" cy="892552"/>
                </a:xfrm>
                <a:prstGeom prst="rect">
                  <a:avLst/>
                </a:prstGeom>
                <a:solidFill>
                  <a:schemeClr val="tx2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2800" dirty="0" smtClean="0">
                      <a:solidFill>
                        <a:srgbClr val="FFC000"/>
                      </a:solidFill>
                    </a:rPr>
                    <a:t>12</a:t>
                  </a:r>
                  <a:r>
                    <a:rPr kumimoji="1" lang="ja-JP" altLang="en-US" sz="2800" dirty="0" smtClean="0">
                      <a:solidFill>
                        <a:srgbClr val="FFC000"/>
                      </a:solidFill>
                    </a:rPr>
                    <a:t>林班（</a:t>
                  </a:r>
                  <a:r>
                    <a:rPr kumimoji="1" lang="en-US" altLang="ja-JP" sz="2800" dirty="0" smtClean="0">
                      <a:solidFill>
                        <a:srgbClr val="FFC000"/>
                      </a:solidFill>
                    </a:rPr>
                    <a:t>0.73 km</a:t>
                  </a:r>
                  <a:r>
                    <a:rPr kumimoji="1" lang="en-US" altLang="ja-JP" sz="2800" baseline="30000" dirty="0" smtClean="0">
                      <a:solidFill>
                        <a:srgbClr val="FFC000"/>
                      </a:solidFill>
                    </a:rPr>
                    <a:t>2</a:t>
                  </a:r>
                  <a:r>
                    <a:rPr kumimoji="1" lang="ja-JP" altLang="en-US" sz="2800" dirty="0" smtClean="0">
                      <a:solidFill>
                        <a:srgbClr val="FFC000"/>
                      </a:solidFill>
                    </a:rPr>
                    <a:t>）</a:t>
                  </a:r>
                  <a:endParaRPr kumimoji="1" lang="en-US" altLang="ja-JP" sz="2800" dirty="0" smtClean="0">
                    <a:solidFill>
                      <a:srgbClr val="FFC000"/>
                    </a:solidFill>
                  </a:endParaRPr>
                </a:p>
                <a:p>
                  <a:r>
                    <a:rPr lang="ja-JP" altLang="en-US" sz="2400" dirty="0" smtClean="0">
                      <a:solidFill>
                        <a:srgbClr val="FFC000"/>
                      </a:solidFill>
                    </a:rPr>
                    <a:t>落葉広葉樹林</a:t>
                  </a:r>
                  <a:r>
                    <a:rPr lang="ja-JP" altLang="en-US" sz="2000" dirty="0" smtClean="0">
                      <a:solidFill>
                        <a:srgbClr val="FFC000"/>
                      </a:solidFill>
                    </a:rPr>
                    <a:t>（ブナ・ミズナラなど）</a:t>
                  </a:r>
                  <a:r>
                    <a:rPr lang="ja-JP" altLang="en-US" sz="2400" dirty="0" smtClean="0">
                      <a:solidFill>
                        <a:srgbClr val="FFC000"/>
                      </a:solidFill>
                    </a:rPr>
                    <a:t>　</a:t>
                  </a:r>
                  <a:r>
                    <a:rPr lang="en-US" altLang="ja-JP" sz="2400" dirty="0" smtClean="0">
                      <a:solidFill>
                        <a:srgbClr val="FFC000"/>
                      </a:solidFill>
                    </a:rPr>
                    <a:t>70</a:t>
                  </a:r>
                  <a:r>
                    <a:rPr lang="ja-JP" altLang="en-US" sz="2400" dirty="0" smtClean="0">
                      <a:solidFill>
                        <a:srgbClr val="FFC000"/>
                      </a:solidFill>
                    </a:rPr>
                    <a:t>％</a:t>
                  </a:r>
                  <a:endParaRPr kumimoji="1" lang="en-US" altLang="ja-JP" sz="2400" dirty="0" smtClean="0">
                    <a:solidFill>
                      <a:srgbClr val="FFC000"/>
                    </a:solidFill>
                  </a:endParaRPr>
                </a:p>
              </p:txBody>
            </p:sp>
            <p:sp>
              <p:nvSpPr>
                <p:cNvPr id="9" name="テキスト ボックス 8"/>
                <p:cNvSpPr txBox="1"/>
                <p:nvPr/>
              </p:nvSpPr>
              <p:spPr>
                <a:xfrm>
                  <a:off x="5562600" y="2362200"/>
                  <a:ext cx="16002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3200" dirty="0" smtClean="0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</a:rPr>
                    <a:t>10</a:t>
                  </a:r>
                  <a:r>
                    <a:rPr kumimoji="1" lang="ja-JP" altLang="en-US" sz="3200" dirty="0" smtClean="0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</a:rPr>
                    <a:t>林班</a:t>
                  </a:r>
                  <a:endParaRPr kumimoji="1" lang="ja-JP" altLang="en-US" sz="3200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0" name="テキスト ボックス 9"/>
                <p:cNvSpPr txBox="1"/>
                <p:nvPr/>
              </p:nvSpPr>
              <p:spPr>
                <a:xfrm>
                  <a:off x="4800600" y="4495800"/>
                  <a:ext cx="16002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3200" dirty="0" smtClean="0">
                      <a:solidFill>
                        <a:srgbClr val="FFC000"/>
                      </a:solidFill>
                    </a:rPr>
                    <a:t>12</a:t>
                  </a:r>
                  <a:r>
                    <a:rPr kumimoji="1" lang="ja-JP" altLang="en-US" sz="3200" dirty="0" smtClean="0">
                      <a:solidFill>
                        <a:srgbClr val="FFC000"/>
                      </a:solidFill>
                    </a:rPr>
                    <a:t>林班</a:t>
                  </a:r>
                  <a:endParaRPr kumimoji="1" lang="ja-JP" altLang="en-US" sz="3200" dirty="0">
                    <a:solidFill>
                      <a:srgbClr val="FFC000"/>
                    </a:solidFill>
                  </a:endParaRPr>
                </a:p>
              </p:txBody>
            </p:sp>
          </p:grpSp>
          <p:sp>
            <p:nvSpPr>
              <p:cNvPr id="16" name="テキスト ボックス 15"/>
              <p:cNvSpPr txBox="1"/>
              <p:nvPr/>
            </p:nvSpPr>
            <p:spPr>
              <a:xfrm>
                <a:off x="2286000" y="816352"/>
                <a:ext cx="2743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 smtClean="0">
                    <a:solidFill>
                      <a:schemeClr val="bg1"/>
                    </a:solidFill>
                  </a:rPr>
                  <a:t>演習林事務所</a:t>
                </a:r>
                <a:endParaRPr kumimoji="1" lang="ja-JP" altLang="en-US" sz="32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9" name="直線矢印コネクタ 18"/>
            <p:cNvCxnSpPr/>
            <p:nvPr/>
          </p:nvCxnSpPr>
          <p:spPr>
            <a:xfrm rot="5400000">
              <a:off x="1981202" y="1502150"/>
              <a:ext cx="533398" cy="228602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1" y="0"/>
            <a:ext cx="2895600" cy="83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dirty="0" smtClean="0">
                <a:solidFill>
                  <a:srgbClr val="002060"/>
                </a:solidFill>
              </a:rPr>
              <a:t>試験流域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229600" y="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3/13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grpSp>
        <p:nvGrpSpPr>
          <p:cNvPr id="28" name="グループ化 27"/>
          <p:cNvGrpSpPr/>
          <p:nvPr/>
        </p:nvGrpSpPr>
        <p:grpSpPr>
          <a:xfrm>
            <a:off x="8001000" y="990600"/>
            <a:ext cx="914400" cy="1600994"/>
            <a:chOff x="381000" y="914400"/>
            <a:chExt cx="914400" cy="1600994"/>
          </a:xfrm>
        </p:grpSpPr>
        <p:cxnSp>
          <p:nvCxnSpPr>
            <p:cNvPr id="20" name="直線コネクタ 19"/>
            <p:cNvCxnSpPr/>
            <p:nvPr/>
          </p:nvCxnSpPr>
          <p:spPr>
            <a:xfrm rot="5400000" flipH="1" flipV="1">
              <a:off x="38100" y="1714500"/>
              <a:ext cx="16002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rot="5400000" flipH="1" flipV="1">
              <a:off x="534194" y="989806"/>
              <a:ext cx="381000" cy="2301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>
              <a:off x="609600" y="1295400"/>
              <a:ext cx="4572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>
              <a:off x="381000" y="1752600"/>
              <a:ext cx="9144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1" y="0"/>
            <a:ext cx="3505200" cy="83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dirty="0" smtClean="0">
                <a:solidFill>
                  <a:srgbClr val="002060"/>
                </a:solidFill>
              </a:rPr>
              <a:t>観測項目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066800"/>
            <a:ext cx="5181600" cy="16764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2800" dirty="0" smtClean="0"/>
              <a:t>流量（水位）</a:t>
            </a:r>
            <a:endParaRPr lang="en-US" altLang="ja-JP" sz="2800" dirty="0" smtClean="0"/>
          </a:p>
          <a:p>
            <a:pPr eaLnBrk="1" hangingPunct="1">
              <a:buNone/>
              <a:defRPr/>
            </a:pPr>
            <a:r>
              <a:rPr lang="ja-JP" altLang="en-US" sz="2800" dirty="0" smtClean="0"/>
              <a:t>   量水堰（右図）内に観測機器を設置し、５分間隔で自記記録</a:t>
            </a:r>
            <a:endParaRPr lang="en-US" altLang="ja-JP" sz="28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229600" y="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4/13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152400" y="4648200"/>
            <a:ext cx="350520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ja-JP" altLang="en-US" sz="2800" dirty="0" smtClean="0">
                <a:solidFill>
                  <a:prstClr val="black"/>
                </a:solidFill>
                <a:latin typeface="Arial"/>
                <a:ea typeface="ＭＳ Ｐゴシック"/>
              </a:rPr>
              <a:t>降水量</a:t>
            </a:r>
            <a:endParaRPr lang="en-US" altLang="ja-JP" sz="2800" dirty="0" smtClean="0">
              <a:solidFill>
                <a:prstClr val="black"/>
              </a:solidFill>
              <a:latin typeface="Arial"/>
              <a:ea typeface="ＭＳ Ｐゴシック"/>
            </a:endParaRPr>
          </a:p>
          <a:p>
            <a:pPr marL="274320" lvl="0" indent="-274320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defRPr/>
            </a:pPr>
            <a:r>
              <a:rPr lang="ja-JP" altLang="en-US" sz="2800" dirty="0" smtClean="0">
                <a:solidFill>
                  <a:prstClr val="black"/>
                </a:solidFill>
                <a:latin typeface="Arial"/>
                <a:ea typeface="ＭＳ Ｐゴシック"/>
              </a:rPr>
              <a:t>　右図の４箇所で観測</a:t>
            </a:r>
          </a:p>
        </p:txBody>
      </p:sp>
      <p:grpSp>
        <p:nvGrpSpPr>
          <p:cNvPr id="30" name="グループ化 29"/>
          <p:cNvGrpSpPr/>
          <p:nvPr/>
        </p:nvGrpSpPr>
        <p:grpSpPr>
          <a:xfrm>
            <a:off x="2819400" y="3276600"/>
            <a:ext cx="6324600" cy="3581400"/>
            <a:chOff x="2819400" y="3276600"/>
            <a:chExt cx="6324600" cy="3581400"/>
          </a:xfrm>
        </p:grpSpPr>
        <p:pic>
          <p:nvPicPr>
            <p:cNvPr id="11" name="図 10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4800600" y="2514601"/>
              <a:ext cx="3276599" cy="541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円/楕円 11"/>
            <p:cNvSpPr/>
            <p:nvPr/>
          </p:nvSpPr>
          <p:spPr>
            <a:xfrm>
              <a:off x="5638800" y="3886200"/>
              <a:ext cx="228600" cy="2286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四角形吹き出し 12"/>
            <p:cNvSpPr/>
            <p:nvPr/>
          </p:nvSpPr>
          <p:spPr>
            <a:xfrm>
              <a:off x="5486400" y="3276600"/>
              <a:ext cx="1905000" cy="381000"/>
            </a:xfrm>
            <a:prstGeom prst="wedgeRectCallout">
              <a:avLst>
                <a:gd name="adj1" fmla="val -33991"/>
                <a:gd name="adj2" fmla="val 891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演習林事務所</a:t>
              </a:r>
              <a:endParaRPr kumimoji="1" lang="ja-JP" altLang="en-US" dirty="0"/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5105400" y="4953000"/>
              <a:ext cx="228600" cy="2286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四角形吹き出し 14"/>
            <p:cNvSpPr/>
            <p:nvPr/>
          </p:nvSpPr>
          <p:spPr>
            <a:xfrm>
              <a:off x="2819400" y="4419600"/>
              <a:ext cx="2057400" cy="609600"/>
            </a:xfrm>
            <a:prstGeom prst="wedgeRectCallout">
              <a:avLst>
                <a:gd name="adj1" fmla="val 60675"/>
                <a:gd name="adj2" fmla="val 42501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12</a:t>
              </a:r>
              <a:r>
                <a:rPr kumimoji="1" lang="ja-JP" altLang="en-US" sz="2400" dirty="0" smtClean="0"/>
                <a:t>林班下流端</a:t>
              </a:r>
              <a:endParaRPr kumimoji="1" lang="ja-JP" altLang="en-US" sz="2400" dirty="0"/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7391400" y="5334000"/>
              <a:ext cx="228600" cy="2286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四角形吹き出し 16"/>
            <p:cNvSpPr/>
            <p:nvPr/>
          </p:nvSpPr>
          <p:spPr>
            <a:xfrm>
              <a:off x="6477000" y="5791200"/>
              <a:ext cx="1905000" cy="381000"/>
            </a:xfrm>
            <a:prstGeom prst="wedgeRectCallout">
              <a:avLst>
                <a:gd name="adj1" fmla="val 8009"/>
                <a:gd name="adj2" fmla="val -1008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カラ谷作業場</a:t>
              </a:r>
              <a:endParaRPr kumimoji="1" lang="ja-JP" altLang="en-US" dirty="0"/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7848600" y="4953000"/>
              <a:ext cx="228600" cy="2286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9" name="グループ化 28"/>
            <p:cNvGrpSpPr/>
            <p:nvPr/>
          </p:nvGrpSpPr>
          <p:grpSpPr>
            <a:xfrm>
              <a:off x="7620000" y="3657600"/>
              <a:ext cx="1447800" cy="532606"/>
              <a:chOff x="7391400" y="3733800"/>
              <a:chExt cx="1447800" cy="532606"/>
            </a:xfrm>
          </p:grpSpPr>
          <p:cxnSp>
            <p:nvCxnSpPr>
              <p:cNvPr id="21" name="直線コネクタ 20"/>
              <p:cNvCxnSpPr/>
              <p:nvPr/>
            </p:nvCxnSpPr>
            <p:spPr>
              <a:xfrm>
                <a:off x="7391400" y="3999707"/>
                <a:ext cx="1447800" cy="793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コネクタ 22"/>
              <p:cNvCxnSpPr/>
              <p:nvPr/>
            </p:nvCxnSpPr>
            <p:spPr>
              <a:xfrm rot="16200000" flipV="1">
                <a:off x="8659699" y="3820206"/>
                <a:ext cx="152173" cy="206829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コネクタ 24"/>
              <p:cNvCxnSpPr/>
              <p:nvPr/>
            </p:nvCxnSpPr>
            <p:spPr>
              <a:xfrm rot="5400000">
                <a:off x="8480198" y="3999564"/>
                <a:ext cx="304346" cy="1078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6"/>
              <p:cNvCxnSpPr/>
              <p:nvPr/>
            </p:nvCxnSpPr>
            <p:spPr>
              <a:xfrm rot="5400000">
                <a:off x="7745583" y="3999564"/>
                <a:ext cx="532606" cy="1078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四角形吹き出し 18"/>
            <p:cNvSpPr/>
            <p:nvPr/>
          </p:nvSpPr>
          <p:spPr>
            <a:xfrm>
              <a:off x="6858000" y="4114800"/>
              <a:ext cx="1524000" cy="381000"/>
            </a:xfrm>
            <a:prstGeom prst="wedgeRectCallout">
              <a:avLst>
                <a:gd name="adj1" fmla="val 21843"/>
                <a:gd name="adj2" fmla="val 15583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3</a:t>
              </a:r>
              <a:r>
                <a:rPr kumimoji="1" lang="ja-JP" altLang="en-US" dirty="0" smtClean="0"/>
                <a:t>林班下流端</a:t>
              </a:r>
              <a:endParaRPr kumimoji="1" lang="ja-JP" altLang="en-US" dirty="0"/>
            </a:p>
          </p:txBody>
        </p:sp>
      </p:grpSp>
      <p:pic>
        <p:nvPicPr>
          <p:cNvPr id="45058" name="Picture 2" descr="C:\Documents and Settings\shigeta Hisada\デスクトップ\写真位山\080630\P630044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34000" y="533400"/>
            <a:ext cx="3581400" cy="26862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グループ化 17"/>
          <p:cNvGrpSpPr/>
          <p:nvPr/>
        </p:nvGrpSpPr>
        <p:grpSpPr>
          <a:xfrm>
            <a:off x="304800" y="762000"/>
            <a:ext cx="1295400" cy="2895600"/>
            <a:chOff x="1600200" y="990600"/>
            <a:chExt cx="1143000" cy="1905000"/>
          </a:xfrm>
        </p:grpSpPr>
        <p:sp>
          <p:nvSpPr>
            <p:cNvPr id="19" name="正方形/長方形 18"/>
            <p:cNvSpPr/>
            <p:nvPr/>
          </p:nvSpPr>
          <p:spPr>
            <a:xfrm>
              <a:off x="2057400" y="2286000"/>
              <a:ext cx="228600" cy="609600"/>
            </a:xfrm>
            <a:prstGeom prst="rect">
              <a:avLst/>
            </a:pr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二等辺三角形 19"/>
            <p:cNvSpPr/>
            <p:nvPr/>
          </p:nvSpPr>
          <p:spPr>
            <a:xfrm>
              <a:off x="1600200" y="990600"/>
              <a:ext cx="1143000" cy="1371600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3048000" y="1371600"/>
            <a:ext cx="1676400" cy="3505200"/>
            <a:chOff x="1600200" y="990600"/>
            <a:chExt cx="1143000" cy="1905000"/>
          </a:xfrm>
        </p:grpSpPr>
        <p:sp>
          <p:nvSpPr>
            <p:cNvPr id="16" name="正方形/長方形 15"/>
            <p:cNvSpPr/>
            <p:nvPr/>
          </p:nvSpPr>
          <p:spPr>
            <a:xfrm>
              <a:off x="2057400" y="2286000"/>
              <a:ext cx="228600" cy="609600"/>
            </a:xfrm>
            <a:prstGeom prst="rect">
              <a:avLst/>
            </a:pr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二等辺三角形 16"/>
            <p:cNvSpPr/>
            <p:nvPr/>
          </p:nvSpPr>
          <p:spPr>
            <a:xfrm>
              <a:off x="1600200" y="990600"/>
              <a:ext cx="1143000" cy="1371600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1524000" y="685800"/>
            <a:ext cx="1676400" cy="3505200"/>
            <a:chOff x="1600200" y="990600"/>
            <a:chExt cx="1143000" cy="1905000"/>
          </a:xfrm>
        </p:grpSpPr>
        <p:sp>
          <p:nvSpPr>
            <p:cNvPr id="7" name="正方形/長方形 6"/>
            <p:cNvSpPr/>
            <p:nvPr/>
          </p:nvSpPr>
          <p:spPr>
            <a:xfrm>
              <a:off x="2057400" y="2286000"/>
              <a:ext cx="228600" cy="609600"/>
            </a:xfrm>
            <a:prstGeom prst="rect">
              <a:avLst/>
            </a:pr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二等辺三角形 3"/>
            <p:cNvSpPr/>
            <p:nvPr/>
          </p:nvSpPr>
          <p:spPr>
            <a:xfrm>
              <a:off x="1600200" y="990600"/>
              <a:ext cx="1143000" cy="1371600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10" name="直角三角形 9"/>
          <p:cNvSpPr/>
          <p:nvPr/>
        </p:nvSpPr>
        <p:spPr>
          <a:xfrm>
            <a:off x="6096000" y="5715000"/>
            <a:ext cx="685800" cy="609600"/>
          </a:xfrm>
          <a:prstGeom prst="rtTriangle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6096000" y="6324600"/>
            <a:ext cx="2667000" cy="304800"/>
          </a:xfrm>
          <a:prstGeom prst="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直角三角形 8"/>
          <p:cNvSpPr/>
          <p:nvPr/>
        </p:nvSpPr>
        <p:spPr>
          <a:xfrm>
            <a:off x="0" y="3124200"/>
            <a:ext cx="6096000" cy="2590800"/>
          </a:xfrm>
          <a:prstGeom prst="rtTriangle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直角三角形 11"/>
          <p:cNvSpPr/>
          <p:nvPr/>
        </p:nvSpPr>
        <p:spPr>
          <a:xfrm flipH="1">
            <a:off x="8077200" y="5715000"/>
            <a:ext cx="685800" cy="609600"/>
          </a:xfrm>
          <a:prstGeom prst="rtTriangle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台形 13"/>
          <p:cNvSpPr/>
          <p:nvPr/>
        </p:nvSpPr>
        <p:spPr>
          <a:xfrm flipV="1">
            <a:off x="6553200" y="6096000"/>
            <a:ext cx="1752600" cy="228600"/>
          </a:xfrm>
          <a:prstGeom prst="trapezoid">
            <a:avLst>
              <a:gd name="adj" fmla="val 111111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下矢印 113"/>
          <p:cNvSpPr/>
          <p:nvPr/>
        </p:nvSpPr>
        <p:spPr>
          <a:xfrm rot="695322">
            <a:off x="4645611" y="550018"/>
            <a:ext cx="320107" cy="1524000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下矢印 114"/>
          <p:cNvSpPr/>
          <p:nvPr/>
        </p:nvSpPr>
        <p:spPr>
          <a:xfrm rot="695322">
            <a:off x="3267717" y="8634"/>
            <a:ext cx="323916" cy="2344932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下矢印 115"/>
          <p:cNvSpPr/>
          <p:nvPr/>
        </p:nvSpPr>
        <p:spPr>
          <a:xfrm rot="695322">
            <a:off x="5123351" y="1362044"/>
            <a:ext cx="270248" cy="3600509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下矢印 116"/>
          <p:cNvSpPr/>
          <p:nvPr/>
        </p:nvSpPr>
        <p:spPr>
          <a:xfrm rot="695322">
            <a:off x="1673811" y="321420"/>
            <a:ext cx="320107" cy="1524000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下矢印 117"/>
          <p:cNvSpPr/>
          <p:nvPr/>
        </p:nvSpPr>
        <p:spPr>
          <a:xfrm rot="695322">
            <a:off x="6727424" y="355588"/>
            <a:ext cx="262501" cy="508002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下矢印 118"/>
          <p:cNvSpPr/>
          <p:nvPr/>
        </p:nvSpPr>
        <p:spPr>
          <a:xfrm rot="695322">
            <a:off x="5806484" y="813451"/>
            <a:ext cx="199382" cy="4392897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円/楕円 120"/>
          <p:cNvSpPr/>
          <p:nvPr/>
        </p:nvSpPr>
        <p:spPr>
          <a:xfrm>
            <a:off x="990600" y="1600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円/楕円 121"/>
          <p:cNvSpPr/>
          <p:nvPr/>
        </p:nvSpPr>
        <p:spPr>
          <a:xfrm>
            <a:off x="1143000" y="2209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円/楕円 122"/>
          <p:cNvSpPr/>
          <p:nvPr/>
        </p:nvSpPr>
        <p:spPr>
          <a:xfrm>
            <a:off x="2362200" y="1600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円/楕円 123"/>
          <p:cNvSpPr/>
          <p:nvPr/>
        </p:nvSpPr>
        <p:spPr>
          <a:xfrm>
            <a:off x="2667000" y="2438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円/楕円 124"/>
          <p:cNvSpPr/>
          <p:nvPr/>
        </p:nvSpPr>
        <p:spPr>
          <a:xfrm>
            <a:off x="2362200" y="2133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円/楕円 125"/>
          <p:cNvSpPr/>
          <p:nvPr/>
        </p:nvSpPr>
        <p:spPr>
          <a:xfrm>
            <a:off x="3886200" y="2209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円/楕円 126"/>
          <p:cNvSpPr/>
          <p:nvPr/>
        </p:nvSpPr>
        <p:spPr>
          <a:xfrm>
            <a:off x="4114800" y="2590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円/楕円 127"/>
          <p:cNvSpPr/>
          <p:nvPr/>
        </p:nvSpPr>
        <p:spPr>
          <a:xfrm>
            <a:off x="3962400" y="3048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円/楕円 128"/>
          <p:cNvSpPr/>
          <p:nvPr/>
        </p:nvSpPr>
        <p:spPr>
          <a:xfrm>
            <a:off x="4343400" y="3352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円/楕円 130"/>
          <p:cNvSpPr/>
          <p:nvPr/>
        </p:nvSpPr>
        <p:spPr>
          <a:xfrm>
            <a:off x="838200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円/楕円 131"/>
          <p:cNvSpPr/>
          <p:nvPr/>
        </p:nvSpPr>
        <p:spPr>
          <a:xfrm>
            <a:off x="1752600" y="4191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円/楕円 132"/>
          <p:cNvSpPr/>
          <p:nvPr/>
        </p:nvSpPr>
        <p:spPr>
          <a:xfrm>
            <a:off x="2590800" y="4495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右矢印 133"/>
          <p:cNvSpPr/>
          <p:nvPr/>
        </p:nvSpPr>
        <p:spPr>
          <a:xfrm rot="1356475">
            <a:off x="1617340" y="4686969"/>
            <a:ext cx="4791798" cy="181922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曲折矢印 134"/>
          <p:cNvSpPr/>
          <p:nvPr/>
        </p:nvSpPr>
        <p:spPr>
          <a:xfrm rot="448548" flipV="1">
            <a:off x="1090376" y="4466289"/>
            <a:ext cx="3097268" cy="564743"/>
          </a:xfrm>
          <a:prstGeom prst="bentArrow">
            <a:avLst>
              <a:gd name="adj1" fmla="val 25000"/>
              <a:gd name="adj2" fmla="val 25236"/>
              <a:gd name="adj3" fmla="val 25000"/>
              <a:gd name="adj4" fmla="val 87264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7" name="正方形/長方形 136"/>
          <p:cNvSpPr/>
          <p:nvPr/>
        </p:nvSpPr>
        <p:spPr>
          <a:xfrm>
            <a:off x="0" y="5715000"/>
            <a:ext cx="6096000" cy="914400"/>
          </a:xfrm>
          <a:prstGeom prst="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正方形/長方形 13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下矢印 138"/>
          <p:cNvSpPr/>
          <p:nvPr/>
        </p:nvSpPr>
        <p:spPr>
          <a:xfrm>
            <a:off x="838200" y="4267200"/>
            <a:ext cx="381000" cy="1752600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曲折矢印 139"/>
          <p:cNvSpPr/>
          <p:nvPr/>
        </p:nvSpPr>
        <p:spPr>
          <a:xfrm rot="448548" flipV="1">
            <a:off x="931667" y="5388031"/>
            <a:ext cx="4382342" cy="577736"/>
          </a:xfrm>
          <a:prstGeom prst="bentArrow">
            <a:avLst>
              <a:gd name="adj1" fmla="val 25000"/>
              <a:gd name="adj2" fmla="val 25236"/>
              <a:gd name="adj3" fmla="val 25000"/>
              <a:gd name="adj4" fmla="val 8726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9" name="下矢印 148"/>
          <p:cNvSpPr/>
          <p:nvPr/>
        </p:nvSpPr>
        <p:spPr>
          <a:xfrm rot="695322" flipH="1" flipV="1">
            <a:off x="1294372" y="1246"/>
            <a:ext cx="167060" cy="1524000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下矢印 149"/>
          <p:cNvSpPr/>
          <p:nvPr/>
        </p:nvSpPr>
        <p:spPr>
          <a:xfrm rot="695322" flipH="1" flipV="1">
            <a:off x="2818683" y="455371"/>
            <a:ext cx="136445" cy="1524000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下矢印 150"/>
          <p:cNvSpPr/>
          <p:nvPr/>
        </p:nvSpPr>
        <p:spPr>
          <a:xfrm rot="695322" flipH="1" flipV="1">
            <a:off x="3047283" y="912571"/>
            <a:ext cx="136445" cy="1524000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下矢印 151"/>
          <p:cNvSpPr/>
          <p:nvPr/>
        </p:nvSpPr>
        <p:spPr>
          <a:xfrm rot="695322" flipH="1" flipV="1">
            <a:off x="4190283" y="683971"/>
            <a:ext cx="136445" cy="1524000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下矢印 152"/>
          <p:cNvSpPr/>
          <p:nvPr/>
        </p:nvSpPr>
        <p:spPr>
          <a:xfrm rot="695322" flipH="1" flipV="1">
            <a:off x="4647484" y="1750771"/>
            <a:ext cx="136445" cy="1524000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下矢印 153"/>
          <p:cNvSpPr/>
          <p:nvPr/>
        </p:nvSpPr>
        <p:spPr>
          <a:xfrm rot="695322" flipH="1" flipV="1">
            <a:off x="3098792" y="2501713"/>
            <a:ext cx="52163" cy="17783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下矢印 154"/>
          <p:cNvSpPr/>
          <p:nvPr/>
        </p:nvSpPr>
        <p:spPr>
          <a:xfrm rot="695322" flipH="1" flipV="1">
            <a:off x="1582354" y="2044625"/>
            <a:ext cx="45719" cy="1703727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下矢印 155"/>
          <p:cNvSpPr/>
          <p:nvPr/>
        </p:nvSpPr>
        <p:spPr>
          <a:xfrm rot="695322" flipH="1" flipV="1">
            <a:off x="4648408" y="3341858"/>
            <a:ext cx="45719" cy="1524000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台形 161"/>
          <p:cNvSpPr/>
          <p:nvPr/>
        </p:nvSpPr>
        <p:spPr>
          <a:xfrm flipV="1">
            <a:off x="6096000" y="5715000"/>
            <a:ext cx="2667000" cy="609600"/>
          </a:xfrm>
          <a:prstGeom prst="trapezoid">
            <a:avLst>
              <a:gd name="adj" fmla="val 111111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円/楕円 162"/>
          <p:cNvSpPr/>
          <p:nvPr/>
        </p:nvSpPr>
        <p:spPr>
          <a:xfrm>
            <a:off x="3124200" y="4648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円/楕円 163"/>
          <p:cNvSpPr/>
          <p:nvPr/>
        </p:nvSpPr>
        <p:spPr>
          <a:xfrm>
            <a:off x="1295400" y="3886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テキスト ボックス 164"/>
          <p:cNvSpPr txBox="1"/>
          <p:nvPr/>
        </p:nvSpPr>
        <p:spPr>
          <a:xfrm>
            <a:off x="7467600" y="6858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>
                <a:solidFill>
                  <a:srgbClr val="FF0000"/>
                </a:solidFill>
              </a:rPr>
              <a:t>降雨</a:t>
            </a:r>
            <a:endParaRPr kumimoji="1" lang="ja-JP" altLang="en-US" sz="4800" dirty="0">
              <a:solidFill>
                <a:srgbClr val="FF0000"/>
              </a:solidFill>
            </a:endParaRPr>
          </a:p>
        </p:txBody>
      </p:sp>
      <p:sp>
        <p:nvSpPr>
          <p:cNvPr id="166" name="テキスト ボックス 165"/>
          <p:cNvSpPr txBox="1"/>
          <p:nvPr/>
        </p:nvSpPr>
        <p:spPr>
          <a:xfrm>
            <a:off x="1600200" y="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>
                <a:solidFill>
                  <a:srgbClr val="FF0000"/>
                </a:solidFill>
              </a:rPr>
              <a:t>樹冠遮断</a:t>
            </a:r>
            <a:endParaRPr kumimoji="1" lang="ja-JP" altLang="en-US" sz="4800" dirty="0">
              <a:solidFill>
                <a:srgbClr val="FF0000"/>
              </a:solidFill>
            </a:endParaRPr>
          </a:p>
        </p:txBody>
      </p:sp>
      <p:sp>
        <p:nvSpPr>
          <p:cNvPr id="169" name="テキスト ボックス 168"/>
          <p:cNvSpPr txBox="1"/>
          <p:nvPr/>
        </p:nvSpPr>
        <p:spPr>
          <a:xfrm>
            <a:off x="4648200" y="48006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>
                <a:solidFill>
                  <a:srgbClr val="FF0000"/>
                </a:solidFill>
              </a:rPr>
              <a:t>直接流出</a:t>
            </a:r>
            <a:endParaRPr kumimoji="1" lang="ja-JP" altLang="en-US" sz="4800" dirty="0">
              <a:solidFill>
                <a:srgbClr val="FF0000"/>
              </a:solidFill>
            </a:endParaRPr>
          </a:p>
        </p:txBody>
      </p:sp>
      <p:sp>
        <p:nvSpPr>
          <p:cNvPr id="171" name="テキスト ボックス 170"/>
          <p:cNvSpPr txBox="1"/>
          <p:nvPr/>
        </p:nvSpPr>
        <p:spPr>
          <a:xfrm>
            <a:off x="4876800" y="35814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>
                <a:solidFill>
                  <a:srgbClr val="FF0000"/>
                </a:solidFill>
              </a:rPr>
              <a:t>地表面蒸発</a:t>
            </a:r>
            <a:endParaRPr kumimoji="1" lang="ja-JP" altLang="en-US" sz="4800" dirty="0">
              <a:solidFill>
                <a:srgbClr val="FF0000"/>
              </a:solidFill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0" y="6172200"/>
            <a:ext cx="8763000" cy="4572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右矢印 135"/>
          <p:cNvSpPr/>
          <p:nvPr/>
        </p:nvSpPr>
        <p:spPr>
          <a:xfrm>
            <a:off x="0" y="6096000"/>
            <a:ext cx="6934200" cy="685800"/>
          </a:xfrm>
          <a:prstGeom prst="rightArrow">
            <a:avLst>
              <a:gd name="adj1" fmla="val 50000"/>
              <a:gd name="adj2" fmla="val 53464"/>
            </a:avLst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テキスト ボックス 167"/>
          <p:cNvSpPr txBox="1"/>
          <p:nvPr/>
        </p:nvSpPr>
        <p:spPr>
          <a:xfrm>
            <a:off x="2286000" y="57150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>
                <a:solidFill>
                  <a:srgbClr val="FFC000"/>
                </a:solidFill>
              </a:rPr>
              <a:t>基底流出</a:t>
            </a:r>
            <a:endParaRPr kumimoji="1" lang="ja-JP" altLang="en-US" sz="4800" dirty="0">
              <a:solidFill>
                <a:srgbClr val="FFC000"/>
              </a:solidFill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8229600" y="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5/13</a:t>
            </a:r>
            <a:endParaRPr kumimoji="1" lang="ja-JP" altLang="en-US" dirty="0"/>
          </a:p>
        </p:txBody>
      </p:sp>
      <p:sp>
        <p:nvSpPr>
          <p:cNvPr id="170" name="テキスト ボックス 169"/>
          <p:cNvSpPr txBox="1"/>
          <p:nvPr/>
        </p:nvSpPr>
        <p:spPr>
          <a:xfrm>
            <a:off x="990600" y="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>
                <a:solidFill>
                  <a:srgbClr val="FF0000"/>
                </a:solidFill>
              </a:rPr>
              <a:t>遮断蒸発＋</a:t>
            </a:r>
            <a:r>
              <a:rPr lang="ja-JP" altLang="en-US" sz="4800" dirty="0" smtClean="0">
                <a:solidFill>
                  <a:srgbClr val="FF0000"/>
                </a:solidFill>
              </a:rPr>
              <a:t>蒸散</a:t>
            </a:r>
            <a:endParaRPr kumimoji="1" lang="ja-JP" alt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0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3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3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9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5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8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118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8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121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8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124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8" presetClass="exit" presetSubtype="9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128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0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3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6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9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2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5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8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1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8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19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8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19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8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19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8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19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8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20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9" grpId="0" animBg="1"/>
      <p:bldP spid="139" grpId="1" animBg="1"/>
      <p:bldP spid="140" grpId="0" animBg="1"/>
      <p:bldP spid="140" grpId="1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/>
      <p:bldP spid="165" grpId="1"/>
      <p:bldP spid="166" grpId="0"/>
      <p:bldP spid="166" grpId="1"/>
      <p:bldP spid="169" grpId="0"/>
      <p:bldP spid="169" grpId="1"/>
      <p:bldP spid="171" grpId="0"/>
      <p:bldP spid="168" grpId="0"/>
      <p:bldP spid="168" grpId="1"/>
      <p:bldP spid="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グラフ 18"/>
          <p:cNvGraphicFramePr/>
          <p:nvPr/>
        </p:nvGraphicFramePr>
        <p:xfrm>
          <a:off x="0" y="914400"/>
          <a:ext cx="91440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"/>
            <a:ext cx="7467600" cy="838199"/>
          </a:xfrm>
        </p:spPr>
        <p:txBody>
          <a:bodyPr>
            <a:normAutofit/>
          </a:bodyPr>
          <a:lstStyle/>
          <a:p>
            <a:r>
              <a:rPr kumimoji="1" lang="ja-JP" altLang="en-US" dirty="0" smtClean="0">
                <a:solidFill>
                  <a:srgbClr val="002060"/>
                </a:solidFill>
              </a:rPr>
              <a:t>ハイドログラフ（１時間単位）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 bwMode="auto">
          <a:xfrm>
            <a:off x="1828800" y="5943601"/>
            <a:ext cx="60960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いずれの流域も降雨に鋭く反応</a:t>
            </a:r>
            <a:endParaRPr kumimoji="1" lang="ja-JP" altLang="en-US" sz="32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2057400" y="4724400"/>
            <a:ext cx="2819400" cy="6858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8" name="グループ化 27"/>
          <p:cNvGrpSpPr/>
          <p:nvPr/>
        </p:nvGrpSpPr>
        <p:grpSpPr>
          <a:xfrm>
            <a:off x="1371600" y="2286000"/>
            <a:ext cx="3124200" cy="1844933"/>
            <a:chOff x="1295400" y="2362200"/>
            <a:chExt cx="3048000" cy="1844933"/>
          </a:xfrm>
        </p:grpSpPr>
        <p:grpSp>
          <p:nvGrpSpPr>
            <p:cNvPr id="12" name="グループ化 11"/>
            <p:cNvGrpSpPr/>
            <p:nvPr/>
          </p:nvGrpSpPr>
          <p:grpSpPr>
            <a:xfrm>
              <a:off x="1295400" y="3276600"/>
              <a:ext cx="3048000" cy="461665"/>
              <a:chOff x="1295400" y="2362200"/>
              <a:chExt cx="3048000" cy="461665"/>
            </a:xfrm>
          </p:grpSpPr>
          <p:sp>
            <p:nvSpPr>
              <p:cNvPr id="9" name="テキスト ボックス 8"/>
              <p:cNvSpPr txBox="1"/>
              <p:nvPr/>
            </p:nvSpPr>
            <p:spPr>
              <a:xfrm>
                <a:off x="1828800" y="2362200"/>
                <a:ext cx="2514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dirty="0" smtClean="0"/>
                  <a:t>針葉樹林流域</a:t>
                </a:r>
                <a:endParaRPr kumimoji="1" lang="ja-JP" altLang="en-US" sz="2400" dirty="0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1295400" y="2438400"/>
                <a:ext cx="533400" cy="228600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" name="グループ化 15"/>
            <p:cNvGrpSpPr/>
            <p:nvPr/>
          </p:nvGrpSpPr>
          <p:grpSpPr>
            <a:xfrm>
              <a:off x="1295400" y="2362200"/>
              <a:ext cx="3048000" cy="461665"/>
              <a:chOff x="1295400" y="2362200"/>
              <a:chExt cx="3048000" cy="461665"/>
            </a:xfrm>
          </p:grpSpPr>
          <p:sp>
            <p:nvSpPr>
              <p:cNvPr id="17" name="テキスト ボックス 16"/>
              <p:cNvSpPr txBox="1"/>
              <p:nvPr/>
            </p:nvSpPr>
            <p:spPr>
              <a:xfrm>
                <a:off x="1828800" y="2362200"/>
                <a:ext cx="2514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dirty="0" smtClean="0"/>
                  <a:t>降水量</a:t>
                </a:r>
                <a:endParaRPr kumimoji="1" lang="ja-JP" altLang="en-US" sz="2400" dirty="0"/>
              </a:p>
            </p:txBody>
          </p:sp>
          <p:sp>
            <p:nvSpPr>
              <p:cNvPr id="18" name="正方形/長方形 17"/>
              <p:cNvSpPr/>
              <p:nvPr/>
            </p:nvSpPr>
            <p:spPr>
              <a:xfrm>
                <a:off x="1295400" y="2438400"/>
                <a:ext cx="533400" cy="2286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1" name="テキスト ボックス 20"/>
            <p:cNvSpPr txBox="1"/>
            <p:nvPr/>
          </p:nvSpPr>
          <p:spPr>
            <a:xfrm>
              <a:off x="1828800" y="3745468"/>
              <a:ext cx="2514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/>
                <a:t>広葉樹林流域</a:t>
              </a:r>
              <a:endParaRPr kumimoji="1" lang="ja-JP" altLang="en-US" sz="2400" dirty="0"/>
            </a:p>
          </p:txBody>
        </p:sp>
        <p:cxnSp>
          <p:nvCxnSpPr>
            <p:cNvPr id="24" name="直線コネクタ 23"/>
            <p:cNvCxnSpPr/>
            <p:nvPr/>
          </p:nvCxnSpPr>
          <p:spPr>
            <a:xfrm>
              <a:off x="1333500" y="3937000"/>
              <a:ext cx="457200" cy="1588"/>
            </a:xfrm>
            <a:prstGeom prst="line">
              <a:avLst/>
            </a:prstGeom>
            <a:ln w="698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円/楕円 5"/>
          <p:cNvSpPr/>
          <p:nvPr/>
        </p:nvSpPr>
        <p:spPr>
          <a:xfrm>
            <a:off x="4343400" y="3048000"/>
            <a:ext cx="838200" cy="1524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229600" y="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6/13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682335" y="2057400"/>
            <a:ext cx="492443" cy="21336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kumimoji="1" lang="ja-JP" altLang="en-US" sz="2000" b="1" dirty="0" smtClean="0"/>
              <a:t>降水量（</a:t>
            </a:r>
            <a:r>
              <a:rPr kumimoji="1" lang="en-US" altLang="ja-JP" sz="2000" b="1" dirty="0" smtClean="0"/>
              <a:t>mm/h</a:t>
            </a:r>
            <a:r>
              <a:rPr kumimoji="1" lang="ja-JP" altLang="en-US" sz="2000" b="1" dirty="0" smtClean="0"/>
              <a:t>）</a:t>
            </a:r>
            <a:endParaRPr kumimoji="1" lang="ja-JP" altLang="en-US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グラフ 11"/>
          <p:cNvGraphicFramePr/>
          <p:nvPr/>
        </p:nvGraphicFramePr>
        <p:xfrm>
          <a:off x="0" y="1600200"/>
          <a:ext cx="9144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"/>
            <a:ext cx="8385175" cy="838199"/>
          </a:xfrm>
        </p:spPr>
        <p:txBody>
          <a:bodyPr>
            <a:normAutofit/>
          </a:bodyPr>
          <a:lstStyle/>
          <a:p>
            <a:r>
              <a:rPr kumimoji="1" lang="ja-JP" altLang="en-US" dirty="0" smtClean="0">
                <a:solidFill>
                  <a:srgbClr val="002060"/>
                </a:solidFill>
              </a:rPr>
              <a:t>流出率</a:t>
            </a:r>
            <a:r>
              <a:rPr kumimoji="1" lang="ja-JP" altLang="en-US" sz="3600" dirty="0" smtClean="0">
                <a:solidFill>
                  <a:srgbClr val="002060"/>
                </a:solidFill>
              </a:rPr>
              <a:t>（＝流出量</a:t>
            </a:r>
            <a:r>
              <a:rPr kumimoji="1" lang="en-US" altLang="ja-JP" sz="3600" dirty="0" smtClean="0">
                <a:solidFill>
                  <a:srgbClr val="002060"/>
                </a:solidFill>
              </a:rPr>
              <a:t>/</a:t>
            </a:r>
            <a:r>
              <a:rPr kumimoji="1" lang="ja-JP" altLang="en-US" sz="3600" dirty="0" smtClean="0">
                <a:solidFill>
                  <a:srgbClr val="002060"/>
                </a:solidFill>
              </a:rPr>
              <a:t>降水量）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19200" y="762000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年流出率</a:t>
            </a:r>
            <a:endParaRPr kumimoji="1" lang="en-US" altLang="ja-JP" sz="3200" dirty="0" smtClean="0"/>
          </a:p>
          <a:p>
            <a:r>
              <a:rPr lang="ja-JP" altLang="en-US" sz="3200" dirty="0" smtClean="0">
                <a:solidFill>
                  <a:schemeClr val="accent6">
                    <a:lumMod val="75000"/>
                  </a:schemeClr>
                </a:solidFill>
              </a:rPr>
              <a:t>針葉樹林：</a:t>
            </a:r>
            <a:r>
              <a:rPr lang="en-US" altLang="ja-JP" sz="3200" dirty="0" smtClean="0">
                <a:solidFill>
                  <a:schemeClr val="accent6">
                    <a:lumMod val="75000"/>
                  </a:schemeClr>
                </a:solidFill>
              </a:rPr>
              <a:t>61.9</a:t>
            </a:r>
            <a:r>
              <a:rPr lang="ja-JP" altLang="en-US" sz="3200" dirty="0" smtClean="0">
                <a:solidFill>
                  <a:schemeClr val="accent6">
                    <a:lumMod val="75000"/>
                  </a:schemeClr>
                </a:solidFill>
              </a:rPr>
              <a:t>％</a:t>
            </a:r>
            <a:endParaRPr lang="en-US" altLang="ja-JP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ja-JP" altLang="en-US" sz="3200" dirty="0" smtClean="0">
                <a:solidFill>
                  <a:srgbClr val="FF0000"/>
                </a:solidFill>
              </a:rPr>
              <a:t>広葉樹林：</a:t>
            </a:r>
            <a:r>
              <a:rPr lang="en-US" altLang="ja-JP" sz="3200" dirty="0" smtClean="0">
                <a:solidFill>
                  <a:srgbClr val="FF0000"/>
                </a:solidFill>
              </a:rPr>
              <a:t>75.0</a:t>
            </a:r>
            <a:r>
              <a:rPr lang="ja-JP" altLang="en-US" sz="3200" dirty="0" smtClean="0">
                <a:solidFill>
                  <a:srgbClr val="FF0000"/>
                </a:solidFill>
              </a:rPr>
              <a:t>％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1600200" y="2362200"/>
            <a:ext cx="1524000" cy="32766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6705600" y="3200400"/>
            <a:ext cx="1066800" cy="24384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229600" y="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7/13</a:t>
            </a:r>
            <a:endParaRPr kumimoji="1" lang="ja-JP" altLang="en-US" dirty="0"/>
          </a:p>
        </p:txBody>
      </p:sp>
      <p:sp>
        <p:nvSpPr>
          <p:cNvPr id="9" name="四角形吹き出し 8"/>
          <p:cNvSpPr/>
          <p:nvPr/>
        </p:nvSpPr>
        <p:spPr>
          <a:xfrm>
            <a:off x="3352800" y="4953000"/>
            <a:ext cx="2209800" cy="533400"/>
          </a:xfrm>
          <a:prstGeom prst="wedgeRectCallout">
            <a:avLst>
              <a:gd name="adj1" fmla="val -57040"/>
              <a:gd name="adj2" fmla="val -89881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融雪の影響</a:t>
            </a:r>
            <a:endParaRPr kumimoji="1" lang="ja-JP" altLang="en-US" dirty="0"/>
          </a:p>
        </p:txBody>
      </p:sp>
      <p:sp>
        <p:nvSpPr>
          <p:cNvPr id="11" name="四角形吹き出し 10"/>
          <p:cNvSpPr/>
          <p:nvPr/>
        </p:nvSpPr>
        <p:spPr>
          <a:xfrm>
            <a:off x="4191000" y="4953000"/>
            <a:ext cx="2209800" cy="533400"/>
          </a:xfrm>
          <a:prstGeom prst="wedgeRectCallout">
            <a:avLst>
              <a:gd name="adj1" fmla="val 62500"/>
              <a:gd name="adj2" fmla="val -89881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落葉の影響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 animBg="1"/>
      <p:bldP spid="9" grpId="1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グラフ 11"/>
          <p:cNvGraphicFramePr/>
          <p:nvPr/>
        </p:nvGraphicFramePr>
        <p:xfrm>
          <a:off x="0" y="1981200"/>
          <a:ext cx="91440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"/>
            <a:ext cx="5562600" cy="838199"/>
          </a:xfrm>
        </p:spPr>
        <p:txBody>
          <a:bodyPr/>
          <a:lstStyle/>
          <a:p>
            <a:r>
              <a:rPr lang="ja-JP" altLang="en-US" dirty="0" smtClean="0">
                <a:solidFill>
                  <a:srgbClr val="002060"/>
                </a:solidFill>
              </a:rPr>
              <a:t>基底</a:t>
            </a:r>
            <a:r>
              <a:rPr kumimoji="1" lang="ja-JP" altLang="en-US" dirty="0" smtClean="0">
                <a:solidFill>
                  <a:srgbClr val="002060"/>
                </a:solidFill>
              </a:rPr>
              <a:t>流出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905000" y="5334000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schemeClr val="accent1"/>
                </a:solidFill>
              </a:rPr>
              <a:t>針葉樹林：</a:t>
            </a:r>
            <a:r>
              <a:rPr lang="en-US" altLang="ja-JP" sz="3600" dirty="0" smtClean="0">
                <a:solidFill>
                  <a:schemeClr val="accent1"/>
                </a:solidFill>
              </a:rPr>
              <a:t>525.9 mm</a:t>
            </a:r>
            <a:r>
              <a:rPr lang="ja-JP" altLang="en-US" sz="3600" dirty="0" smtClean="0">
                <a:solidFill>
                  <a:schemeClr val="accent1"/>
                </a:solidFill>
              </a:rPr>
              <a:t>（</a:t>
            </a:r>
            <a:r>
              <a:rPr lang="en-US" altLang="ja-JP" sz="3600" dirty="0" smtClean="0">
                <a:solidFill>
                  <a:schemeClr val="accent1"/>
                </a:solidFill>
              </a:rPr>
              <a:t>53.5</a:t>
            </a:r>
            <a:r>
              <a:rPr lang="ja-JP" altLang="en-US" sz="3600" dirty="0" smtClean="0">
                <a:solidFill>
                  <a:schemeClr val="accent1"/>
                </a:solidFill>
              </a:rPr>
              <a:t>％）</a:t>
            </a:r>
            <a:endParaRPr lang="en-US" altLang="ja-JP" sz="3600" dirty="0" smtClean="0">
              <a:solidFill>
                <a:schemeClr val="accent1"/>
              </a:solidFill>
            </a:endParaRPr>
          </a:p>
          <a:p>
            <a:r>
              <a:rPr lang="ja-JP" altLang="en-US" sz="3600" dirty="0" smtClean="0">
                <a:solidFill>
                  <a:srgbClr val="FF0000"/>
                </a:solidFill>
              </a:rPr>
              <a:t>広葉樹林：</a:t>
            </a:r>
            <a:r>
              <a:rPr lang="en-US" altLang="ja-JP" sz="3600" dirty="0" smtClean="0">
                <a:solidFill>
                  <a:srgbClr val="FF0000"/>
                </a:solidFill>
              </a:rPr>
              <a:t>777.5 mm</a:t>
            </a:r>
            <a:r>
              <a:rPr lang="ja-JP" altLang="en-US" sz="3600" dirty="0" smtClean="0">
                <a:solidFill>
                  <a:srgbClr val="FF0000"/>
                </a:solidFill>
              </a:rPr>
              <a:t>（</a:t>
            </a:r>
            <a:r>
              <a:rPr lang="en-US" altLang="ja-JP" sz="3600" dirty="0" smtClean="0">
                <a:solidFill>
                  <a:srgbClr val="FF0000"/>
                </a:solidFill>
              </a:rPr>
              <a:t>62.5</a:t>
            </a:r>
            <a:r>
              <a:rPr lang="ja-JP" altLang="en-US" sz="3600" dirty="0" smtClean="0">
                <a:solidFill>
                  <a:srgbClr val="FF0000"/>
                </a:solidFill>
              </a:rPr>
              <a:t>％）</a:t>
            </a:r>
            <a:endParaRPr lang="en-US" altLang="ja-JP" sz="3600" dirty="0" smtClean="0">
              <a:solidFill>
                <a:schemeClr val="accent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28600" y="106680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流出のうち、ゆっくりと流出する流出成分。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直接（洪水）流出に比べ、水資源として安定した流出成分。</a:t>
            </a:r>
            <a:endParaRPr kumimoji="1" lang="en-US" altLang="ja-JP" sz="28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229600" y="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8/13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0" y="1981200"/>
            <a:ext cx="9144000" cy="3276600"/>
            <a:chOff x="0" y="1981200"/>
            <a:chExt cx="9144000" cy="3276600"/>
          </a:xfrm>
        </p:grpSpPr>
        <p:graphicFrame>
          <p:nvGraphicFramePr>
            <p:cNvPr id="10" name="グラフ 9"/>
            <p:cNvGraphicFramePr/>
            <p:nvPr/>
          </p:nvGraphicFramePr>
          <p:xfrm>
            <a:off x="0" y="1981200"/>
            <a:ext cx="9144000" cy="3276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9" name="正方形/長方形 8"/>
            <p:cNvSpPr/>
            <p:nvPr/>
          </p:nvSpPr>
          <p:spPr>
            <a:xfrm>
              <a:off x="7620000" y="2133600"/>
              <a:ext cx="1371600" cy="1219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リゾート">
  <a:themeElements>
    <a:clrScheme name="リゾート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クラシック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エコロジー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4512</TotalTime>
  <Words>612</Words>
  <Application>Microsoft PowerPoint</Application>
  <PresentationFormat>画面に合わせる (4:3)</PresentationFormat>
  <Paragraphs>140</Paragraphs>
  <Slides>15</Slides>
  <Notes>3</Notes>
  <HiddenSlides>1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リゾート</vt:lpstr>
      <vt:lpstr>スライド 1</vt:lpstr>
      <vt:lpstr>背景および目的</vt:lpstr>
      <vt:lpstr>試験地</vt:lpstr>
      <vt:lpstr>試験流域</vt:lpstr>
      <vt:lpstr>観測項目</vt:lpstr>
      <vt:lpstr>スライド 6</vt:lpstr>
      <vt:lpstr>ハイドログラフ（１時間単位）</vt:lpstr>
      <vt:lpstr>流出率（＝流出量/降水量）</vt:lpstr>
      <vt:lpstr>基底流出</vt:lpstr>
      <vt:lpstr>蒸発散量（蒸散＋遮断蒸発）の推移</vt:lpstr>
      <vt:lpstr>Priestley-Taylor法（蒸散の推定）</vt:lpstr>
      <vt:lpstr>蒸発散量の内訳の推定</vt:lpstr>
      <vt:lpstr>暖候期（５～10月）の降雨配分</vt:lpstr>
      <vt:lpstr>まとめ</vt:lpstr>
      <vt:lpstr>スライド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shigeta Hisada</cp:lastModifiedBy>
  <cp:revision>580</cp:revision>
  <cp:lastPrinted>1601-01-01T00:00:00Z</cp:lastPrinted>
  <dcterms:created xsi:type="dcterms:W3CDTF">1601-01-01T00:00:00Z</dcterms:created>
  <dcterms:modified xsi:type="dcterms:W3CDTF">2009-02-16T22:42:05Z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